
<file path=[Content_Types].xml><?xml version="1.0" encoding="utf-8"?>
<Types xmlns="http://schemas.openxmlformats.org/package/2006/content-types">
  <Default Extension="png" ContentType="image/png"/>
  <Default Extension="jpeg" ContentType="image/jpe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6" r:id="rId3"/>
    <p:sldId id="422" r:id="rId5"/>
    <p:sldId id="424" r:id="rId6"/>
    <p:sldId id="415" r:id="rId7"/>
    <p:sldId id="410" r:id="rId8"/>
    <p:sldId id="434" r:id="rId9"/>
    <p:sldId id="433" r:id="rId10"/>
    <p:sldId id="411" r:id="rId11"/>
    <p:sldId id="412" r:id="rId12"/>
    <p:sldId id="426" r:id="rId13"/>
    <p:sldId id="427" r:id="rId14"/>
    <p:sldId id="429" r:id="rId15"/>
    <p:sldId id="430" r:id="rId16"/>
    <p:sldId id="431" r:id="rId17"/>
    <p:sldId id="432" r:id="rId18"/>
    <p:sldId id="435" r:id="rId19"/>
    <p:sldId id="436" r:id="rId20"/>
    <p:sldId id="43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2A6FF8-C565-49A9-B37B-7E86C51CA897}" type="doc">
      <dgm:prSet loTypeId="urn:microsoft.com/office/officeart/2005/8/layout/radial6#1" loCatId="relationship" qsTypeId="urn:microsoft.com/office/officeart/2005/8/quickstyle/3d9#1" qsCatId="3D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08BB2265-407E-41A7-A952-328A7299AAC2}">
      <dgm:prSet phldrT="[文本]"/>
      <dgm:spPr>
        <a:solidFill>
          <a:srgbClr val="549E39"/>
        </a:solidFill>
      </dgm:spPr>
      <dgm:t>
        <a:bodyPr/>
        <a:lstStyle/>
        <a:p>
          <a:r>
            <a:rPr lang="zh-CN" altLang="en-US" b="1" dirty="0">
              <a:solidFill>
                <a:schemeClr val="tx1">
                  <a:lumMod val="65000"/>
                  <a:lumOff val="35000"/>
                </a:schemeClr>
              </a:solidFill>
            </a:rPr>
            <a:t>核心素养</a:t>
          </a:r>
        </a:p>
      </dgm:t>
    </dgm:pt>
    <dgm:pt modelId="{CBE7F5AB-3812-49CD-B933-A29EE03926BF}" cxnId="{2C192EBC-A2B4-4EB2-88E4-FEBCA1812B78}" type="parTrans">
      <dgm:prSet/>
      <dgm:spPr/>
      <dgm:t>
        <a:bodyPr/>
        <a:lstStyle/>
        <a:p>
          <a:endParaRPr lang="zh-CN" altLang="en-US"/>
        </a:p>
      </dgm:t>
    </dgm:pt>
    <dgm:pt modelId="{ABDAEB77-7922-403C-9703-32A1A9D70C98}" cxnId="{2C192EBC-A2B4-4EB2-88E4-FEBCA1812B78}" type="sibTrans">
      <dgm:prSet/>
      <dgm:spPr/>
      <dgm:t>
        <a:bodyPr/>
        <a:lstStyle/>
        <a:p>
          <a:endParaRPr lang="zh-CN" altLang="en-US"/>
        </a:p>
      </dgm:t>
    </dgm:pt>
    <dgm:pt modelId="{750FBFE3-1B1E-48E8-9C4F-E448D52662E1}">
      <dgm:prSet phldrT="[文本]"/>
      <dgm:spPr>
        <a:solidFill>
          <a:srgbClr val="FFFF00"/>
        </a:solidFill>
      </dgm:spPr>
      <dgm:t>
        <a:bodyPr/>
        <a:lstStyle/>
        <a:p>
          <a:r>
            <a:rPr lang="zh-CN" altLang="en-US" b="1" dirty="0">
              <a:solidFill>
                <a:schemeClr val="tx1">
                  <a:lumMod val="65000"/>
                  <a:lumOff val="35000"/>
                </a:schemeClr>
              </a:solidFill>
            </a:rPr>
            <a:t>语言能力</a:t>
          </a:r>
        </a:p>
      </dgm:t>
    </dgm:pt>
    <dgm:pt modelId="{C5B50BA4-70A6-4382-BCF9-C61A5AD6FDBE}" cxnId="{717708CF-1A6B-4433-96F4-9A32719EF54D}" type="parTrans">
      <dgm:prSet/>
      <dgm:spPr/>
      <dgm:t>
        <a:bodyPr/>
        <a:lstStyle/>
        <a:p>
          <a:endParaRPr lang="zh-CN" altLang="en-US"/>
        </a:p>
      </dgm:t>
    </dgm:pt>
    <dgm:pt modelId="{95D64638-8F37-4F2E-B0A4-A471926B28A2}" cxnId="{717708CF-1A6B-4433-96F4-9A32719EF54D}" type="sibTrans">
      <dgm:prSet/>
      <dgm:spPr>
        <a:solidFill>
          <a:srgbClr val="BABABA"/>
        </a:solidFill>
      </dgm:spPr>
      <dgm:t>
        <a:bodyPr/>
        <a:lstStyle/>
        <a:p>
          <a:endParaRPr lang="zh-CN" altLang="en-US"/>
        </a:p>
      </dgm:t>
    </dgm:pt>
    <dgm:pt modelId="{1FB7E7B2-83BA-48E7-8BDF-6A88E35B8B81}">
      <dgm:prSet phldrT="[文本]"/>
      <dgm:spPr>
        <a:solidFill>
          <a:srgbClr val="FFC000"/>
        </a:solidFill>
      </dgm:spPr>
      <dgm:t>
        <a:bodyPr/>
        <a:lstStyle/>
        <a:p>
          <a:r>
            <a:rPr lang="zh-CN" altLang="en-US" b="1" dirty="0">
              <a:solidFill>
                <a:schemeClr val="tx1">
                  <a:lumMod val="65000"/>
                  <a:lumOff val="35000"/>
                </a:schemeClr>
              </a:solidFill>
            </a:rPr>
            <a:t>学习能力</a:t>
          </a:r>
        </a:p>
      </dgm:t>
    </dgm:pt>
    <dgm:pt modelId="{089517F8-CBDE-41D6-A95A-F123921AB471}" cxnId="{79A863E2-EB16-4F63-A368-6CD4D8B860AF}" type="parTrans">
      <dgm:prSet/>
      <dgm:spPr/>
      <dgm:t>
        <a:bodyPr/>
        <a:lstStyle/>
        <a:p>
          <a:endParaRPr lang="zh-CN" altLang="en-US"/>
        </a:p>
      </dgm:t>
    </dgm:pt>
    <dgm:pt modelId="{A5BFAA82-80BC-41E1-A737-1E571ED8BACD}" cxnId="{79A863E2-EB16-4F63-A368-6CD4D8B860AF}" type="sibTrans">
      <dgm:prSet/>
      <dgm:spPr>
        <a:solidFill>
          <a:srgbClr val="BABABA"/>
        </a:solidFill>
      </dgm:spPr>
      <dgm:t>
        <a:bodyPr/>
        <a:lstStyle/>
        <a:p>
          <a:endParaRPr lang="zh-CN" altLang="en-US"/>
        </a:p>
      </dgm:t>
    </dgm:pt>
    <dgm:pt modelId="{E468DFB0-1C46-44E5-97FD-BC1F977753D5}">
      <dgm:prSet phldrT="[文本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tx1">
                  <a:lumMod val="65000"/>
                  <a:lumOff val="35000"/>
                </a:schemeClr>
              </a:solidFill>
            </a:rPr>
            <a:t>思维品质</a:t>
          </a:r>
        </a:p>
      </dgm:t>
    </dgm:pt>
    <dgm:pt modelId="{08C94CA0-485B-4259-9ACE-9116A5E758B8}" cxnId="{30364462-F9ED-4395-B26D-3ED434C22570}" type="parTrans">
      <dgm:prSet/>
      <dgm:spPr/>
      <dgm:t>
        <a:bodyPr/>
        <a:lstStyle/>
        <a:p>
          <a:endParaRPr lang="zh-CN" altLang="en-US"/>
        </a:p>
      </dgm:t>
    </dgm:pt>
    <dgm:pt modelId="{9CA6CCEC-5EF7-457A-983D-6FE43653116E}" cxnId="{30364462-F9ED-4395-B26D-3ED434C22570}" type="sibTrans">
      <dgm:prSet/>
      <dgm:spPr>
        <a:solidFill>
          <a:srgbClr val="BABABA"/>
        </a:solidFill>
      </dgm:spPr>
      <dgm:t>
        <a:bodyPr/>
        <a:lstStyle/>
        <a:p>
          <a:endParaRPr lang="zh-CN" altLang="en-US"/>
        </a:p>
      </dgm:t>
    </dgm:pt>
    <dgm:pt modelId="{63C965E2-1A7C-40A4-ABBD-8093402AFA17}">
      <dgm:prSet phldrT="[文本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zh-CN" altLang="en-US" b="1" dirty="0">
              <a:solidFill>
                <a:schemeClr val="tx1">
                  <a:lumMod val="65000"/>
                  <a:lumOff val="35000"/>
                </a:schemeClr>
              </a:solidFill>
            </a:rPr>
            <a:t>文化意识</a:t>
          </a:r>
        </a:p>
      </dgm:t>
    </dgm:pt>
    <dgm:pt modelId="{DEB6824C-4573-458E-8968-906C0E4E9609}" cxnId="{CB69EDC9-267F-43DC-9C04-C7A68B259A76}" type="parTrans">
      <dgm:prSet/>
      <dgm:spPr/>
      <dgm:t>
        <a:bodyPr/>
        <a:lstStyle/>
        <a:p>
          <a:endParaRPr lang="zh-CN" altLang="en-US"/>
        </a:p>
      </dgm:t>
    </dgm:pt>
    <dgm:pt modelId="{F1B9F11B-CCFE-4D39-A951-3A095582CFFF}" cxnId="{CB69EDC9-267F-43DC-9C04-C7A68B259A76}" type="sibTrans">
      <dgm:prSet/>
      <dgm:spPr>
        <a:solidFill>
          <a:srgbClr val="BABABA"/>
        </a:solidFill>
      </dgm:spPr>
      <dgm:t>
        <a:bodyPr/>
        <a:lstStyle/>
        <a:p>
          <a:endParaRPr lang="zh-CN" altLang="en-US"/>
        </a:p>
      </dgm:t>
    </dgm:pt>
    <dgm:pt modelId="{35779B8B-BC59-4C0D-BFB2-DD0987865387}" type="pres">
      <dgm:prSet presAssocID="{532A6FF8-C565-49A9-B37B-7E86C51CA89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F93F702-7DD6-415C-9466-BCA674381581}" type="pres">
      <dgm:prSet presAssocID="{08BB2265-407E-41A7-A952-328A7299AAC2}" presName="centerShape" presStyleLbl="node0" presStyleIdx="0" presStyleCnt="1"/>
      <dgm:spPr/>
    </dgm:pt>
    <dgm:pt modelId="{4D789987-B968-4445-8382-C23E62C3C7C4}" type="pres">
      <dgm:prSet presAssocID="{750FBFE3-1B1E-48E8-9C4F-E448D52662E1}" presName="node" presStyleLbl="node1" presStyleIdx="0" presStyleCnt="4" custRadScaleRad="100135">
        <dgm:presLayoutVars>
          <dgm:bulletEnabled val="1"/>
        </dgm:presLayoutVars>
      </dgm:prSet>
      <dgm:spPr/>
    </dgm:pt>
    <dgm:pt modelId="{2A0A5FB7-7580-420F-82E1-B1F261E100C4}" type="pres">
      <dgm:prSet presAssocID="{750FBFE3-1B1E-48E8-9C4F-E448D52662E1}" presName="dummy" presStyleCnt="0"/>
      <dgm:spPr/>
    </dgm:pt>
    <dgm:pt modelId="{2F7218BB-DCD6-4BEC-A59B-A647E9340182}" type="pres">
      <dgm:prSet presAssocID="{95D64638-8F37-4F2E-B0A4-A471926B28A2}" presName="sibTrans" presStyleLbl="sibTrans2D1" presStyleIdx="0" presStyleCnt="4"/>
      <dgm:spPr/>
    </dgm:pt>
    <dgm:pt modelId="{53330BE5-BD40-43B4-BCC1-887D39CF9BAB}" type="pres">
      <dgm:prSet presAssocID="{1FB7E7B2-83BA-48E7-8BDF-6A88E35B8B81}" presName="node" presStyleLbl="node1" presStyleIdx="1" presStyleCnt="4">
        <dgm:presLayoutVars>
          <dgm:bulletEnabled val="1"/>
        </dgm:presLayoutVars>
      </dgm:prSet>
      <dgm:spPr/>
    </dgm:pt>
    <dgm:pt modelId="{FF55B626-D392-4B50-99AC-8E71A6C5C07A}" type="pres">
      <dgm:prSet presAssocID="{1FB7E7B2-83BA-48E7-8BDF-6A88E35B8B81}" presName="dummy" presStyleCnt="0"/>
      <dgm:spPr/>
    </dgm:pt>
    <dgm:pt modelId="{792A6CFD-0351-4FB4-8E54-D02DAC9278D0}" type="pres">
      <dgm:prSet presAssocID="{A5BFAA82-80BC-41E1-A737-1E571ED8BACD}" presName="sibTrans" presStyleLbl="sibTrans2D1" presStyleIdx="1" presStyleCnt="4"/>
      <dgm:spPr/>
    </dgm:pt>
    <dgm:pt modelId="{20617A82-F56C-4DB8-9855-0E754B6BF5D1}" type="pres">
      <dgm:prSet presAssocID="{E468DFB0-1C46-44E5-97FD-BC1F977753D5}" presName="node" presStyleLbl="node1" presStyleIdx="2" presStyleCnt="4">
        <dgm:presLayoutVars>
          <dgm:bulletEnabled val="1"/>
        </dgm:presLayoutVars>
      </dgm:prSet>
      <dgm:spPr/>
    </dgm:pt>
    <dgm:pt modelId="{1F2C787F-B329-4CB2-A3BE-8B5A4FB62AF0}" type="pres">
      <dgm:prSet presAssocID="{E468DFB0-1C46-44E5-97FD-BC1F977753D5}" presName="dummy" presStyleCnt="0"/>
      <dgm:spPr/>
    </dgm:pt>
    <dgm:pt modelId="{70EF0A2E-F19E-48BE-AFBA-D0D651E6F753}" type="pres">
      <dgm:prSet presAssocID="{9CA6CCEC-5EF7-457A-983D-6FE43653116E}" presName="sibTrans" presStyleLbl="sibTrans2D1" presStyleIdx="2" presStyleCnt="4"/>
      <dgm:spPr/>
    </dgm:pt>
    <dgm:pt modelId="{9E1DCF60-F64C-4CC2-B033-C26DE9BE6866}" type="pres">
      <dgm:prSet presAssocID="{63C965E2-1A7C-40A4-ABBD-8093402AFA17}" presName="node" presStyleLbl="node1" presStyleIdx="3" presStyleCnt="4">
        <dgm:presLayoutVars>
          <dgm:bulletEnabled val="1"/>
        </dgm:presLayoutVars>
      </dgm:prSet>
      <dgm:spPr/>
    </dgm:pt>
    <dgm:pt modelId="{826CC8F7-D3B1-4CF5-899A-EB5E66BB4CC4}" type="pres">
      <dgm:prSet presAssocID="{63C965E2-1A7C-40A4-ABBD-8093402AFA17}" presName="dummy" presStyleCnt="0"/>
      <dgm:spPr/>
    </dgm:pt>
    <dgm:pt modelId="{D293AC72-11CE-48D2-81D7-0CEEB5882549}" type="pres">
      <dgm:prSet presAssocID="{F1B9F11B-CCFE-4D39-A951-3A095582CFFF}" presName="sibTrans" presStyleLbl="sibTrans2D1" presStyleIdx="3" presStyleCnt="4"/>
      <dgm:spPr/>
    </dgm:pt>
  </dgm:ptLst>
  <dgm:cxnLst>
    <dgm:cxn modelId="{6077AB1B-0FCC-4ED0-858C-DDF40CFA1D3A}" type="presOf" srcId="{A5BFAA82-80BC-41E1-A737-1E571ED8BACD}" destId="{792A6CFD-0351-4FB4-8E54-D02DAC9278D0}" srcOrd="0" destOrd="0" presId="urn:microsoft.com/office/officeart/2005/8/layout/radial6#1"/>
    <dgm:cxn modelId="{F4F13331-78F4-4DED-A1A0-4FBC240848CB}" type="presOf" srcId="{750FBFE3-1B1E-48E8-9C4F-E448D52662E1}" destId="{4D789987-B968-4445-8382-C23E62C3C7C4}" srcOrd="0" destOrd="0" presId="urn:microsoft.com/office/officeart/2005/8/layout/radial6#1"/>
    <dgm:cxn modelId="{30364462-F9ED-4395-B26D-3ED434C22570}" srcId="{08BB2265-407E-41A7-A952-328A7299AAC2}" destId="{E468DFB0-1C46-44E5-97FD-BC1F977753D5}" srcOrd="2" destOrd="0" parTransId="{08C94CA0-485B-4259-9ACE-9116A5E758B8}" sibTransId="{9CA6CCEC-5EF7-457A-983D-6FE43653116E}"/>
    <dgm:cxn modelId="{3932E046-FDCD-4527-8CCB-8C1E1D9E1550}" type="presOf" srcId="{95D64638-8F37-4F2E-B0A4-A471926B28A2}" destId="{2F7218BB-DCD6-4BEC-A59B-A647E9340182}" srcOrd="0" destOrd="0" presId="urn:microsoft.com/office/officeart/2005/8/layout/radial6#1"/>
    <dgm:cxn modelId="{4B3E5268-D948-494C-8027-E45CFD153A2B}" type="presOf" srcId="{9CA6CCEC-5EF7-457A-983D-6FE43653116E}" destId="{70EF0A2E-F19E-48BE-AFBA-D0D651E6F753}" srcOrd="0" destOrd="0" presId="urn:microsoft.com/office/officeart/2005/8/layout/radial6#1"/>
    <dgm:cxn modelId="{E63C186C-108A-42B4-B4BD-BB44CB33DBF6}" type="presOf" srcId="{E468DFB0-1C46-44E5-97FD-BC1F977753D5}" destId="{20617A82-F56C-4DB8-9855-0E754B6BF5D1}" srcOrd="0" destOrd="0" presId="urn:microsoft.com/office/officeart/2005/8/layout/radial6#1"/>
    <dgm:cxn modelId="{0B9F3385-163E-4167-AB72-D58F58512D16}" type="presOf" srcId="{63C965E2-1A7C-40A4-ABBD-8093402AFA17}" destId="{9E1DCF60-F64C-4CC2-B033-C26DE9BE6866}" srcOrd="0" destOrd="0" presId="urn:microsoft.com/office/officeart/2005/8/layout/radial6#1"/>
    <dgm:cxn modelId="{2C192EBC-A2B4-4EB2-88E4-FEBCA1812B78}" srcId="{532A6FF8-C565-49A9-B37B-7E86C51CA897}" destId="{08BB2265-407E-41A7-A952-328A7299AAC2}" srcOrd="0" destOrd="0" parTransId="{CBE7F5AB-3812-49CD-B933-A29EE03926BF}" sibTransId="{ABDAEB77-7922-403C-9703-32A1A9D70C98}"/>
    <dgm:cxn modelId="{CB69EDC9-267F-43DC-9C04-C7A68B259A76}" srcId="{08BB2265-407E-41A7-A952-328A7299AAC2}" destId="{63C965E2-1A7C-40A4-ABBD-8093402AFA17}" srcOrd="3" destOrd="0" parTransId="{DEB6824C-4573-458E-8968-906C0E4E9609}" sibTransId="{F1B9F11B-CCFE-4D39-A951-3A095582CFFF}"/>
    <dgm:cxn modelId="{8FF65ECD-5BAD-4D51-B8B9-B1100CB104DA}" type="presOf" srcId="{F1B9F11B-CCFE-4D39-A951-3A095582CFFF}" destId="{D293AC72-11CE-48D2-81D7-0CEEB5882549}" srcOrd="0" destOrd="0" presId="urn:microsoft.com/office/officeart/2005/8/layout/radial6#1"/>
    <dgm:cxn modelId="{717708CF-1A6B-4433-96F4-9A32719EF54D}" srcId="{08BB2265-407E-41A7-A952-328A7299AAC2}" destId="{750FBFE3-1B1E-48E8-9C4F-E448D52662E1}" srcOrd="0" destOrd="0" parTransId="{C5B50BA4-70A6-4382-BCF9-C61A5AD6FDBE}" sibTransId="{95D64638-8F37-4F2E-B0A4-A471926B28A2}"/>
    <dgm:cxn modelId="{AE1E27CF-F5F8-4565-B4B0-0FACD37E24C9}" type="presOf" srcId="{1FB7E7B2-83BA-48E7-8BDF-6A88E35B8B81}" destId="{53330BE5-BD40-43B4-BCC1-887D39CF9BAB}" srcOrd="0" destOrd="0" presId="urn:microsoft.com/office/officeart/2005/8/layout/radial6#1"/>
    <dgm:cxn modelId="{E04628DD-1EF7-448C-8A09-F28BD64BA886}" type="presOf" srcId="{532A6FF8-C565-49A9-B37B-7E86C51CA897}" destId="{35779B8B-BC59-4C0D-BFB2-DD0987865387}" srcOrd="0" destOrd="0" presId="urn:microsoft.com/office/officeart/2005/8/layout/radial6#1"/>
    <dgm:cxn modelId="{79A863E2-EB16-4F63-A368-6CD4D8B860AF}" srcId="{08BB2265-407E-41A7-A952-328A7299AAC2}" destId="{1FB7E7B2-83BA-48E7-8BDF-6A88E35B8B81}" srcOrd="1" destOrd="0" parTransId="{089517F8-CBDE-41D6-A95A-F123921AB471}" sibTransId="{A5BFAA82-80BC-41E1-A737-1E571ED8BACD}"/>
    <dgm:cxn modelId="{71E308E7-C851-480C-8ABD-E84A89886583}" type="presOf" srcId="{08BB2265-407E-41A7-A952-328A7299AAC2}" destId="{8F93F702-7DD6-415C-9466-BCA674381581}" srcOrd="0" destOrd="0" presId="urn:microsoft.com/office/officeart/2005/8/layout/radial6#1"/>
    <dgm:cxn modelId="{E9087060-829D-4912-B4F7-536FF754CD65}" type="presParOf" srcId="{35779B8B-BC59-4C0D-BFB2-DD0987865387}" destId="{8F93F702-7DD6-415C-9466-BCA674381581}" srcOrd="0" destOrd="0" presId="urn:microsoft.com/office/officeart/2005/8/layout/radial6#1"/>
    <dgm:cxn modelId="{A2974D74-7688-49A4-9AB3-4551200B87C6}" type="presParOf" srcId="{35779B8B-BC59-4C0D-BFB2-DD0987865387}" destId="{4D789987-B968-4445-8382-C23E62C3C7C4}" srcOrd="1" destOrd="0" presId="urn:microsoft.com/office/officeart/2005/8/layout/radial6#1"/>
    <dgm:cxn modelId="{1AED5F66-3C73-49BB-A6C3-8CEE616ADEF0}" type="presParOf" srcId="{35779B8B-BC59-4C0D-BFB2-DD0987865387}" destId="{2A0A5FB7-7580-420F-82E1-B1F261E100C4}" srcOrd="2" destOrd="0" presId="urn:microsoft.com/office/officeart/2005/8/layout/radial6#1"/>
    <dgm:cxn modelId="{F8F4AD48-1A39-42CD-A1F5-F319F2AA6905}" type="presParOf" srcId="{35779B8B-BC59-4C0D-BFB2-DD0987865387}" destId="{2F7218BB-DCD6-4BEC-A59B-A647E9340182}" srcOrd="3" destOrd="0" presId="urn:microsoft.com/office/officeart/2005/8/layout/radial6#1"/>
    <dgm:cxn modelId="{D03ED281-1531-4961-AAAF-506CAB9D0BE6}" type="presParOf" srcId="{35779B8B-BC59-4C0D-BFB2-DD0987865387}" destId="{53330BE5-BD40-43B4-BCC1-887D39CF9BAB}" srcOrd="4" destOrd="0" presId="urn:microsoft.com/office/officeart/2005/8/layout/radial6#1"/>
    <dgm:cxn modelId="{C16CCEE4-A55A-40F4-9A91-954397E60763}" type="presParOf" srcId="{35779B8B-BC59-4C0D-BFB2-DD0987865387}" destId="{FF55B626-D392-4B50-99AC-8E71A6C5C07A}" srcOrd="5" destOrd="0" presId="urn:microsoft.com/office/officeart/2005/8/layout/radial6#1"/>
    <dgm:cxn modelId="{B7DC87FD-D17D-4E05-AFE1-AEB121980D40}" type="presParOf" srcId="{35779B8B-BC59-4C0D-BFB2-DD0987865387}" destId="{792A6CFD-0351-4FB4-8E54-D02DAC9278D0}" srcOrd="6" destOrd="0" presId="urn:microsoft.com/office/officeart/2005/8/layout/radial6#1"/>
    <dgm:cxn modelId="{59B510CE-9FB6-4F41-A094-906C6A10CAB4}" type="presParOf" srcId="{35779B8B-BC59-4C0D-BFB2-DD0987865387}" destId="{20617A82-F56C-4DB8-9855-0E754B6BF5D1}" srcOrd="7" destOrd="0" presId="urn:microsoft.com/office/officeart/2005/8/layout/radial6#1"/>
    <dgm:cxn modelId="{F1CBAE32-0675-46E3-B71B-F41D70BF22E9}" type="presParOf" srcId="{35779B8B-BC59-4C0D-BFB2-DD0987865387}" destId="{1F2C787F-B329-4CB2-A3BE-8B5A4FB62AF0}" srcOrd="8" destOrd="0" presId="urn:microsoft.com/office/officeart/2005/8/layout/radial6#1"/>
    <dgm:cxn modelId="{AAD38273-8C16-41A8-89C1-3964732CEBDB}" type="presParOf" srcId="{35779B8B-BC59-4C0D-BFB2-DD0987865387}" destId="{70EF0A2E-F19E-48BE-AFBA-D0D651E6F753}" srcOrd="9" destOrd="0" presId="urn:microsoft.com/office/officeart/2005/8/layout/radial6#1"/>
    <dgm:cxn modelId="{1194EB46-968A-4BE8-9D69-0CEB00488A79}" type="presParOf" srcId="{35779B8B-BC59-4C0D-BFB2-DD0987865387}" destId="{9E1DCF60-F64C-4CC2-B033-C26DE9BE6866}" srcOrd="10" destOrd="0" presId="urn:microsoft.com/office/officeart/2005/8/layout/radial6#1"/>
    <dgm:cxn modelId="{902886EE-E6A8-43D6-9C32-4A6127672CDA}" type="presParOf" srcId="{35779B8B-BC59-4C0D-BFB2-DD0987865387}" destId="{826CC8F7-D3B1-4CF5-899A-EB5E66BB4CC4}" srcOrd="11" destOrd="0" presId="urn:microsoft.com/office/officeart/2005/8/layout/radial6#1"/>
    <dgm:cxn modelId="{401468E0-BE96-4314-A898-7EB6D398462A}" type="presParOf" srcId="{35779B8B-BC59-4C0D-BFB2-DD0987865387}" destId="{D293AC72-11CE-48D2-81D7-0CEEB5882549}" srcOrd="12" destOrd="0" presId="urn:microsoft.com/office/officeart/2005/8/layout/radial6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3AC72-11CE-48D2-81D7-0CEEB5882549}">
      <dsp:nvSpPr>
        <dsp:cNvPr id="0" name=""/>
        <dsp:cNvSpPr/>
      </dsp:nvSpPr>
      <dsp:spPr>
        <a:xfrm>
          <a:off x="537166" y="832218"/>
          <a:ext cx="3578336" cy="3578336"/>
        </a:xfrm>
        <a:prstGeom prst="blockArc">
          <a:avLst>
            <a:gd name="adj1" fmla="val 10795359"/>
            <a:gd name="adj2" fmla="val 16200003"/>
            <a:gd name="adj3" fmla="val 4640"/>
          </a:avLst>
        </a:prstGeom>
        <a:solidFill>
          <a:srgbClr val="BABABA"/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EF0A2E-F19E-48BE-AFBA-D0D651E6F753}">
      <dsp:nvSpPr>
        <dsp:cNvPr id="0" name=""/>
        <dsp:cNvSpPr/>
      </dsp:nvSpPr>
      <dsp:spPr>
        <a:xfrm>
          <a:off x="537168" y="834578"/>
          <a:ext cx="3578336" cy="3578336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rgbClr val="BABABA"/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2A6CFD-0351-4FB4-8E54-D02DAC9278D0}">
      <dsp:nvSpPr>
        <dsp:cNvPr id="0" name=""/>
        <dsp:cNvSpPr/>
      </dsp:nvSpPr>
      <dsp:spPr>
        <a:xfrm>
          <a:off x="537168" y="834578"/>
          <a:ext cx="3578336" cy="3578336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rgbClr val="BABABA"/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7218BB-DCD6-4BEC-A59B-A647E9340182}">
      <dsp:nvSpPr>
        <dsp:cNvPr id="0" name=""/>
        <dsp:cNvSpPr/>
      </dsp:nvSpPr>
      <dsp:spPr>
        <a:xfrm>
          <a:off x="537169" y="832218"/>
          <a:ext cx="3578336" cy="3578336"/>
        </a:xfrm>
        <a:prstGeom prst="blockArc">
          <a:avLst>
            <a:gd name="adj1" fmla="val 16199997"/>
            <a:gd name="adj2" fmla="val 4641"/>
            <a:gd name="adj3" fmla="val 4640"/>
          </a:avLst>
        </a:prstGeom>
        <a:solidFill>
          <a:srgbClr val="BABABA"/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93F702-7DD6-415C-9466-BCA674381581}">
      <dsp:nvSpPr>
        <dsp:cNvPr id="0" name=""/>
        <dsp:cNvSpPr/>
      </dsp:nvSpPr>
      <dsp:spPr>
        <a:xfrm>
          <a:off x="1502804" y="1800214"/>
          <a:ext cx="1647064" cy="1647064"/>
        </a:xfrm>
        <a:prstGeom prst="ellipse">
          <a:avLst/>
        </a:prstGeom>
        <a:solidFill>
          <a:srgbClr val="549E39"/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  <a:sp3d extrusionH="28000" prstMaterial="matte"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4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核心素养</a:t>
          </a:r>
        </a:p>
      </dsp:txBody>
      <dsp:txXfrm>
        <a:off x="1744011" y="2041421"/>
        <a:ext cx="1164650" cy="1164650"/>
      </dsp:txXfrm>
    </dsp:sp>
    <dsp:sp modelId="{4D789987-B968-4445-8382-C23E62C3C7C4}">
      <dsp:nvSpPr>
        <dsp:cNvPr id="0" name=""/>
        <dsp:cNvSpPr/>
      </dsp:nvSpPr>
      <dsp:spPr>
        <a:xfrm>
          <a:off x="1749863" y="297252"/>
          <a:ext cx="1152945" cy="1152945"/>
        </a:xfrm>
        <a:prstGeom prst="ellipse">
          <a:avLst/>
        </a:prstGeom>
        <a:solidFill>
          <a:srgbClr val="FFFF00"/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p3d extrusionH="28000" prstMaterial="matte"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语言能力</a:t>
          </a:r>
        </a:p>
      </dsp:txBody>
      <dsp:txXfrm>
        <a:off x="1918708" y="466097"/>
        <a:ext cx="815255" cy="815255"/>
      </dsp:txXfrm>
    </dsp:sp>
    <dsp:sp modelId="{53330BE5-BD40-43B4-BCC1-887D39CF9BAB}">
      <dsp:nvSpPr>
        <dsp:cNvPr id="0" name=""/>
        <dsp:cNvSpPr/>
      </dsp:nvSpPr>
      <dsp:spPr>
        <a:xfrm>
          <a:off x="3497526" y="2047273"/>
          <a:ext cx="1152945" cy="1152945"/>
        </a:xfrm>
        <a:prstGeom prst="ellipse">
          <a:avLst/>
        </a:prstGeom>
        <a:solidFill>
          <a:srgbClr val="FFC000"/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p3d extrusionH="28000" prstMaterial="matte"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学习能力</a:t>
          </a:r>
        </a:p>
      </dsp:txBody>
      <dsp:txXfrm>
        <a:off x="3666371" y="2216118"/>
        <a:ext cx="815255" cy="815255"/>
      </dsp:txXfrm>
    </dsp:sp>
    <dsp:sp modelId="{20617A82-F56C-4DB8-9855-0E754B6BF5D1}">
      <dsp:nvSpPr>
        <dsp:cNvPr id="0" name=""/>
        <dsp:cNvSpPr/>
      </dsp:nvSpPr>
      <dsp:spPr>
        <a:xfrm>
          <a:off x="1749863" y="3794936"/>
          <a:ext cx="1152945" cy="1152945"/>
        </a:xfrm>
        <a:prstGeom prst="ellipse">
          <a:avLst/>
        </a:prstGeom>
        <a:solidFill>
          <a:schemeClr val="accent1">
            <a:lumMod val="7500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p3d extrusionH="28000" prstMaterial="matte"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思维品质</a:t>
          </a:r>
        </a:p>
      </dsp:txBody>
      <dsp:txXfrm>
        <a:off x="1918708" y="3963781"/>
        <a:ext cx="815255" cy="815255"/>
      </dsp:txXfrm>
    </dsp:sp>
    <dsp:sp modelId="{9E1DCF60-F64C-4CC2-B033-C26DE9BE6866}">
      <dsp:nvSpPr>
        <dsp:cNvPr id="0" name=""/>
        <dsp:cNvSpPr/>
      </dsp:nvSpPr>
      <dsp:spPr>
        <a:xfrm>
          <a:off x="2201" y="2047273"/>
          <a:ext cx="1152945" cy="1152945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  <a:sp3d extrusionH="28000" prstMaterial="matte"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文化意识</a:t>
          </a:r>
        </a:p>
      </dsp:txBody>
      <dsp:txXfrm>
        <a:off x="171046" y="2216118"/>
        <a:ext cx="815255" cy="8152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#1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#1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0B335-011F-4C71-8362-98B31EBFB6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0B335-011F-4C71-8362-98B31EBFB6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www.33ppt.com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F0B335-011F-4C71-8362-98B31EBFB6C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endSnd/>
        </p:sndAc>
      </p:transition>
    </mc:Choice>
    <mc:Fallback>
      <p:transition spd="slow">
        <p:random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jpeg"/><Relationship Id="rId7" Type="http://schemas.openxmlformats.org/officeDocument/2006/relationships/image" Target="../media/image9.jpeg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tags" Target="../tags/tag6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vestoned - Bye Bye By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fade in="5000.000000" out="50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887200" y="-609600"/>
            <a:ext cx="609600" cy="6096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117034" y="1083365"/>
            <a:ext cx="7891669" cy="4124739"/>
            <a:chOff x="2117034" y="1083365"/>
            <a:chExt cx="7891669" cy="4124739"/>
          </a:xfrm>
        </p:grpSpPr>
        <p:sp>
          <p:nvSpPr>
            <p:cNvPr id="8" name="文本框 7"/>
            <p:cNvSpPr txBox="1"/>
            <p:nvPr/>
          </p:nvSpPr>
          <p:spPr>
            <a:xfrm>
              <a:off x="2407907" y="2475685"/>
              <a:ext cx="69573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zh-CN" sz="44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“三新”背景</a:t>
              </a:r>
              <a:r>
                <a:rPr lang="zh-CN" altLang="en-US" sz="44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下的</a:t>
              </a:r>
              <a:r>
                <a:rPr lang="zh-CN" altLang="zh-CN" sz="4400" dirty="0">
                  <a:latin typeface="华文琥珀" panose="02010800040101010101" pitchFamily="2" charset="-122"/>
                  <a:ea typeface="华文琥珀" panose="02010800040101010101" pitchFamily="2" charset="-122"/>
                </a:rPr>
                <a:t>“新课堂”</a:t>
              </a:r>
              <a:endParaRPr lang="zh-CN" altLang="en-US" sz="4400" b="1" dirty="0">
                <a:solidFill>
                  <a:srgbClr val="549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2117034" y="1083365"/>
              <a:ext cx="7891669" cy="4124739"/>
              <a:chOff x="2117034" y="1083365"/>
              <a:chExt cx="7891669" cy="4124739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117034" y="1083365"/>
                <a:ext cx="7891669" cy="4124739"/>
              </a:xfrm>
              <a:prstGeom prst="rect">
                <a:avLst/>
              </a:prstGeom>
              <a:noFill/>
              <a:ln w="38100">
                <a:solidFill>
                  <a:srgbClr val="549E39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矩形 10"/>
              <p:cNvSpPr/>
              <p:nvPr/>
            </p:nvSpPr>
            <p:spPr>
              <a:xfrm>
                <a:off x="2723322" y="1580322"/>
                <a:ext cx="6822873" cy="3081130"/>
              </a:xfrm>
              <a:prstGeom prst="rect">
                <a:avLst/>
              </a:prstGeom>
              <a:noFill/>
              <a:ln w="38100">
                <a:solidFill>
                  <a:srgbClr val="549E39"/>
                </a:solidFill>
                <a:prstDash val="sys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94" y="0"/>
            <a:ext cx="2255756" cy="1207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endSnd/>
        </p:sndAc>
      </p:transition>
    </mc:Choice>
    <mc:Fallback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任意多边形 4"/>
          <p:cNvSpPr/>
          <p:nvPr/>
        </p:nvSpPr>
        <p:spPr>
          <a:xfrm flipH="1">
            <a:off x="274638" y="423863"/>
            <a:ext cx="496887" cy="557212"/>
          </a:xfrm>
          <a:custGeom>
            <a:avLst/>
            <a:gdLst>
              <a:gd name="connsiteX0" fmla="*/ 0 w 3171687"/>
              <a:gd name="connsiteY0" fmla="*/ 0 h 2069635"/>
              <a:gd name="connsiteX1" fmla="*/ 3171687 w 3171687"/>
              <a:gd name="connsiteY1" fmla="*/ 0 h 2069635"/>
              <a:gd name="connsiteX2" fmla="*/ 3171687 w 3171687"/>
              <a:gd name="connsiteY2" fmla="*/ 2069635 h 2069635"/>
              <a:gd name="connsiteX3" fmla="*/ 0 w 3171687"/>
              <a:gd name="connsiteY3" fmla="*/ 2069635 h 2069635"/>
              <a:gd name="connsiteX4" fmla="*/ 0 w 3171687"/>
              <a:gd name="connsiteY4" fmla="*/ 1810069 h 2069635"/>
              <a:gd name="connsiteX5" fmla="*/ 979903 w 3171687"/>
              <a:gd name="connsiteY5" fmla="*/ 1810069 h 2069635"/>
              <a:gd name="connsiteX6" fmla="*/ 979903 w 3171687"/>
              <a:gd name="connsiteY6" fmla="*/ 259565 h 2069635"/>
              <a:gd name="connsiteX7" fmla="*/ 0 w 3171687"/>
              <a:gd name="connsiteY7" fmla="*/ 259565 h 2069635"/>
              <a:gd name="connsiteX8" fmla="*/ 0 w 3171687"/>
              <a:gd name="connsiteY8" fmla="*/ 0 h 2069635"/>
              <a:gd name="connsiteX0-1" fmla="*/ 0 w 3171687"/>
              <a:gd name="connsiteY0-2" fmla="*/ 0 h 2069635"/>
              <a:gd name="connsiteX1-3" fmla="*/ 3171687 w 3171687"/>
              <a:gd name="connsiteY1-4" fmla="*/ 0 h 2069635"/>
              <a:gd name="connsiteX2-5" fmla="*/ 3171687 w 3171687"/>
              <a:gd name="connsiteY2-6" fmla="*/ 2069635 h 2069635"/>
              <a:gd name="connsiteX3-7" fmla="*/ 0 w 3171687"/>
              <a:gd name="connsiteY3-8" fmla="*/ 2069635 h 2069635"/>
              <a:gd name="connsiteX4-9" fmla="*/ 0 w 3171687"/>
              <a:gd name="connsiteY4-10" fmla="*/ 1810069 h 2069635"/>
              <a:gd name="connsiteX5-11" fmla="*/ 979903 w 3171687"/>
              <a:gd name="connsiteY5-12" fmla="*/ 1810069 h 2069635"/>
              <a:gd name="connsiteX6-13" fmla="*/ 979903 w 3171687"/>
              <a:gd name="connsiteY6-14" fmla="*/ 259565 h 2069635"/>
              <a:gd name="connsiteX7-15" fmla="*/ 0 w 3171687"/>
              <a:gd name="connsiteY7-16" fmla="*/ 259565 h 2069635"/>
              <a:gd name="connsiteX8-17" fmla="*/ 0 w 3171687"/>
              <a:gd name="connsiteY8-18" fmla="*/ 0 h 2069635"/>
              <a:gd name="connsiteX0-19" fmla="*/ 979903 w 3171687"/>
              <a:gd name="connsiteY0-20" fmla="*/ 1810069 h 2069635"/>
              <a:gd name="connsiteX1-21" fmla="*/ 979903 w 3171687"/>
              <a:gd name="connsiteY1-22" fmla="*/ 259565 h 2069635"/>
              <a:gd name="connsiteX2-23" fmla="*/ 0 w 3171687"/>
              <a:gd name="connsiteY2-24" fmla="*/ 259565 h 2069635"/>
              <a:gd name="connsiteX3-25" fmla="*/ 0 w 3171687"/>
              <a:gd name="connsiteY3-26" fmla="*/ 0 h 2069635"/>
              <a:gd name="connsiteX4-27" fmla="*/ 3171687 w 3171687"/>
              <a:gd name="connsiteY4-28" fmla="*/ 0 h 2069635"/>
              <a:gd name="connsiteX5-29" fmla="*/ 3171687 w 3171687"/>
              <a:gd name="connsiteY5-30" fmla="*/ 2069635 h 2069635"/>
              <a:gd name="connsiteX6-31" fmla="*/ 0 w 3171687"/>
              <a:gd name="connsiteY6-32" fmla="*/ 2069635 h 2069635"/>
              <a:gd name="connsiteX7-33" fmla="*/ 0 w 3171687"/>
              <a:gd name="connsiteY7-34" fmla="*/ 1810069 h 2069635"/>
              <a:gd name="connsiteX8-35" fmla="*/ 1071343 w 3171687"/>
              <a:gd name="connsiteY8-36" fmla="*/ 1901509 h 2069635"/>
              <a:gd name="connsiteX0-37" fmla="*/ 979903 w 3171687"/>
              <a:gd name="connsiteY0-38" fmla="*/ 1810069 h 2069635"/>
              <a:gd name="connsiteX1-39" fmla="*/ 979903 w 3171687"/>
              <a:gd name="connsiteY1-40" fmla="*/ 259565 h 2069635"/>
              <a:gd name="connsiteX2-41" fmla="*/ 0 w 3171687"/>
              <a:gd name="connsiteY2-42" fmla="*/ 259565 h 2069635"/>
              <a:gd name="connsiteX3-43" fmla="*/ 0 w 3171687"/>
              <a:gd name="connsiteY3-44" fmla="*/ 0 h 2069635"/>
              <a:gd name="connsiteX4-45" fmla="*/ 3171687 w 3171687"/>
              <a:gd name="connsiteY4-46" fmla="*/ 0 h 2069635"/>
              <a:gd name="connsiteX5-47" fmla="*/ 3171687 w 3171687"/>
              <a:gd name="connsiteY5-48" fmla="*/ 2069635 h 2069635"/>
              <a:gd name="connsiteX6-49" fmla="*/ 0 w 3171687"/>
              <a:gd name="connsiteY6-50" fmla="*/ 2069635 h 2069635"/>
              <a:gd name="connsiteX7-51" fmla="*/ 0 w 3171687"/>
              <a:gd name="connsiteY7-52" fmla="*/ 1810069 h 2069635"/>
              <a:gd name="connsiteX0-53" fmla="*/ 979903 w 3171687"/>
              <a:gd name="connsiteY0-54" fmla="*/ 259565 h 2069635"/>
              <a:gd name="connsiteX1-55" fmla="*/ 0 w 3171687"/>
              <a:gd name="connsiteY1-56" fmla="*/ 259565 h 2069635"/>
              <a:gd name="connsiteX2-57" fmla="*/ 0 w 3171687"/>
              <a:gd name="connsiteY2-58" fmla="*/ 0 h 2069635"/>
              <a:gd name="connsiteX3-59" fmla="*/ 3171687 w 3171687"/>
              <a:gd name="connsiteY3-60" fmla="*/ 0 h 2069635"/>
              <a:gd name="connsiteX4-61" fmla="*/ 3171687 w 3171687"/>
              <a:gd name="connsiteY4-62" fmla="*/ 2069635 h 2069635"/>
              <a:gd name="connsiteX5-63" fmla="*/ 0 w 3171687"/>
              <a:gd name="connsiteY5-64" fmla="*/ 2069635 h 2069635"/>
              <a:gd name="connsiteX6-65" fmla="*/ 0 w 3171687"/>
              <a:gd name="connsiteY6-66" fmla="*/ 1810069 h 2069635"/>
              <a:gd name="connsiteX0-67" fmla="*/ 0 w 3171687"/>
              <a:gd name="connsiteY0-68" fmla="*/ 259565 h 2069635"/>
              <a:gd name="connsiteX1-69" fmla="*/ 0 w 3171687"/>
              <a:gd name="connsiteY1-70" fmla="*/ 0 h 2069635"/>
              <a:gd name="connsiteX2-71" fmla="*/ 3171687 w 3171687"/>
              <a:gd name="connsiteY2-72" fmla="*/ 0 h 2069635"/>
              <a:gd name="connsiteX3-73" fmla="*/ 3171687 w 3171687"/>
              <a:gd name="connsiteY3-74" fmla="*/ 2069635 h 2069635"/>
              <a:gd name="connsiteX4-75" fmla="*/ 0 w 3171687"/>
              <a:gd name="connsiteY4-76" fmla="*/ 2069635 h 2069635"/>
              <a:gd name="connsiteX5-77" fmla="*/ 0 w 3171687"/>
              <a:gd name="connsiteY5-78" fmla="*/ 1810069 h 206963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171687" h="2069635">
                <a:moveTo>
                  <a:pt x="0" y="259565"/>
                </a:moveTo>
                <a:lnTo>
                  <a:pt x="0" y="0"/>
                </a:lnTo>
                <a:lnTo>
                  <a:pt x="3171687" y="0"/>
                </a:lnTo>
                <a:lnTo>
                  <a:pt x="3171687" y="2069635"/>
                </a:lnTo>
                <a:lnTo>
                  <a:pt x="0" y="2069635"/>
                </a:lnTo>
                <a:lnTo>
                  <a:pt x="0" y="1810069"/>
                </a:lnTo>
              </a:path>
            </a:pathLst>
          </a:cu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67" name="任意多边形 5"/>
          <p:cNvSpPr/>
          <p:nvPr/>
        </p:nvSpPr>
        <p:spPr>
          <a:xfrm flipH="1">
            <a:off x="425450" y="300038"/>
            <a:ext cx="496888" cy="444500"/>
          </a:xfrm>
          <a:custGeom>
            <a:avLst/>
            <a:gdLst>
              <a:gd name="connsiteX0" fmla="*/ 0 w 2253807"/>
              <a:gd name="connsiteY0" fmla="*/ 0 h 1262130"/>
              <a:gd name="connsiteX1" fmla="*/ 2253807 w 2253807"/>
              <a:gd name="connsiteY1" fmla="*/ 0 h 1262130"/>
              <a:gd name="connsiteX2" fmla="*/ 2253807 w 2253807"/>
              <a:gd name="connsiteY2" fmla="*/ 1262130 h 1262130"/>
              <a:gd name="connsiteX3" fmla="*/ 1013277 w 2253807"/>
              <a:gd name="connsiteY3" fmla="*/ 1262130 h 1262130"/>
              <a:gd name="connsiteX4" fmla="*/ 1013277 w 2253807"/>
              <a:gd name="connsiteY4" fmla="*/ 700070 h 1262130"/>
              <a:gd name="connsiteX5" fmla="*/ 0 w 2253807"/>
              <a:gd name="connsiteY5" fmla="*/ 700070 h 1262130"/>
              <a:gd name="connsiteX6" fmla="*/ 0 w 2253807"/>
              <a:gd name="connsiteY6" fmla="*/ 0 h 1262130"/>
              <a:gd name="connsiteX0-1" fmla="*/ 1013277 w 2253807"/>
              <a:gd name="connsiteY0-2" fmla="*/ 700070 h 1262130"/>
              <a:gd name="connsiteX1-3" fmla="*/ 0 w 2253807"/>
              <a:gd name="connsiteY1-4" fmla="*/ 700070 h 1262130"/>
              <a:gd name="connsiteX2-5" fmla="*/ 0 w 2253807"/>
              <a:gd name="connsiteY2-6" fmla="*/ 0 h 1262130"/>
              <a:gd name="connsiteX3-7" fmla="*/ 2253807 w 2253807"/>
              <a:gd name="connsiteY3-8" fmla="*/ 0 h 1262130"/>
              <a:gd name="connsiteX4-9" fmla="*/ 2253807 w 2253807"/>
              <a:gd name="connsiteY4-10" fmla="*/ 1262130 h 1262130"/>
              <a:gd name="connsiteX5-11" fmla="*/ 1013277 w 2253807"/>
              <a:gd name="connsiteY5-12" fmla="*/ 1262130 h 1262130"/>
              <a:gd name="connsiteX6-13" fmla="*/ 1104717 w 2253807"/>
              <a:gd name="connsiteY6-14" fmla="*/ 791510 h 1262130"/>
              <a:gd name="connsiteX0-15" fmla="*/ 1013277 w 2253807"/>
              <a:gd name="connsiteY0-16" fmla="*/ 700070 h 1262130"/>
              <a:gd name="connsiteX1-17" fmla="*/ 0 w 2253807"/>
              <a:gd name="connsiteY1-18" fmla="*/ 700070 h 1262130"/>
              <a:gd name="connsiteX2-19" fmla="*/ 0 w 2253807"/>
              <a:gd name="connsiteY2-20" fmla="*/ 0 h 1262130"/>
              <a:gd name="connsiteX3-21" fmla="*/ 2253807 w 2253807"/>
              <a:gd name="connsiteY3-22" fmla="*/ 0 h 1262130"/>
              <a:gd name="connsiteX4-23" fmla="*/ 2253807 w 2253807"/>
              <a:gd name="connsiteY4-24" fmla="*/ 1262130 h 1262130"/>
              <a:gd name="connsiteX5-25" fmla="*/ 1013277 w 2253807"/>
              <a:gd name="connsiteY5-26" fmla="*/ 1262130 h 1262130"/>
              <a:gd name="connsiteX0-27" fmla="*/ 0 w 2253807"/>
              <a:gd name="connsiteY0-28" fmla="*/ 700070 h 1262130"/>
              <a:gd name="connsiteX1-29" fmla="*/ 0 w 2253807"/>
              <a:gd name="connsiteY1-30" fmla="*/ 0 h 1262130"/>
              <a:gd name="connsiteX2-31" fmla="*/ 2253807 w 2253807"/>
              <a:gd name="connsiteY2-32" fmla="*/ 0 h 1262130"/>
              <a:gd name="connsiteX3-33" fmla="*/ 2253807 w 2253807"/>
              <a:gd name="connsiteY3-34" fmla="*/ 1262130 h 1262130"/>
              <a:gd name="connsiteX4-35" fmla="*/ 1013277 w 2253807"/>
              <a:gd name="connsiteY4-36" fmla="*/ 1262130 h 12621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53807" h="1262130">
                <a:moveTo>
                  <a:pt x="0" y="700070"/>
                </a:moveTo>
                <a:lnTo>
                  <a:pt x="0" y="0"/>
                </a:lnTo>
                <a:lnTo>
                  <a:pt x="2253807" y="0"/>
                </a:lnTo>
                <a:lnTo>
                  <a:pt x="2253807" y="1262130"/>
                </a:lnTo>
                <a:lnTo>
                  <a:pt x="1013277" y="1262130"/>
                </a:lnTo>
              </a:path>
            </a:pathLst>
          </a:custGeom>
          <a:noFill/>
          <a:ln w="317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3" name="圆角矩形 2"/>
          <p:cNvSpPr/>
          <p:nvPr/>
        </p:nvSpPr>
        <p:spPr>
          <a:xfrm>
            <a:off x="7175500" y="1684338"/>
            <a:ext cx="3263900" cy="32432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CN" sz="2000" b="1" dirty="0">
                <a:solidFill>
                  <a:schemeClr val="tx1"/>
                </a:solidFill>
                <a:ea typeface="微软雅黑" panose="020B0503020204020204" pitchFamily="34" charset="-122"/>
              </a:rPr>
              <a:t>Integrated </a:t>
            </a:r>
            <a:r>
              <a:rPr lang="en-US" altLang="zh-CN" sz="2000" b="1" dirty="0" smtClean="0">
                <a:solidFill>
                  <a:schemeClr val="tx1"/>
                </a:solidFill>
                <a:ea typeface="微软雅黑" panose="020B0503020204020204" pitchFamily="34" charset="-122"/>
              </a:rPr>
              <a:t>skills 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板</a:t>
            </a:r>
            <a:r>
              <a:rPr lang="zh-CN" altLang="en-US" sz="2000" b="1" dirty="0">
                <a:solidFill>
                  <a:schemeClr val="tx1"/>
                </a:solidFill>
              </a:rPr>
              <a:t>块：</a:t>
            </a:r>
            <a:endParaRPr lang="zh-CN" altLang="zh-CN" sz="2000" b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zh-CN" altLang="en-US" sz="2000" dirty="0">
                <a:solidFill>
                  <a:schemeClr val="tx1"/>
                </a:solidFill>
              </a:rPr>
              <a:t>以活动为导向，融合听、说、读、看、写的技能训练：在运用听、读、看等理解性技能的基础上，向说、写等表达性技能过渡，完成一个半开放性的活动，形成个性化的产出，提升语言能力。</a:t>
            </a:r>
            <a:endParaRPr lang="zh-CN" altLang="zh-CN" sz="2000" dirty="0">
              <a:solidFill>
                <a:schemeClr val="tx1"/>
              </a:solidFill>
            </a:endParaRPr>
          </a:p>
        </p:txBody>
      </p:sp>
      <p:pic>
        <p:nvPicPr>
          <p:cNvPr id="115713" name="Picture 1" descr="C:\Users\Administrator\Desktop\教材介绍\必修第二册第四单元\必修第二册第四单元\B2U4单元正文\M2-5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629801" y="28575"/>
            <a:ext cx="4785286" cy="6765925"/>
          </a:xfrm>
          <a:prstGeom prst="rect">
            <a:avLst/>
          </a:prstGeom>
          <a:noFill/>
        </p:spPr>
      </p:pic>
      <p:sp>
        <p:nvSpPr>
          <p:cNvPr id="9" name="右箭头 8"/>
          <p:cNvSpPr/>
          <p:nvPr/>
        </p:nvSpPr>
        <p:spPr>
          <a:xfrm rot="10800000">
            <a:off x="6415087" y="3140075"/>
            <a:ext cx="73501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425222" y="266372"/>
            <a:ext cx="3137375" cy="457200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zh-CN" altLang="en-US" sz="3200" b="1" noProof="1" smtClean="0">
                <a:latin typeface="黑体" panose="02010609060101010101" pitchFamily="49" charset="-122"/>
                <a:ea typeface="黑体" panose="02010609060101010101" pitchFamily="49" charset="-122"/>
              </a:rPr>
              <a:t> 读后续写练习：</a:t>
            </a:r>
            <a:endParaRPr lang="en-US" altLang="zh-CN" sz="3200" b="1" noProof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 descr="屏幕快照 2020-06-12 下午1.36.08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3778"/>
            <a:ext cx="4063037" cy="56961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03" y="1067288"/>
            <a:ext cx="3793581" cy="55783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789" y="1080798"/>
            <a:ext cx="3858115" cy="55745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任意多边形 4"/>
          <p:cNvSpPr/>
          <p:nvPr/>
        </p:nvSpPr>
        <p:spPr>
          <a:xfrm flipH="1">
            <a:off x="274638" y="423863"/>
            <a:ext cx="496887" cy="557212"/>
          </a:xfrm>
          <a:custGeom>
            <a:avLst/>
            <a:gdLst>
              <a:gd name="connsiteX0" fmla="*/ 0 w 3171687"/>
              <a:gd name="connsiteY0" fmla="*/ 0 h 2069635"/>
              <a:gd name="connsiteX1" fmla="*/ 3171687 w 3171687"/>
              <a:gd name="connsiteY1" fmla="*/ 0 h 2069635"/>
              <a:gd name="connsiteX2" fmla="*/ 3171687 w 3171687"/>
              <a:gd name="connsiteY2" fmla="*/ 2069635 h 2069635"/>
              <a:gd name="connsiteX3" fmla="*/ 0 w 3171687"/>
              <a:gd name="connsiteY3" fmla="*/ 2069635 h 2069635"/>
              <a:gd name="connsiteX4" fmla="*/ 0 w 3171687"/>
              <a:gd name="connsiteY4" fmla="*/ 1810069 h 2069635"/>
              <a:gd name="connsiteX5" fmla="*/ 979903 w 3171687"/>
              <a:gd name="connsiteY5" fmla="*/ 1810069 h 2069635"/>
              <a:gd name="connsiteX6" fmla="*/ 979903 w 3171687"/>
              <a:gd name="connsiteY6" fmla="*/ 259565 h 2069635"/>
              <a:gd name="connsiteX7" fmla="*/ 0 w 3171687"/>
              <a:gd name="connsiteY7" fmla="*/ 259565 h 2069635"/>
              <a:gd name="connsiteX8" fmla="*/ 0 w 3171687"/>
              <a:gd name="connsiteY8" fmla="*/ 0 h 2069635"/>
              <a:gd name="connsiteX0-1" fmla="*/ 0 w 3171687"/>
              <a:gd name="connsiteY0-2" fmla="*/ 0 h 2069635"/>
              <a:gd name="connsiteX1-3" fmla="*/ 3171687 w 3171687"/>
              <a:gd name="connsiteY1-4" fmla="*/ 0 h 2069635"/>
              <a:gd name="connsiteX2-5" fmla="*/ 3171687 w 3171687"/>
              <a:gd name="connsiteY2-6" fmla="*/ 2069635 h 2069635"/>
              <a:gd name="connsiteX3-7" fmla="*/ 0 w 3171687"/>
              <a:gd name="connsiteY3-8" fmla="*/ 2069635 h 2069635"/>
              <a:gd name="connsiteX4-9" fmla="*/ 0 w 3171687"/>
              <a:gd name="connsiteY4-10" fmla="*/ 1810069 h 2069635"/>
              <a:gd name="connsiteX5-11" fmla="*/ 979903 w 3171687"/>
              <a:gd name="connsiteY5-12" fmla="*/ 1810069 h 2069635"/>
              <a:gd name="connsiteX6-13" fmla="*/ 979903 w 3171687"/>
              <a:gd name="connsiteY6-14" fmla="*/ 259565 h 2069635"/>
              <a:gd name="connsiteX7-15" fmla="*/ 0 w 3171687"/>
              <a:gd name="connsiteY7-16" fmla="*/ 259565 h 2069635"/>
              <a:gd name="connsiteX8-17" fmla="*/ 0 w 3171687"/>
              <a:gd name="connsiteY8-18" fmla="*/ 0 h 2069635"/>
              <a:gd name="connsiteX0-19" fmla="*/ 979903 w 3171687"/>
              <a:gd name="connsiteY0-20" fmla="*/ 1810069 h 2069635"/>
              <a:gd name="connsiteX1-21" fmla="*/ 979903 w 3171687"/>
              <a:gd name="connsiteY1-22" fmla="*/ 259565 h 2069635"/>
              <a:gd name="connsiteX2-23" fmla="*/ 0 w 3171687"/>
              <a:gd name="connsiteY2-24" fmla="*/ 259565 h 2069635"/>
              <a:gd name="connsiteX3-25" fmla="*/ 0 w 3171687"/>
              <a:gd name="connsiteY3-26" fmla="*/ 0 h 2069635"/>
              <a:gd name="connsiteX4-27" fmla="*/ 3171687 w 3171687"/>
              <a:gd name="connsiteY4-28" fmla="*/ 0 h 2069635"/>
              <a:gd name="connsiteX5-29" fmla="*/ 3171687 w 3171687"/>
              <a:gd name="connsiteY5-30" fmla="*/ 2069635 h 2069635"/>
              <a:gd name="connsiteX6-31" fmla="*/ 0 w 3171687"/>
              <a:gd name="connsiteY6-32" fmla="*/ 2069635 h 2069635"/>
              <a:gd name="connsiteX7-33" fmla="*/ 0 w 3171687"/>
              <a:gd name="connsiteY7-34" fmla="*/ 1810069 h 2069635"/>
              <a:gd name="connsiteX8-35" fmla="*/ 1071343 w 3171687"/>
              <a:gd name="connsiteY8-36" fmla="*/ 1901509 h 2069635"/>
              <a:gd name="connsiteX0-37" fmla="*/ 979903 w 3171687"/>
              <a:gd name="connsiteY0-38" fmla="*/ 1810069 h 2069635"/>
              <a:gd name="connsiteX1-39" fmla="*/ 979903 w 3171687"/>
              <a:gd name="connsiteY1-40" fmla="*/ 259565 h 2069635"/>
              <a:gd name="connsiteX2-41" fmla="*/ 0 w 3171687"/>
              <a:gd name="connsiteY2-42" fmla="*/ 259565 h 2069635"/>
              <a:gd name="connsiteX3-43" fmla="*/ 0 w 3171687"/>
              <a:gd name="connsiteY3-44" fmla="*/ 0 h 2069635"/>
              <a:gd name="connsiteX4-45" fmla="*/ 3171687 w 3171687"/>
              <a:gd name="connsiteY4-46" fmla="*/ 0 h 2069635"/>
              <a:gd name="connsiteX5-47" fmla="*/ 3171687 w 3171687"/>
              <a:gd name="connsiteY5-48" fmla="*/ 2069635 h 2069635"/>
              <a:gd name="connsiteX6-49" fmla="*/ 0 w 3171687"/>
              <a:gd name="connsiteY6-50" fmla="*/ 2069635 h 2069635"/>
              <a:gd name="connsiteX7-51" fmla="*/ 0 w 3171687"/>
              <a:gd name="connsiteY7-52" fmla="*/ 1810069 h 2069635"/>
              <a:gd name="connsiteX0-53" fmla="*/ 979903 w 3171687"/>
              <a:gd name="connsiteY0-54" fmla="*/ 259565 h 2069635"/>
              <a:gd name="connsiteX1-55" fmla="*/ 0 w 3171687"/>
              <a:gd name="connsiteY1-56" fmla="*/ 259565 h 2069635"/>
              <a:gd name="connsiteX2-57" fmla="*/ 0 w 3171687"/>
              <a:gd name="connsiteY2-58" fmla="*/ 0 h 2069635"/>
              <a:gd name="connsiteX3-59" fmla="*/ 3171687 w 3171687"/>
              <a:gd name="connsiteY3-60" fmla="*/ 0 h 2069635"/>
              <a:gd name="connsiteX4-61" fmla="*/ 3171687 w 3171687"/>
              <a:gd name="connsiteY4-62" fmla="*/ 2069635 h 2069635"/>
              <a:gd name="connsiteX5-63" fmla="*/ 0 w 3171687"/>
              <a:gd name="connsiteY5-64" fmla="*/ 2069635 h 2069635"/>
              <a:gd name="connsiteX6-65" fmla="*/ 0 w 3171687"/>
              <a:gd name="connsiteY6-66" fmla="*/ 1810069 h 2069635"/>
              <a:gd name="connsiteX0-67" fmla="*/ 0 w 3171687"/>
              <a:gd name="connsiteY0-68" fmla="*/ 259565 h 2069635"/>
              <a:gd name="connsiteX1-69" fmla="*/ 0 w 3171687"/>
              <a:gd name="connsiteY1-70" fmla="*/ 0 h 2069635"/>
              <a:gd name="connsiteX2-71" fmla="*/ 3171687 w 3171687"/>
              <a:gd name="connsiteY2-72" fmla="*/ 0 h 2069635"/>
              <a:gd name="connsiteX3-73" fmla="*/ 3171687 w 3171687"/>
              <a:gd name="connsiteY3-74" fmla="*/ 2069635 h 2069635"/>
              <a:gd name="connsiteX4-75" fmla="*/ 0 w 3171687"/>
              <a:gd name="connsiteY4-76" fmla="*/ 2069635 h 2069635"/>
              <a:gd name="connsiteX5-77" fmla="*/ 0 w 3171687"/>
              <a:gd name="connsiteY5-78" fmla="*/ 1810069 h 206963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171687" h="2069635">
                <a:moveTo>
                  <a:pt x="0" y="259565"/>
                </a:moveTo>
                <a:lnTo>
                  <a:pt x="0" y="0"/>
                </a:lnTo>
                <a:lnTo>
                  <a:pt x="3171687" y="0"/>
                </a:lnTo>
                <a:lnTo>
                  <a:pt x="3171687" y="2069635"/>
                </a:lnTo>
                <a:lnTo>
                  <a:pt x="0" y="2069635"/>
                </a:lnTo>
                <a:lnTo>
                  <a:pt x="0" y="1810069"/>
                </a:lnTo>
              </a:path>
            </a:pathLst>
          </a:cu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67" name="任意多边形 5"/>
          <p:cNvSpPr/>
          <p:nvPr/>
        </p:nvSpPr>
        <p:spPr>
          <a:xfrm flipH="1">
            <a:off x="425450" y="300038"/>
            <a:ext cx="496888" cy="444500"/>
          </a:xfrm>
          <a:custGeom>
            <a:avLst/>
            <a:gdLst>
              <a:gd name="connsiteX0" fmla="*/ 0 w 2253807"/>
              <a:gd name="connsiteY0" fmla="*/ 0 h 1262130"/>
              <a:gd name="connsiteX1" fmla="*/ 2253807 w 2253807"/>
              <a:gd name="connsiteY1" fmla="*/ 0 h 1262130"/>
              <a:gd name="connsiteX2" fmla="*/ 2253807 w 2253807"/>
              <a:gd name="connsiteY2" fmla="*/ 1262130 h 1262130"/>
              <a:gd name="connsiteX3" fmla="*/ 1013277 w 2253807"/>
              <a:gd name="connsiteY3" fmla="*/ 1262130 h 1262130"/>
              <a:gd name="connsiteX4" fmla="*/ 1013277 w 2253807"/>
              <a:gd name="connsiteY4" fmla="*/ 700070 h 1262130"/>
              <a:gd name="connsiteX5" fmla="*/ 0 w 2253807"/>
              <a:gd name="connsiteY5" fmla="*/ 700070 h 1262130"/>
              <a:gd name="connsiteX6" fmla="*/ 0 w 2253807"/>
              <a:gd name="connsiteY6" fmla="*/ 0 h 1262130"/>
              <a:gd name="connsiteX0-1" fmla="*/ 1013277 w 2253807"/>
              <a:gd name="connsiteY0-2" fmla="*/ 700070 h 1262130"/>
              <a:gd name="connsiteX1-3" fmla="*/ 0 w 2253807"/>
              <a:gd name="connsiteY1-4" fmla="*/ 700070 h 1262130"/>
              <a:gd name="connsiteX2-5" fmla="*/ 0 w 2253807"/>
              <a:gd name="connsiteY2-6" fmla="*/ 0 h 1262130"/>
              <a:gd name="connsiteX3-7" fmla="*/ 2253807 w 2253807"/>
              <a:gd name="connsiteY3-8" fmla="*/ 0 h 1262130"/>
              <a:gd name="connsiteX4-9" fmla="*/ 2253807 w 2253807"/>
              <a:gd name="connsiteY4-10" fmla="*/ 1262130 h 1262130"/>
              <a:gd name="connsiteX5-11" fmla="*/ 1013277 w 2253807"/>
              <a:gd name="connsiteY5-12" fmla="*/ 1262130 h 1262130"/>
              <a:gd name="connsiteX6-13" fmla="*/ 1104717 w 2253807"/>
              <a:gd name="connsiteY6-14" fmla="*/ 791510 h 1262130"/>
              <a:gd name="connsiteX0-15" fmla="*/ 1013277 w 2253807"/>
              <a:gd name="connsiteY0-16" fmla="*/ 700070 h 1262130"/>
              <a:gd name="connsiteX1-17" fmla="*/ 0 w 2253807"/>
              <a:gd name="connsiteY1-18" fmla="*/ 700070 h 1262130"/>
              <a:gd name="connsiteX2-19" fmla="*/ 0 w 2253807"/>
              <a:gd name="connsiteY2-20" fmla="*/ 0 h 1262130"/>
              <a:gd name="connsiteX3-21" fmla="*/ 2253807 w 2253807"/>
              <a:gd name="connsiteY3-22" fmla="*/ 0 h 1262130"/>
              <a:gd name="connsiteX4-23" fmla="*/ 2253807 w 2253807"/>
              <a:gd name="connsiteY4-24" fmla="*/ 1262130 h 1262130"/>
              <a:gd name="connsiteX5-25" fmla="*/ 1013277 w 2253807"/>
              <a:gd name="connsiteY5-26" fmla="*/ 1262130 h 1262130"/>
              <a:gd name="connsiteX0-27" fmla="*/ 0 w 2253807"/>
              <a:gd name="connsiteY0-28" fmla="*/ 700070 h 1262130"/>
              <a:gd name="connsiteX1-29" fmla="*/ 0 w 2253807"/>
              <a:gd name="connsiteY1-30" fmla="*/ 0 h 1262130"/>
              <a:gd name="connsiteX2-31" fmla="*/ 2253807 w 2253807"/>
              <a:gd name="connsiteY2-32" fmla="*/ 0 h 1262130"/>
              <a:gd name="connsiteX3-33" fmla="*/ 2253807 w 2253807"/>
              <a:gd name="connsiteY3-34" fmla="*/ 1262130 h 1262130"/>
              <a:gd name="connsiteX4-35" fmla="*/ 1013277 w 2253807"/>
              <a:gd name="connsiteY4-36" fmla="*/ 1262130 h 12621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53807" h="1262130">
                <a:moveTo>
                  <a:pt x="0" y="700070"/>
                </a:moveTo>
                <a:lnTo>
                  <a:pt x="0" y="0"/>
                </a:lnTo>
                <a:lnTo>
                  <a:pt x="2253807" y="0"/>
                </a:lnTo>
                <a:lnTo>
                  <a:pt x="2253807" y="1262130"/>
                </a:lnTo>
                <a:lnTo>
                  <a:pt x="1013277" y="1262130"/>
                </a:lnTo>
              </a:path>
            </a:pathLst>
          </a:custGeom>
          <a:noFill/>
          <a:ln w="317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3" name="圆角矩形 2"/>
          <p:cNvSpPr/>
          <p:nvPr/>
        </p:nvSpPr>
        <p:spPr>
          <a:xfrm>
            <a:off x="7904163" y="1422400"/>
            <a:ext cx="3513137" cy="36449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CN" sz="2000" b="1" dirty="0">
                <a:solidFill>
                  <a:schemeClr val="tx1"/>
                </a:solidFill>
                <a:ea typeface="微软雅黑" panose="020B0503020204020204" pitchFamily="34" charset="-122"/>
              </a:rPr>
              <a:t>Extended </a:t>
            </a:r>
            <a:r>
              <a:rPr lang="en-US" altLang="zh-CN" sz="2000" b="1" dirty="0" smtClean="0">
                <a:solidFill>
                  <a:schemeClr val="tx1"/>
                </a:solidFill>
                <a:ea typeface="微软雅黑" panose="020B0503020204020204" pitchFamily="34" charset="-122"/>
              </a:rPr>
              <a:t>reading 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板</a:t>
            </a:r>
            <a:r>
              <a:rPr lang="zh-CN" altLang="en-US" sz="2000" b="1" dirty="0">
                <a:solidFill>
                  <a:schemeClr val="tx1"/>
                </a:solidFill>
              </a:rPr>
              <a:t>块：</a:t>
            </a:r>
            <a:endParaRPr lang="zh-CN" altLang="zh-CN" sz="2000" b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zh-CN" altLang="en-US" sz="2000" dirty="0">
                <a:solidFill>
                  <a:schemeClr val="tx1"/>
                </a:solidFill>
              </a:rPr>
              <a:t>与</a:t>
            </a:r>
            <a:r>
              <a:rPr lang="en-US" altLang="zh-CN" sz="2000" dirty="0">
                <a:solidFill>
                  <a:schemeClr val="tx1"/>
                </a:solidFill>
              </a:rPr>
              <a:t>Reading</a:t>
            </a:r>
            <a:r>
              <a:rPr lang="zh-CN" altLang="en-US" sz="2000" dirty="0">
                <a:solidFill>
                  <a:schemeClr val="tx1"/>
                </a:solidFill>
              </a:rPr>
              <a:t>板块的阅读语篇在话题、文体等方面互为补充，让学生进一步围绕主题语境进行拓展阅读，理解和鉴赏中外优秀文化，开阔视野，并在文本理解的基础上进行观点表达活动或富有创造性的活动，培养逻辑性思维、批判性思维和创新性思维。</a:t>
            </a:r>
            <a:endParaRPr lang="zh-CN" altLang="zh-CN" sz="2000" dirty="0">
              <a:solidFill>
                <a:schemeClr val="tx1"/>
              </a:solidFill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7143750" y="3273425"/>
            <a:ext cx="709613" cy="46038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10593" name="Picture 1" descr="C:\Users\Administrator\Desktop\教材介绍\必修第二册第四单元\必修第二册第四单元\B2U4单元正文\M2-5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239963" y="0"/>
            <a:ext cx="4850407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任意多边形 4"/>
          <p:cNvSpPr/>
          <p:nvPr/>
        </p:nvSpPr>
        <p:spPr>
          <a:xfrm flipH="1">
            <a:off x="274638" y="423863"/>
            <a:ext cx="496887" cy="557212"/>
          </a:xfrm>
          <a:custGeom>
            <a:avLst/>
            <a:gdLst>
              <a:gd name="connsiteX0" fmla="*/ 0 w 3171687"/>
              <a:gd name="connsiteY0" fmla="*/ 0 h 2069635"/>
              <a:gd name="connsiteX1" fmla="*/ 3171687 w 3171687"/>
              <a:gd name="connsiteY1" fmla="*/ 0 h 2069635"/>
              <a:gd name="connsiteX2" fmla="*/ 3171687 w 3171687"/>
              <a:gd name="connsiteY2" fmla="*/ 2069635 h 2069635"/>
              <a:gd name="connsiteX3" fmla="*/ 0 w 3171687"/>
              <a:gd name="connsiteY3" fmla="*/ 2069635 h 2069635"/>
              <a:gd name="connsiteX4" fmla="*/ 0 w 3171687"/>
              <a:gd name="connsiteY4" fmla="*/ 1810069 h 2069635"/>
              <a:gd name="connsiteX5" fmla="*/ 979903 w 3171687"/>
              <a:gd name="connsiteY5" fmla="*/ 1810069 h 2069635"/>
              <a:gd name="connsiteX6" fmla="*/ 979903 w 3171687"/>
              <a:gd name="connsiteY6" fmla="*/ 259565 h 2069635"/>
              <a:gd name="connsiteX7" fmla="*/ 0 w 3171687"/>
              <a:gd name="connsiteY7" fmla="*/ 259565 h 2069635"/>
              <a:gd name="connsiteX8" fmla="*/ 0 w 3171687"/>
              <a:gd name="connsiteY8" fmla="*/ 0 h 2069635"/>
              <a:gd name="connsiteX0-1" fmla="*/ 0 w 3171687"/>
              <a:gd name="connsiteY0-2" fmla="*/ 0 h 2069635"/>
              <a:gd name="connsiteX1-3" fmla="*/ 3171687 w 3171687"/>
              <a:gd name="connsiteY1-4" fmla="*/ 0 h 2069635"/>
              <a:gd name="connsiteX2-5" fmla="*/ 3171687 w 3171687"/>
              <a:gd name="connsiteY2-6" fmla="*/ 2069635 h 2069635"/>
              <a:gd name="connsiteX3-7" fmla="*/ 0 w 3171687"/>
              <a:gd name="connsiteY3-8" fmla="*/ 2069635 h 2069635"/>
              <a:gd name="connsiteX4-9" fmla="*/ 0 w 3171687"/>
              <a:gd name="connsiteY4-10" fmla="*/ 1810069 h 2069635"/>
              <a:gd name="connsiteX5-11" fmla="*/ 979903 w 3171687"/>
              <a:gd name="connsiteY5-12" fmla="*/ 1810069 h 2069635"/>
              <a:gd name="connsiteX6-13" fmla="*/ 979903 w 3171687"/>
              <a:gd name="connsiteY6-14" fmla="*/ 259565 h 2069635"/>
              <a:gd name="connsiteX7-15" fmla="*/ 0 w 3171687"/>
              <a:gd name="connsiteY7-16" fmla="*/ 259565 h 2069635"/>
              <a:gd name="connsiteX8-17" fmla="*/ 0 w 3171687"/>
              <a:gd name="connsiteY8-18" fmla="*/ 0 h 2069635"/>
              <a:gd name="connsiteX0-19" fmla="*/ 979903 w 3171687"/>
              <a:gd name="connsiteY0-20" fmla="*/ 1810069 h 2069635"/>
              <a:gd name="connsiteX1-21" fmla="*/ 979903 w 3171687"/>
              <a:gd name="connsiteY1-22" fmla="*/ 259565 h 2069635"/>
              <a:gd name="connsiteX2-23" fmla="*/ 0 w 3171687"/>
              <a:gd name="connsiteY2-24" fmla="*/ 259565 h 2069635"/>
              <a:gd name="connsiteX3-25" fmla="*/ 0 w 3171687"/>
              <a:gd name="connsiteY3-26" fmla="*/ 0 h 2069635"/>
              <a:gd name="connsiteX4-27" fmla="*/ 3171687 w 3171687"/>
              <a:gd name="connsiteY4-28" fmla="*/ 0 h 2069635"/>
              <a:gd name="connsiteX5-29" fmla="*/ 3171687 w 3171687"/>
              <a:gd name="connsiteY5-30" fmla="*/ 2069635 h 2069635"/>
              <a:gd name="connsiteX6-31" fmla="*/ 0 w 3171687"/>
              <a:gd name="connsiteY6-32" fmla="*/ 2069635 h 2069635"/>
              <a:gd name="connsiteX7-33" fmla="*/ 0 w 3171687"/>
              <a:gd name="connsiteY7-34" fmla="*/ 1810069 h 2069635"/>
              <a:gd name="connsiteX8-35" fmla="*/ 1071343 w 3171687"/>
              <a:gd name="connsiteY8-36" fmla="*/ 1901509 h 2069635"/>
              <a:gd name="connsiteX0-37" fmla="*/ 979903 w 3171687"/>
              <a:gd name="connsiteY0-38" fmla="*/ 1810069 h 2069635"/>
              <a:gd name="connsiteX1-39" fmla="*/ 979903 w 3171687"/>
              <a:gd name="connsiteY1-40" fmla="*/ 259565 h 2069635"/>
              <a:gd name="connsiteX2-41" fmla="*/ 0 w 3171687"/>
              <a:gd name="connsiteY2-42" fmla="*/ 259565 h 2069635"/>
              <a:gd name="connsiteX3-43" fmla="*/ 0 w 3171687"/>
              <a:gd name="connsiteY3-44" fmla="*/ 0 h 2069635"/>
              <a:gd name="connsiteX4-45" fmla="*/ 3171687 w 3171687"/>
              <a:gd name="connsiteY4-46" fmla="*/ 0 h 2069635"/>
              <a:gd name="connsiteX5-47" fmla="*/ 3171687 w 3171687"/>
              <a:gd name="connsiteY5-48" fmla="*/ 2069635 h 2069635"/>
              <a:gd name="connsiteX6-49" fmla="*/ 0 w 3171687"/>
              <a:gd name="connsiteY6-50" fmla="*/ 2069635 h 2069635"/>
              <a:gd name="connsiteX7-51" fmla="*/ 0 w 3171687"/>
              <a:gd name="connsiteY7-52" fmla="*/ 1810069 h 2069635"/>
              <a:gd name="connsiteX0-53" fmla="*/ 979903 w 3171687"/>
              <a:gd name="connsiteY0-54" fmla="*/ 259565 h 2069635"/>
              <a:gd name="connsiteX1-55" fmla="*/ 0 w 3171687"/>
              <a:gd name="connsiteY1-56" fmla="*/ 259565 h 2069635"/>
              <a:gd name="connsiteX2-57" fmla="*/ 0 w 3171687"/>
              <a:gd name="connsiteY2-58" fmla="*/ 0 h 2069635"/>
              <a:gd name="connsiteX3-59" fmla="*/ 3171687 w 3171687"/>
              <a:gd name="connsiteY3-60" fmla="*/ 0 h 2069635"/>
              <a:gd name="connsiteX4-61" fmla="*/ 3171687 w 3171687"/>
              <a:gd name="connsiteY4-62" fmla="*/ 2069635 h 2069635"/>
              <a:gd name="connsiteX5-63" fmla="*/ 0 w 3171687"/>
              <a:gd name="connsiteY5-64" fmla="*/ 2069635 h 2069635"/>
              <a:gd name="connsiteX6-65" fmla="*/ 0 w 3171687"/>
              <a:gd name="connsiteY6-66" fmla="*/ 1810069 h 2069635"/>
              <a:gd name="connsiteX0-67" fmla="*/ 0 w 3171687"/>
              <a:gd name="connsiteY0-68" fmla="*/ 259565 h 2069635"/>
              <a:gd name="connsiteX1-69" fmla="*/ 0 w 3171687"/>
              <a:gd name="connsiteY1-70" fmla="*/ 0 h 2069635"/>
              <a:gd name="connsiteX2-71" fmla="*/ 3171687 w 3171687"/>
              <a:gd name="connsiteY2-72" fmla="*/ 0 h 2069635"/>
              <a:gd name="connsiteX3-73" fmla="*/ 3171687 w 3171687"/>
              <a:gd name="connsiteY3-74" fmla="*/ 2069635 h 2069635"/>
              <a:gd name="connsiteX4-75" fmla="*/ 0 w 3171687"/>
              <a:gd name="connsiteY4-76" fmla="*/ 2069635 h 2069635"/>
              <a:gd name="connsiteX5-77" fmla="*/ 0 w 3171687"/>
              <a:gd name="connsiteY5-78" fmla="*/ 1810069 h 206963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171687" h="2069635">
                <a:moveTo>
                  <a:pt x="0" y="259565"/>
                </a:moveTo>
                <a:lnTo>
                  <a:pt x="0" y="0"/>
                </a:lnTo>
                <a:lnTo>
                  <a:pt x="3171687" y="0"/>
                </a:lnTo>
                <a:lnTo>
                  <a:pt x="3171687" y="2069635"/>
                </a:lnTo>
                <a:lnTo>
                  <a:pt x="0" y="2069635"/>
                </a:lnTo>
                <a:lnTo>
                  <a:pt x="0" y="1810069"/>
                </a:lnTo>
              </a:path>
            </a:pathLst>
          </a:cu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67" name="任意多边形 5"/>
          <p:cNvSpPr/>
          <p:nvPr/>
        </p:nvSpPr>
        <p:spPr>
          <a:xfrm flipH="1">
            <a:off x="425450" y="300038"/>
            <a:ext cx="496888" cy="444500"/>
          </a:xfrm>
          <a:custGeom>
            <a:avLst/>
            <a:gdLst>
              <a:gd name="connsiteX0" fmla="*/ 0 w 2253807"/>
              <a:gd name="connsiteY0" fmla="*/ 0 h 1262130"/>
              <a:gd name="connsiteX1" fmla="*/ 2253807 w 2253807"/>
              <a:gd name="connsiteY1" fmla="*/ 0 h 1262130"/>
              <a:gd name="connsiteX2" fmla="*/ 2253807 w 2253807"/>
              <a:gd name="connsiteY2" fmla="*/ 1262130 h 1262130"/>
              <a:gd name="connsiteX3" fmla="*/ 1013277 w 2253807"/>
              <a:gd name="connsiteY3" fmla="*/ 1262130 h 1262130"/>
              <a:gd name="connsiteX4" fmla="*/ 1013277 w 2253807"/>
              <a:gd name="connsiteY4" fmla="*/ 700070 h 1262130"/>
              <a:gd name="connsiteX5" fmla="*/ 0 w 2253807"/>
              <a:gd name="connsiteY5" fmla="*/ 700070 h 1262130"/>
              <a:gd name="connsiteX6" fmla="*/ 0 w 2253807"/>
              <a:gd name="connsiteY6" fmla="*/ 0 h 1262130"/>
              <a:gd name="connsiteX0-1" fmla="*/ 1013277 w 2253807"/>
              <a:gd name="connsiteY0-2" fmla="*/ 700070 h 1262130"/>
              <a:gd name="connsiteX1-3" fmla="*/ 0 w 2253807"/>
              <a:gd name="connsiteY1-4" fmla="*/ 700070 h 1262130"/>
              <a:gd name="connsiteX2-5" fmla="*/ 0 w 2253807"/>
              <a:gd name="connsiteY2-6" fmla="*/ 0 h 1262130"/>
              <a:gd name="connsiteX3-7" fmla="*/ 2253807 w 2253807"/>
              <a:gd name="connsiteY3-8" fmla="*/ 0 h 1262130"/>
              <a:gd name="connsiteX4-9" fmla="*/ 2253807 w 2253807"/>
              <a:gd name="connsiteY4-10" fmla="*/ 1262130 h 1262130"/>
              <a:gd name="connsiteX5-11" fmla="*/ 1013277 w 2253807"/>
              <a:gd name="connsiteY5-12" fmla="*/ 1262130 h 1262130"/>
              <a:gd name="connsiteX6-13" fmla="*/ 1104717 w 2253807"/>
              <a:gd name="connsiteY6-14" fmla="*/ 791510 h 1262130"/>
              <a:gd name="connsiteX0-15" fmla="*/ 1013277 w 2253807"/>
              <a:gd name="connsiteY0-16" fmla="*/ 700070 h 1262130"/>
              <a:gd name="connsiteX1-17" fmla="*/ 0 w 2253807"/>
              <a:gd name="connsiteY1-18" fmla="*/ 700070 h 1262130"/>
              <a:gd name="connsiteX2-19" fmla="*/ 0 w 2253807"/>
              <a:gd name="connsiteY2-20" fmla="*/ 0 h 1262130"/>
              <a:gd name="connsiteX3-21" fmla="*/ 2253807 w 2253807"/>
              <a:gd name="connsiteY3-22" fmla="*/ 0 h 1262130"/>
              <a:gd name="connsiteX4-23" fmla="*/ 2253807 w 2253807"/>
              <a:gd name="connsiteY4-24" fmla="*/ 1262130 h 1262130"/>
              <a:gd name="connsiteX5-25" fmla="*/ 1013277 w 2253807"/>
              <a:gd name="connsiteY5-26" fmla="*/ 1262130 h 1262130"/>
              <a:gd name="connsiteX0-27" fmla="*/ 0 w 2253807"/>
              <a:gd name="connsiteY0-28" fmla="*/ 700070 h 1262130"/>
              <a:gd name="connsiteX1-29" fmla="*/ 0 w 2253807"/>
              <a:gd name="connsiteY1-30" fmla="*/ 0 h 1262130"/>
              <a:gd name="connsiteX2-31" fmla="*/ 2253807 w 2253807"/>
              <a:gd name="connsiteY2-32" fmla="*/ 0 h 1262130"/>
              <a:gd name="connsiteX3-33" fmla="*/ 2253807 w 2253807"/>
              <a:gd name="connsiteY3-34" fmla="*/ 1262130 h 1262130"/>
              <a:gd name="connsiteX4-35" fmla="*/ 1013277 w 2253807"/>
              <a:gd name="connsiteY4-36" fmla="*/ 1262130 h 12621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53807" h="1262130">
                <a:moveTo>
                  <a:pt x="0" y="700070"/>
                </a:moveTo>
                <a:lnTo>
                  <a:pt x="0" y="0"/>
                </a:lnTo>
                <a:lnTo>
                  <a:pt x="2253807" y="0"/>
                </a:lnTo>
                <a:lnTo>
                  <a:pt x="2253807" y="1262130"/>
                </a:lnTo>
                <a:lnTo>
                  <a:pt x="1013277" y="1262130"/>
                </a:lnTo>
              </a:path>
            </a:pathLst>
          </a:custGeom>
          <a:noFill/>
          <a:ln w="317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pic>
        <p:nvPicPr>
          <p:cNvPr id="32769" name="Picture 1" descr="C:\Users\Administrator\AppData\Roaming\Tencent\Users\2653363916\QQ\WinTemp\RichOle\_I507]00VYD[X]RHZU)D(WL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422400" y="1498600"/>
            <a:ext cx="9320927" cy="4140200"/>
          </a:xfrm>
          <a:prstGeom prst="rect">
            <a:avLst/>
          </a:prstGeom>
          <a:noFill/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922338" y="300038"/>
            <a:ext cx="3137375" cy="457200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zh-CN" altLang="en-US" sz="3200" b="1" noProof="1" smtClean="0">
                <a:latin typeface="黑体" panose="02010609060101010101" pitchFamily="49" charset="-122"/>
                <a:ea typeface="黑体" panose="02010609060101010101" pitchFamily="49" charset="-122"/>
              </a:rPr>
              <a:t> 概要写作练习：</a:t>
            </a:r>
            <a:endParaRPr lang="en-US" altLang="zh-CN" sz="3200" b="1" noProof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任意多边形 4"/>
          <p:cNvSpPr/>
          <p:nvPr/>
        </p:nvSpPr>
        <p:spPr>
          <a:xfrm flipH="1">
            <a:off x="274638" y="423863"/>
            <a:ext cx="496887" cy="557212"/>
          </a:xfrm>
          <a:custGeom>
            <a:avLst/>
            <a:gdLst>
              <a:gd name="connsiteX0" fmla="*/ 0 w 3171687"/>
              <a:gd name="connsiteY0" fmla="*/ 0 h 2069635"/>
              <a:gd name="connsiteX1" fmla="*/ 3171687 w 3171687"/>
              <a:gd name="connsiteY1" fmla="*/ 0 h 2069635"/>
              <a:gd name="connsiteX2" fmla="*/ 3171687 w 3171687"/>
              <a:gd name="connsiteY2" fmla="*/ 2069635 h 2069635"/>
              <a:gd name="connsiteX3" fmla="*/ 0 w 3171687"/>
              <a:gd name="connsiteY3" fmla="*/ 2069635 h 2069635"/>
              <a:gd name="connsiteX4" fmla="*/ 0 w 3171687"/>
              <a:gd name="connsiteY4" fmla="*/ 1810069 h 2069635"/>
              <a:gd name="connsiteX5" fmla="*/ 979903 w 3171687"/>
              <a:gd name="connsiteY5" fmla="*/ 1810069 h 2069635"/>
              <a:gd name="connsiteX6" fmla="*/ 979903 w 3171687"/>
              <a:gd name="connsiteY6" fmla="*/ 259565 h 2069635"/>
              <a:gd name="connsiteX7" fmla="*/ 0 w 3171687"/>
              <a:gd name="connsiteY7" fmla="*/ 259565 h 2069635"/>
              <a:gd name="connsiteX8" fmla="*/ 0 w 3171687"/>
              <a:gd name="connsiteY8" fmla="*/ 0 h 2069635"/>
              <a:gd name="connsiteX0-1" fmla="*/ 0 w 3171687"/>
              <a:gd name="connsiteY0-2" fmla="*/ 0 h 2069635"/>
              <a:gd name="connsiteX1-3" fmla="*/ 3171687 w 3171687"/>
              <a:gd name="connsiteY1-4" fmla="*/ 0 h 2069635"/>
              <a:gd name="connsiteX2-5" fmla="*/ 3171687 w 3171687"/>
              <a:gd name="connsiteY2-6" fmla="*/ 2069635 h 2069635"/>
              <a:gd name="connsiteX3-7" fmla="*/ 0 w 3171687"/>
              <a:gd name="connsiteY3-8" fmla="*/ 2069635 h 2069635"/>
              <a:gd name="connsiteX4-9" fmla="*/ 0 w 3171687"/>
              <a:gd name="connsiteY4-10" fmla="*/ 1810069 h 2069635"/>
              <a:gd name="connsiteX5-11" fmla="*/ 979903 w 3171687"/>
              <a:gd name="connsiteY5-12" fmla="*/ 1810069 h 2069635"/>
              <a:gd name="connsiteX6-13" fmla="*/ 979903 w 3171687"/>
              <a:gd name="connsiteY6-14" fmla="*/ 259565 h 2069635"/>
              <a:gd name="connsiteX7-15" fmla="*/ 0 w 3171687"/>
              <a:gd name="connsiteY7-16" fmla="*/ 259565 h 2069635"/>
              <a:gd name="connsiteX8-17" fmla="*/ 0 w 3171687"/>
              <a:gd name="connsiteY8-18" fmla="*/ 0 h 2069635"/>
              <a:gd name="connsiteX0-19" fmla="*/ 979903 w 3171687"/>
              <a:gd name="connsiteY0-20" fmla="*/ 1810069 h 2069635"/>
              <a:gd name="connsiteX1-21" fmla="*/ 979903 w 3171687"/>
              <a:gd name="connsiteY1-22" fmla="*/ 259565 h 2069635"/>
              <a:gd name="connsiteX2-23" fmla="*/ 0 w 3171687"/>
              <a:gd name="connsiteY2-24" fmla="*/ 259565 h 2069635"/>
              <a:gd name="connsiteX3-25" fmla="*/ 0 w 3171687"/>
              <a:gd name="connsiteY3-26" fmla="*/ 0 h 2069635"/>
              <a:gd name="connsiteX4-27" fmla="*/ 3171687 w 3171687"/>
              <a:gd name="connsiteY4-28" fmla="*/ 0 h 2069635"/>
              <a:gd name="connsiteX5-29" fmla="*/ 3171687 w 3171687"/>
              <a:gd name="connsiteY5-30" fmla="*/ 2069635 h 2069635"/>
              <a:gd name="connsiteX6-31" fmla="*/ 0 w 3171687"/>
              <a:gd name="connsiteY6-32" fmla="*/ 2069635 h 2069635"/>
              <a:gd name="connsiteX7-33" fmla="*/ 0 w 3171687"/>
              <a:gd name="connsiteY7-34" fmla="*/ 1810069 h 2069635"/>
              <a:gd name="connsiteX8-35" fmla="*/ 1071343 w 3171687"/>
              <a:gd name="connsiteY8-36" fmla="*/ 1901509 h 2069635"/>
              <a:gd name="connsiteX0-37" fmla="*/ 979903 w 3171687"/>
              <a:gd name="connsiteY0-38" fmla="*/ 1810069 h 2069635"/>
              <a:gd name="connsiteX1-39" fmla="*/ 979903 w 3171687"/>
              <a:gd name="connsiteY1-40" fmla="*/ 259565 h 2069635"/>
              <a:gd name="connsiteX2-41" fmla="*/ 0 w 3171687"/>
              <a:gd name="connsiteY2-42" fmla="*/ 259565 h 2069635"/>
              <a:gd name="connsiteX3-43" fmla="*/ 0 w 3171687"/>
              <a:gd name="connsiteY3-44" fmla="*/ 0 h 2069635"/>
              <a:gd name="connsiteX4-45" fmla="*/ 3171687 w 3171687"/>
              <a:gd name="connsiteY4-46" fmla="*/ 0 h 2069635"/>
              <a:gd name="connsiteX5-47" fmla="*/ 3171687 w 3171687"/>
              <a:gd name="connsiteY5-48" fmla="*/ 2069635 h 2069635"/>
              <a:gd name="connsiteX6-49" fmla="*/ 0 w 3171687"/>
              <a:gd name="connsiteY6-50" fmla="*/ 2069635 h 2069635"/>
              <a:gd name="connsiteX7-51" fmla="*/ 0 w 3171687"/>
              <a:gd name="connsiteY7-52" fmla="*/ 1810069 h 2069635"/>
              <a:gd name="connsiteX0-53" fmla="*/ 979903 w 3171687"/>
              <a:gd name="connsiteY0-54" fmla="*/ 259565 h 2069635"/>
              <a:gd name="connsiteX1-55" fmla="*/ 0 w 3171687"/>
              <a:gd name="connsiteY1-56" fmla="*/ 259565 h 2069635"/>
              <a:gd name="connsiteX2-57" fmla="*/ 0 w 3171687"/>
              <a:gd name="connsiteY2-58" fmla="*/ 0 h 2069635"/>
              <a:gd name="connsiteX3-59" fmla="*/ 3171687 w 3171687"/>
              <a:gd name="connsiteY3-60" fmla="*/ 0 h 2069635"/>
              <a:gd name="connsiteX4-61" fmla="*/ 3171687 w 3171687"/>
              <a:gd name="connsiteY4-62" fmla="*/ 2069635 h 2069635"/>
              <a:gd name="connsiteX5-63" fmla="*/ 0 w 3171687"/>
              <a:gd name="connsiteY5-64" fmla="*/ 2069635 h 2069635"/>
              <a:gd name="connsiteX6-65" fmla="*/ 0 w 3171687"/>
              <a:gd name="connsiteY6-66" fmla="*/ 1810069 h 2069635"/>
              <a:gd name="connsiteX0-67" fmla="*/ 0 w 3171687"/>
              <a:gd name="connsiteY0-68" fmla="*/ 259565 h 2069635"/>
              <a:gd name="connsiteX1-69" fmla="*/ 0 w 3171687"/>
              <a:gd name="connsiteY1-70" fmla="*/ 0 h 2069635"/>
              <a:gd name="connsiteX2-71" fmla="*/ 3171687 w 3171687"/>
              <a:gd name="connsiteY2-72" fmla="*/ 0 h 2069635"/>
              <a:gd name="connsiteX3-73" fmla="*/ 3171687 w 3171687"/>
              <a:gd name="connsiteY3-74" fmla="*/ 2069635 h 2069635"/>
              <a:gd name="connsiteX4-75" fmla="*/ 0 w 3171687"/>
              <a:gd name="connsiteY4-76" fmla="*/ 2069635 h 2069635"/>
              <a:gd name="connsiteX5-77" fmla="*/ 0 w 3171687"/>
              <a:gd name="connsiteY5-78" fmla="*/ 1810069 h 206963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171687" h="2069635">
                <a:moveTo>
                  <a:pt x="0" y="259565"/>
                </a:moveTo>
                <a:lnTo>
                  <a:pt x="0" y="0"/>
                </a:lnTo>
                <a:lnTo>
                  <a:pt x="3171687" y="0"/>
                </a:lnTo>
                <a:lnTo>
                  <a:pt x="3171687" y="2069635"/>
                </a:lnTo>
                <a:lnTo>
                  <a:pt x="0" y="2069635"/>
                </a:lnTo>
                <a:lnTo>
                  <a:pt x="0" y="1810069"/>
                </a:lnTo>
              </a:path>
            </a:pathLst>
          </a:cu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67" name="任意多边形 5"/>
          <p:cNvSpPr/>
          <p:nvPr/>
        </p:nvSpPr>
        <p:spPr>
          <a:xfrm flipH="1">
            <a:off x="425450" y="300038"/>
            <a:ext cx="496888" cy="444500"/>
          </a:xfrm>
          <a:custGeom>
            <a:avLst/>
            <a:gdLst>
              <a:gd name="connsiteX0" fmla="*/ 0 w 2253807"/>
              <a:gd name="connsiteY0" fmla="*/ 0 h 1262130"/>
              <a:gd name="connsiteX1" fmla="*/ 2253807 w 2253807"/>
              <a:gd name="connsiteY1" fmla="*/ 0 h 1262130"/>
              <a:gd name="connsiteX2" fmla="*/ 2253807 w 2253807"/>
              <a:gd name="connsiteY2" fmla="*/ 1262130 h 1262130"/>
              <a:gd name="connsiteX3" fmla="*/ 1013277 w 2253807"/>
              <a:gd name="connsiteY3" fmla="*/ 1262130 h 1262130"/>
              <a:gd name="connsiteX4" fmla="*/ 1013277 w 2253807"/>
              <a:gd name="connsiteY4" fmla="*/ 700070 h 1262130"/>
              <a:gd name="connsiteX5" fmla="*/ 0 w 2253807"/>
              <a:gd name="connsiteY5" fmla="*/ 700070 h 1262130"/>
              <a:gd name="connsiteX6" fmla="*/ 0 w 2253807"/>
              <a:gd name="connsiteY6" fmla="*/ 0 h 1262130"/>
              <a:gd name="connsiteX0-1" fmla="*/ 1013277 w 2253807"/>
              <a:gd name="connsiteY0-2" fmla="*/ 700070 h 1262130"/>
              <a:gd name="connsiteX1-3" fmla="*/ 0 w 2253807"/>
              <a:gd name="connsiteY1-4" fmla="*/ 700070 h 1262130"/>
              <a:gd name="connsiteX2-5" fmla="*/ 0 w 2253807"/>
              <a:gd name="connsiteY2-6" fmla="*/ 0 h 1262130"/>
              <a:gd name="connsiteX3-7" fmla="*/ 2253807 w 2253807"/>
              <a:gd name="connsiteY3-8" fmla="*/ 0 h 1262130"/>
              <a:gd name="connsiteX4-9" fmla="*/ 2253807 w 2253807"/>
              <a:gd name="connsiteY4-10" fmla="*/ 1262130 h 1262130"/>
              <a:gd name="connsiteX5-11" fmla="*/ 1013277 w 2253807"/>
              <a:gd name="connsiteY5-12" fmla="*/ 1262130 h 1262130"/>
              <a:gd name="connsiteX6-13" fmla="*/ 1104717 w 2253807"/>
              <a:gd name="connsiteY6-14" fmla="*/ 791510 h 1262130"/>
              <a:gd name="connsiteX0-15" fmla="*/ 1013277 w 2253807"/>
              <a:gd name="connsiteY0-16" fmla="*/ 700070 h 1262130"/>
              <a:gd name="connsiteX1-17" fmla="*/ 0 w 2253807"/>
              <a:gd name="connsiteY1-18" fmla="*/ 700070 h 1262130"/>
              <a:gd name="connsiteX2-19" fmla="*/ 0 w 2253807"/>
              <a:gd name="connsiteY2-20" fmla="*/ 0 h 1262130"/>
              <a:gd name="connsiteX3-21" fmla="*/ 2253807 w 2253807"/>
              <a:gd name="connsiteY3-22" fmla="*/ 0 h 1262130"/>
              <a:gd name="connsiteX4-23" fmla="*/ 2253807 w 2253807"/>
              <a:gd name="connsiteY4-24" fmla="*/ 1262130 h 1262130"/>
              <a:gd name="connsiteX5-25" fmla="*/ 1013277 w 2253807"/>
              <a:gd name="connsiteY5-26" fmla="*/ 1262130 h 1262130"/>
              <a:gd name="connsiteX0-27" fmla="*/ 0 w 2253807"/>
              <a:gd name="connsiteY0-28" fmla="*/ 700070 h 1262130"/>
              <a:gd name="connsiteX1-29" fmla="*/ 0 w 2253807"/>
              <a:gd name="connsiteY1-30" fmla="*/ 0 h 1262130"/>
              <a:gd name="connsiteX2-31" fmla="*/ 2253807 w 2253807"/>
              <a:gd name="connsiteY2-32" fmla="*/ 0 h 1262130"/>
              <a:gd name="connsiteX3-33" fmla="*/ 2253807 w 2253807"/>
              <a:gd name="connsiteY3-34" fmla="*/ 1262130 h 1262130"/>
              <a:gd name="connsiteX4-35" fmla="*/ 1013277 w 2253807"/>
              <a:gd name="connsiteY4-36" fmla="*/ 1262130 h 12621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53807" h="1262130">
                <a:moveTo>
                  <a:pt x="0" y="700070"/>
                </a:moveTo>
                <a:lnTo>
                  <a:pt x="0" y="0"/>
                </a:lnTo>
                <a:lnTo>
                  <a:pt x="2253807" y="0"/>
                </a:lnTo>
                <a:lnTo>
                  <a:pt x="2253807" y="1262130"/>
                </a:lnTo>
                <a:lnTo>
                  <a:pt x="1013277" y="1262130"/>
                </a:lnTo>
              </a:path>
            </a:pathLst>
          </a:custGeom>
          <a:noFill/>
          <a:ln w="317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pic>
        <p:nvPicPr>
          <p:cNvPr id="142337" name="Picture 1" descr="C:\Users\Administrator\AppData\Roaming\Tencent\Users\2653363916\QQ\WinTemp\RichOle\P8XM2$$9E8I%E0W(8L3OJMA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324101" y="1257300"/>
            <a:ext cx="7962900" cy="4917406"/>
          </a:xfrm>
          <a:prstGeom prst="rect">
            <a:avLst/>
          </a:prstGeom>
          <a:noFill/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922338" y="300038"/>
            <a:ext cx="3137375" cy="457200"/>
          </a:xfrm>
          <a:prstGeom prst="rect">
            <a:avLst/>
          </a:prstGeom>
          <a:solidFill>
            <a:srgbClr val="C4BD97"/>
          </a:solidFill>
          <a:ln>
            <a:noFill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zh-CN" altLang="en-US" sz="3200" b="1" noProof="1" smtClean="0">
                <a:latin typeface="黑体" panose="02010609060101010101" pitchFamily="49" charset="-122"/>
                <a:ea typeface="黑体" panose="02010609060101010101" pitchFamily="49" charset="-122"/>
              </a:rPr>
              <a:t> 概要写作练习：</a:t>
            </a:r>
            <a:endParaRPr lang="en-US" altLang="zh-CN" sz="3200" b="1" noProof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2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任意多边形 4"/>
          <p:cNvSpPr/>
          <p:nvPr/>
        </p:nvSpPr>
        <p:spPr>
          <a:xfrm flipH="1">
            <a:off x="274638" y="423863"/>
            <a:ext cx="496887" cy="557212"/>
          </a:xfrm>
          <a:custGeom>
            <a:avLst/>
            <a:gdLst>
              <a:gd name="connsiteX0" fmla="*/ 0 w 3171687"/>
              <a:gd name="connsiteY0" fmla="*/ 0 h 2069635"/>
              <a:gd name="connsiteX1" fmla="*/ 3171687 w 3171687"/>
              <a:gd name="connsiteY1" fmla="*/ 0 h 2069635"/>
              <a:gd name="connsiteX2" fmla="*/ 3171687 w 3171687"/>
              <a:gd name="connsiteY2" fmla="*/ 2069635 h 2069635"/>
              <a:gd name="connsiteX3" fmla="*/ 0 w 3171687"/>
              <a:gd name="connsiteY3" fmla="*/ 2069635 h 2069635"/>
              <a:gd name="connsiteX4" fmla="*/ 0 w 3171687"/>
              <a:gd name="connsiteY4" fmla="*/ 1810069 h 2069635"/>
              <a:gd name="connsiteX5" fmla="*/ 979903 w 3171687"/>
              <a:gd name="connsiteY5" fmla="*/ 1810069 h 2069635"/>
              <a:gd name="connsiteX6" fmla="*/ 979903 w 3171687"/>
              <a:gd name="connsiteY6" fmla="*/ 259565 h 2069635"/>
              <a:gd name="connsiteX7" fmla="*/ 0 w 3171687"/>
              <a:gd name="connsiteY7" fmla="*/ 259565 h 2069635"/>
              <a:gd name="connsiteX8" fmla="*/ 0 w 3171687"/>
              <a:gd name="connsiteY8" fmla="*/ 0 h 2069635"/>
              <a:gd name="connsiteX0-1" fmla="*/ 0 w 3171687"/>
              <a:gd name="connsiteY0-2" fmla="*/ 0 h 2069635"/>
              <a:gd name="connsiteX1-3" fmla="*/ 3171687 w 3171687"/>
              <a:gd name="connsiteY1-4" fmla="*/ 0 h 2069635"/>
              <a:gd name="connsiteX2-5" fmla="*/ 3171687 w 3171687"/>
              <a:gd name="connsiteY2-6" fmla="*/ 2069635 h 2069635"/>
              <a:gd name="connsiteX3-7" fmla="*/ 0 w 3171687"/>
              <a:gd name="connsiteY3-8" fmla="*/ 2069635 h 2069635"/>
              <a:gd name="connsiteX4-9" fmla="*/ 0 w 3171687"/>
              <a:gd name="connsiteY4-10" fmla="*/ 1810069 h 2069635"/>
              <a:gd name="connsiteX5-11" fmla="*/ 979903 w 3171687"/>
              <a:gd name="connsiteY5-12" fmla="*/ 1810069 h 2069635"/>
              <a:gd name="connsiteX6-13" fmla="*/ 979903 w 3171687"/>
              <a:gd name="connsiteY6-14" fmla="*/ 259565 h 2069635"/>
              <a:gd name="connsiteX7-15" fmla="*/ 0 w 3171687"/>
              <a:gd name="connsiteY7-16" fmla="*/ 259565 h 2069635"/>
              <a:gd name="connsiteX8-17" fmla="*/ 0 w 3171687"/>
              <a:gd name="connsiteY8-18" fmla="*/ 0 h 2069635"/>
              <a:gd name="connsiteX0-19" fmla="*/ 979903 w 3171687"/>
              <a:gd name="connsiteY0-20" fmla="*/ 1810069 h 2069635"/>
              <a:gd name="connsiteX1-21" fmla="*/ 979903 w 3171687"/>
              <a:gd name="connsiteY1-22" fmla="*/ 259565 h 2069635"/>
              <a:gd name="connsiteX2-23" fmla="*/ 0 w 3171687"/>
              <a:gd name="connsiteY2-24" fmla="*/ 259565 h 2069635"/>
              <a:gd name="connsiteX3-25" fmla="*/ 0 w 3171687"/>
              <a:gd name="connsiteY3-26" fmla="*/ 0 h 2069635"/>
              <a:gd name="connsiteX4-27" fmla="*/ 3171687 w 3171687"/>
              <a:gd name="connsiteY4-28" fmla="*/ 0 h 2069635"/>
              <a:gd name="connsiteX5-29" fmla="*/ 3171687 w 3171687"/>
              <a:gd name="connsiteY5-30" fmla="*/ 2069635 h 2069635"/>
              <a:gd name="connsiteX6-31" fmla="*/ 0 w 3171687"/>
              <a:gd name="connsiteY6-32" fmla="*/ 2069635 h 2069635"/>
              <a:gd name="connsiteX7-33" fmla="*/ 0 w 3171687"/>
              <a:gd name="connsiteY7-34" fmla="*/ 1810069 h 2069635"/>
              <a:gd name="connsiteX8-35" fmla="*/ 1071343 w 3171687"/>
              <a:gd name="connsiteY8-36" fmla="*/ 1901509 h 2069635"/>
              <a:gd name="connsiteX0-37" fmla="*/ 979903 w 3171687"/>
              <a:gd name="connsiteY0-38" fmla="*/ 1810069 h 2069635"/>
              <a:gd name="connsiteX1-39" fmla="*/ 979903 w 3171687"/>
              <a:gd name="connsiteY1-40" fmla="*/ 259565 h 2069635"/>
              <a:gd name="connsiteX2-41" fmla="*/ 0 w 3171687"/>
              <a:gd name="connsiteY2-42" fmla="*/ 259565 h 2069635"/>
              <a:gd name="connsiteX3-43" fmla="*/ 0 w 3171687"/>
              <a:gd name="connsiteY3-44" fmla="*/ 0 h 2069635"/>
              <a:gd name="connsiteX4-45" fmla="*/ 3171687 w 3171687"/>
              <a:gd name="connsiteY4-46" fmla="*/ 0 h 2069635"/>
              <a:gd name="connsiteX5-47" fmla="*/ 3171687 w 3171687"/>
              <a:gd name="connsiteY5-48" fmla="*/ 2069635 h 2069635"/>
              <a:gd name="connsiteX6-49" fmla="*/ 0 w 3171687"/>
              <a:gd name="connsiteY6-50" fmla="*/ 2069635 h 2069635"/>
              <a:gd name="connsiteX7-51" fmla="*/ 0 w 3171687"/>
              <a:gd name="connsiteY7-52" fmla="*/ 1810069 h 2069635"/>
              <a:gd name="connsiteX0-53" fmla="*/ 979903 w 3171687"/>
              <a:gd name="connsiteY0-54" fmla="*/ 259565 h 2069635"/>
              <a:gd name="connsiteX1-55" fmla="*/ 0 w 3171687"/>
              <a:gd name="connsiteY1-56" fmla="*/ 259565 h 2069635"/>
              <a:gd name="connsiteX2-57" fmla="*/ 0 w 3171687"/>
              <a:gd name="connsiteY2-58" fmla="*/ 0 h 2069635"/>
              <a:gd name="connsiteX3-59" fmla="*/ 3171687 w 3171687"/>
              <a:gd name="connsiteY3-60" fmla="*/ 0 h 2069635"/>
              <a:gd name="connsiteX4-61" fmla="*/ 3171687 w 3171687"/>
              <a:gd name="connsiteY4-62" fmla="*/ 2069635 h 2069635"/>
              <a:gd name="connsiteX5-63" fmla="*/ 0 w 3171687"/>
              <a:gd name="connsiteY5-64" fmla="*/ 2069635 h 2069635"/>
              <a:gd name="connsiteX6-65" fmla="*/ 0 w 3171687"/>
              <a:gd name="connsiteY6-66" fmla="*/ 1810069 h 2069635"/>
              <a:gd name="connsiteX0-67" fmla="*/ 0 w 3171687"/>
              <a:gd name="connsiteY0-68" fmla="*/ 259565 h 2069635"/>
              <a:gd name="connsiteX1-69" fmla="*/ 0 w 3171687"/>
              <a:gd name="connsiteY1-70" fmla="*/ 0 h 2069635"/>
              <a:gd name="connsiteX2-71" fmla="*/ 3171687 w 3171687"/>
              <a:gd name="connsiteY2-72" fmla="*/ 0 h 2069635"/>
              <a:gd name="connsiteX3-73" fmla="*/ 3171687 w 3171687"/>
              <a:gd name="connsiteY3-74" fmla="*/ 2069635 h 2069635"/>
              <a:gd name="connsiteX4-75" fmla="*/ 0 w 3171687"/>
              <a:gd name="connsiteY4-76" fmla="*/ 2069635 h 2069635"/>
              <a:gd name="connsiteX5-77" fmla="*/ 0 w 3171687"/>
              <a:gd name="connsiteY5-78" fmla="*/ 1810069 h 206963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171687" h="2069635">
                <a:moveTo>
                  <a:pt x="0" y="259565"/>
                </a:moveTo>
                <a:lnTo>
                  <a:pt x="0" y="0"/>
                </a:lnTo>
                <a:lnTo>
                  <a:pt x="3171687" y="0"/>
                </a:lnTo>
                <a:lnTo>
                  <a:pt x="3171687" y="2069635"/>
                </a:lnTo>
                <a:lnTo>
                  <a:pt x="0" y="2069635"/>
                </a:lnTo>
                <a:lnTo>
                  <a:pt x="0" y="1810069"/>
                </a:lnTo>
              </a:path>
            </a:pathLst>
          </a:cu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67" name="任意多边形 5"/>
          <p:cNvSpPr/>
          <p:nvPr/>
        </p:nvSpPr>
        <p:spPr>
          <a:xfrm flipH="1">
            <a:off x="425450" y="300038"/>
            <a:ext cx="496888" cy="444500"/>
          </a:xfrm>
          <a:custGeom>
            <a:avLst/>
            <a:gdLst>
              <a:gd name="connsiteX0" fmla="*/ 0 w 2253807"/>
              <a:gd name="connsiteY0" fmla="*/ 0 h 1262130"/>
              <a:gd name="connsiteX1" fmla="*/ 2253807 w 2253807"/>
              <a:gd name="connsiteY1" fmla="*/ 0 h 1262130"/>
              <a:gd name="connsiteX2" fmla="*/ 2253807 w 2253807"/>
              <a:gd name="connsiteY2" fmla="*/ 1262130 h 1262130"/>
              <a:gd name="connsiteX3" fmla="*/ 1013277 w 2253807"/>
              <a:gd name="connsiteY3" fmla="*/ 1262130 h 1262130"/>
              <a:gd name="connsiteX4" fmla="*/ 1013277 w 2253807"/>
              <a:gd name="connsiteY4" fmla="*/ 700070 h 1262130"/>
              <a:gd name="connsiteX5" fmla="*/ 0 w 2253807"/>
              <a:gd name="connsiteY5" fmla="*/ 700070 h 1262130"/>
              <a:gd name="connsiteX6" fmla="*/ 0 w 2253807"/>
              <a:gd name="connsiteY6" fmla="*/ 0 h 1262130"/>
              <a:gd name="connsiteX0-1" fmla="*/ 1013277 w 2253807"/>
              <a:gd name="connsiteY0-2" fmla="*/ 700070 h 1262130"/>
              <a:gd name="connsiteX1-3" fmla="*/ 0 w 2253807"/>
              <a:gd name="connsiteY1-4" fmla="*/ 700070 h 1262130"/>
              <a:gd name="connsiteX2-5" fmla="*/ 0 w 2253807"/>
              <a:gd name="connsiteY2-6" fmla="*/ 0 h 1262130"/>
              <a:gd name="connsiteX3-7" fmla="*/ 2253807 w 2253807"/>
              <a:gd name="connsiteY3-8" fmla="*/ 0 h 1262130"/>
              <a:gd name="connsiteX4-9" fmla="*/ 2253807 w 2253807"/>
              <a:gd name="connsiteY4-10" fmla="*/ 1262130 h 1262130"/>
              <a:gd name="connsiteX5-11" fmla="*/ 1013277 w 2253807"/>
              <a:gd name="connsiteY5-12" fmla="*/ 1262130 h 1262130"/>
              <a:gd name="connsiteX6-13" fmla="*/ 1104717 w 2253807"/>
              <a:gd name="connsiteY6-14" fmla="*/ 791510 h 1262130"/>
              <a:gd name="connsiteX0-15" fmla="*/ 1013277 w 2253807"/>
              <a:gd name="connsiteY0-16" fmla="*/ 700070 h 1262130"/>
              <a:gd name="connsiteX1-17" fmla="*/ 0 w 2253807"/>
              <a:gd name="connsiteY1-18" fmla="*/ 700070 h 1262130"/>
              <a:gd name="connsiteX2-19" fmla="*/ 0 w 2253807"/>
              <a:gd name="connsiteY2-20" fmla="*/ 0 h 1262130"/>
              <a:gd name="connsiteX3-21" fmla="*/ 2253807 w 2253807"/>
              <a:gd name="connsiteY3-22" fmla="*/ 0 h 1262130"/>
              <a:gd name="connsiteX4-23" fmla="*/ 2253807 w 2253807"/>
              <a:gd name="connsiteY4-24" fmla="*/ 1262130 h 1262130"/>
              <a:gd name="connsiteX5-25" fmla="*/ 1013277 w 2253807"/>
              <a:gd name="connsiteY5-26" fmla="*/ 1262130 h 1262130"/>
              <a:gd name="connsiteX0-27" fmla="*/ 0 w 2253807"/>
              <a:gd name="connsiteY0-28" fmla="*/ 700070 h 1262130"/>
              <a:gd name="connsiteX1-29" fmla="*/ 0 w 2253807"/>
              <a:gd name="connsiteY1-30" fmla="*/ 0 h 1262130"/>
              <a:gd name="connsiteX2-31" fmla="*/ 2253807 w 2253807"/>
              <a:gd name="connsiteY2-32" fmla="*/ 0 h 1262130"/>
              <a:gd name="connsiteX3-33" fmla="*/ 2253807 w 2253807"/>
              <a:gd name="connsiteY3-34" fmla="*/ 1262130 h 1262130"/>
              <a:gd name="connsiteX4-35" fmla="*/ 1013277 w 2253807"/>
              <a:gd name="connsiteY4-36" fmla="*/ 1262130 h 12621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53807" h="1262130">
                <a:moveTo>
                  <a:pt x="0" y="700070"/>
                </a:moveTo>
                <a:lnTo>
                  <a:pt x="0" y="0"/>
                </a:lnTo>
                <a:lnTo>
                  <a:pt x="2253807" y="0"/>
                </a:lnTo>
                <a:lnTo>
                  <a:pt x="2253807" y="1262130"/>
                </a:lnTo>
                <a:lnTo>
                  <a:pt x="1013277" y="1262130"/>
                </a:lnTo>
              </a:path>
            </a:pathLst>
          </a:custGeom>
          <a:noFill/>
          <a:ln w="317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3" name="圆角矩形 2"/>
          <p:cNvSpPr/>
          <p:nvPr/>
        </p:nvSpPr>
        <p:spPr>
          <a:xfrm>
            <a:off x="8691563" y="296863"/>
            <a:ext cx="3500437" cy="24082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CN" sz="2000" b="1" dirty="0" smtClean="0">
                <a:solidFill>
                  <a:schemeClr val="tx1"/>
                </a:solidFill>
                <a:ea typeface="微软雅黑" panose="020B0503020204020204" pitchFamily="34" charset="-122"/>
              </a:rPr>
              <a:t>Project </a:t>
            </a:r>
            <a:r>
              <a:rPr lang="zh-CN" altLang="en-US" sz="2000" b="1" dirty="0" smtClean="0">
                <a:solidFill>
                  <a:schemeClr val="tx1"/>
                </a:solidFill>
              </a:rPr>
              <a:t>板</a:t>
            </a:r>
            <a:r>
              <a:rPr lang="zh-CN" altLang="en-US" sz="2000" b="1" dirty="0">
                <a:solidFill>
                  <a:schemeClr val="tx1"/>
                </a:solidFill>
              </a:rPr>
              <a:t>块：</a:t>
            </a:r>
            <a:endParaRPr lang="zh-CN" altLang="zh-CN" sz="2000" b="1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zh-CN" altLang="en-US" sz="2000" dirty="0">
                <a:solidFill>
                  <a:schemeClr val="tx1"/>
                </a:solidFill>
              </a:rPr>
              <a:t>鼓励学生和同伴一起，通过合作学习、探究学习等多种学习方式来共同完成一项综合性、实践性活动，走出课堂，实现知识和能力的迁移创新。</a:t>
            </a:r>
            <a:endParaRPr lang="zh-CN" altLang="zh-CN" sz="2000" dirty="0">
              <a:solidFill>
                <a:schemeClr val="tx1"/>
              </a:solidFill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79388" y="4132262"/>
            <a:ext cx="2855912" cy="13795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zh-CN" altLang="en-US" sz="2000">
                <a:solidFill>
                  <a:schemeClr val="tx1"/>
                </a:solidFill>
              </a:rPr>
              <a:t>范例</a:t>
            </a:r>
            <a:r>
              <a:rPr lang="zh-CN" altLang="en-US" sz="2000" smtClean="0">
                <a:solidFill>
                  <a:schemeClr val="tx1"/>
                </a:solidFill>
              </a:rPr>
              <a:t>和（或）学</a:t>
            </a:r>
            <a:r>
              <a:rPr lang="zh-CN" altLang="en-US" sz="2000">
                <a:solidFill>
                  <a:schemeClr val="tx1"/>
                </a:solidFill>
              </a:rPr>
              <a:t>习策略：为学生完成活动提供有力支架。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7956550" y="1363663"/>
            <a:ext cx="709613" cy="4445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 rot="10800000">
            <a:off x="3055937" y="4762499"/>
            <a:ext cx="498475" cy="47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05473" name="Picture 1" descr="C:\Users\Administrator\Desktop\教材介绍\必修第二册第四单元\必修第二册第四单元\B2U4单元正文\M2-55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459164" y="0"/>
            <a:ext cx="4850407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矩形 3"/>
          <p:cNvSpPr>
            <a:spLocks noChangeArrowheads="1"/>
          </p:cNvSpPr>
          <p:nvPr/>
        </p:nvSpPr>
        <p:spPr bwMode="auto">
          <a:xfrm>
            <a:off x="1074738" y="347663"/>
            <a:ext cx="4254352" cy="64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3600" b="1" dirty="0">
                <a:solidFill>
                  <a:srgbClr val="34569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charset="0"/>
              </a:rPr>
              <a:t>练习册 </a:t>
            </a:r>
            <a:r>
              <a:rPr lang="en-US" altLang="zh-CN" sz="3600" b="1" dirty="0">
                <a:solidFill>
                  <a:srgbClr val="34569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Calibri" panose="020F0502020204030204" charset="0"/>
              </a:rPr>
              <a:t>(Workbook)</a:t>
            </a:r>
            <a:endParaRPr lang="zh-CN" altLang="en-US" sz="3600" b="1" dirty="0">
              <a:solidFill>
                <a:srgbClr val="345692"/>
              </a:solidFill>
              <a:latin typeface="Arial" panose="020B0604020202020204" pitchFamily="34" charset="0"/>
              <a:ea typeface="微软雅黑" panose="020B0503020204020204" pitchFamily="34" charset="-122"/>
              <a:sym typeface="Calibri" panose="020F0502020204030204" charset="0"/>
            </a:endParaRPr>
          </a:p>
        </p:txBody>
      </p:sp>
      <p:sp>
        <p:nvSpPr>
          <p:cNvPr id="66" name="任意多边形 4"/>
          <p:cNvSpPr/>
          <p:nvPr/>
        </p:nvSpPr>
        <p:spPr>
          <a:xfrm flipH="1">
            <a:off x="274638" y="423863"/>
            <a:ext cx="496887" cy="557212"/>
          </a:xfrm>
          <a:custGeom>
            <a:avLst/>
            <a:gdLst>
              <a:gd name="connsiteX0" fmla="*/ 0 w 3171687"/>
              <a:gd name="connsiteY0" fmla="*/ 0 h 2069635"/>
              <a:gd name="connsiteX1" fmla="*/ 3171687 w 3171687"/>
              <a:gd name="connsiteY1" fmla="*/ 0 h 2069635"/>
              <a:gd name="connsiteX2" fmla="*/ 3171687 w 3171687"/>
              <a:gd name="connsiteY2" fmla="*/ 2069635 h 2069635"/>
              <a:gd name="connsiteX3" fmla="*/ 0 w 3171687"/>
              <a:gd name="connsiteY3" fmla="*/ 2069635 h 2069635"/>
              <a:gd name="connsiteX4" fmla="*/ 0 w 3171687"/>
              <a:gd name="connsiteY4" fmla="*/ 1810069 h 2069635"/>
              <a:gd name="connsiteX5" fmla="*/ 979903 w 3171687"/>
              <a:gd name="connsiteY5" fmla="*/ 1810069 h 2069635"/>
              <a:gd name="connsiteX6" fmla="*/ 979903 w 3171687"/>
              <a:gd name="connsiteY6" fmla="*/ 259565 h 2069635"/>
              <a:gd name="connsiteX7" fmla="*/ 0 w 3171687"/>
              <a:gd name="connsiteY7" fmla="*/ 259565 h 2069635"/>
              <a:gd name="connsiteX8" fmla="*/ 0 w 3171687"/>
              <a:gd name="connsiteY8" fmla="*/ 0 h 2069635"/>
              <a:gd name="connsiteX0-1" fmla="*/ 0 w 3171687"/>
              <a:gd name="connsiteY0-2" fmla="*/ 0 h 2069635"/>
              <a:gd name="connsiteX1-3" fmla="*/ 3171687 w 3171687"/>
              <a:gd name="connsiteY1-4" fmla="*/ 0 h 2069635"/>
              <a:gd name="connsiteX2-5" fmla="*/ 3171687 w 3171687"/>
              <a:gd name="connsiteY2-6" fmla="*/ 2069635 h 2069635"/>
              <a:gd name="connsiteX3-7" fmla="*/ 0 w 3171687"/>
              <a:gd name="connsiteY3-8" fmla="*/ 2069635 h 2069635"/>
              <a:gd name="connsiteX4-9" fmla="*/ 0 w 3171687"/>
              <a:gd name="connsiteY4-10" fmla="*/ 1810069 h 2069635"/>
              <a:gd name="connsiteX5-11" fmla="*/ 979903 w 3171687"/>
              <a:gd name="connsiteY5-12" fmla="*/ 1810069 h 2069635"/>
              <a:gd name="connsiteX6-13" fmla="*/ 979903 w 3171687"/>
              <a:gd name="connsiteY6-14" fmla="*/ 259565 h 2069635"/>
              <a:gd name="connsiteX7-15" fmla="*/ 0 w 3171687"/>
              <a:gd name="connsiteY7-16" fmla="*/ 259565 h 2069635"/>
              <a:gd name="connsiteX8-17" fmla="*/ 0 w 3171687"/>
              <a:gd name="connsiteY8-18" fmla="*/ 0 h 2069635"/>
              <a:gd name="connsiteX0-19" fmla="*/ 979903 w 3171687"/>
              <a:gd name="connsiteY0-20" fmla="*/ 1810069 h 2069635"/>
              <a:gd name="connsiteX1-21" fmla="*/ 979903 w 3171687"/>
              <a:gd name="connsiteY1-22" fmla="*/ 259565 h 2069635"/>
              <a:gd name="connsiteX2-23" fmla="*/ 0 w 3171687"/>
              <a:gd name="connsiteY2-24" fmla="*/ 259565 h 2069635"/>
              <a:gd name="connsiteX3-25" fmla="*/ 0 w 3171687"/>
              <a:gd name="connsiteY3-26" fmla="*/ 0 h 2069635"/>
              <a:gd name="connsiteX4-27" fmla="*/ 3171687 w 3171687"/>
              <a:gd name="connsiteY4-28" fmla="*/ 0 h 2069635"/>
              <a:gd name="connsiteX5-29" fmla="*/ 3171687 w 3171687"/>
              <a:gd name="connsiteY5-30" fmla="*/ 2069635 h 2069635"/>
              <a:gd name="connsiteX6-31" fmla="*/ 0 w 3171687"/>
              <a:gd name="connsiteY6-32" fmla="*/ 2069635 h 2069635"/>
              <a:gd name="connsiteX7-33" fmla="*/ 0 w 3171687"/>
              <a:gd name="connsiteY7-34" fmla="*/ 1810069 h 2069635"/>
              <a:gd name="connsiteX8-35" fmla="*/ 1071343 w 3171687"/>
              <a:gd name="connsiteY8-36" fmla="*/ 1901509 h 2069635"/>
              <a:gd name="connsiteX0-37" fmla="*/ 979903 w 3171687"/>
              <a:gd name="connsiteY0-38" fmla="*/ 1810069 h 2069635"/>
              <a:gd name="connsiteX1-39" fmla="*/ 979903 w 3171687"/>
              <a:gd name="connsiteY1-40" fmla="*/ 259565 h 2069635"/>
              <a:gd name="connsiteX2-41" fmla="*/ 0 w 3171687"/>
              <a:gd name="connsiteY2-42" fmla="*/ 259565 h 2069635"/>
              <a:gd name="connsiteX3-43" fmla="*/ 0 w 3171687"/>
              <a:gd name="connsiteY3-44" fmla="*/ 0 h 2069635"/>
              <a:gd name="connsiteX4-45" fmla="*/ 3171687 w 3171687"/>
              <a:gd name="connsiteY4-46" fmla="*/ 0 h 2069635"/>
              <a:gd name="connsiteX5-47" fmla="*/ 3171687 w 3171687"/>
              <a:gd name="connsiteY5-48" fmla="*/ 2069635 h 2069635"/>
              <a:gd name="connsiteX6-49" fmla="*/ 0 w 3171687"/>
              <a:gd name="connsiteY6-50" fmla="*/ 2069635 h 2069635"/>
              <a:gd name="connsiteX7-51" fmla="*/ 0 w 3171687"/>
              <a:gd name="connsiteY7-52" fmla="*/ 1810069 h 2069635"/>
              <a:gd name="connsiteX0-53" fmla="*/ 979903 w 3171687"/>
              <a:gd name="connsiteY0-54" fmla="*/ 259565 h 2069635"/>
              <a:gd name="connsiteX1-55" fmla="*/ 0 w 3171687"/>
              <a:gd name="connsiteY1-56" fmla="*/ 259565 h 2069635"/>
              <a:gd name="connsiteX2-57" fmla="*/ 0 w 3171687"/>
              <a:gd name="connsiteY2-58" fmla="*/ 0 h 2069635"/>
              <a:gd name="connsiteX3-59" fmla="*/ 3171687 w 3171687"/>
              <a:gd name="connsiteY3-60" fmla="*/ 0 h 2069635"/>
              <a:gd name="connsiteX4-61" fmla="*/ 3171687 w 3171687"/>
              <a:gd name="connsiteY4-62" fmla="*/ 2069635 h 2069635"/>
              <a:gd name="connsiteX5-63" fmla="*/ 0 w 3171687"/>
              <a:gd name="connsiteY5-64" fmla="*/ 2069635 h 2069635"/>
              <a:gd name="connsiteX6-65" fmla="*/ 0 w 3171687"/>
              <a:gd name="connsiteY6-66" fmla="*/ 1810069 h 2069635"/>
              <a:gd name="connsiteX0-67" fmla="*/ 0 w 3171687"/>
              <a:gd name="connsiteY0-68" fmla="*/ 259565 h 2069635"/>
              <a:gd name="connsiteX1-69" fmla="*/ 0 w 3171687"/>
              <a:gd name="connsiteY1-70" fmla="*/ 0 h 2069635"/>
              <a:gd name="connsiteX2-71" fmla="*/ 3171687 w 3171687"/>
              <a:gd name="connsiteY2-72" fmla="*/ 0 h 2069635"/>
              <a:gd name="connsiteX3-73" fmla="*/ 3171687 w 3171687"/>
              <a:gd name="connsiteY3-74" fmla="*/ 2069635 h 2069635"/>
              <a:gd name="connsiteX4-75" fmla="*/ 0 w 3171687"/>
              <a:gd name="connsiteY4-76" fmla="*/ 2069635 h 2069635"/>
              <a:gd name="connsiteX5-77" fmla="*/ 0 w 3171687"/>
              <a:gd name="connsiteY5-78" fmla="*/ 1810069 h 206963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171687" h="2069635">
                <a:moveTo>
                  <a:pt x="0" y="259565"/>
                </a:moveTo>
                <a:lnTo>
                  <a:pt x="0" y="0"/>
                </a:lnTo>
                <a:lnTo>
                  <a:pt x="3171687" y="0"/>
                </a:lnTo>
                <a:lnTo>
                  <a:pt x="3171687" y="2069635"/>
                </a:lnTo>
                <a:lnTo>
                  <a:pt x="0" y="2069635"/>
                </a:lnTo>
                <a:lnTo>
                  <a:pt x="0" y="1810069"/>
                </a:lnTo>
              </a:path>
            </a:pathLst>
          </a:cu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67" name="任意多边形 5"/>
          <p:cNvSpPr/>
          <p:nvPr/>
        </p:nvSpPr>
        <p:spPr>
          <a:xfrm flipH="1">
            <a:off x="425450" y="300038"/>
            <a:ext cx="496888" cy="444500"/>
          </a:xfrm>
          <a:custGeom>
            <a:avLst/>
            <a:gdLst>
              <a:gd name="connsiteX0" fmla="*/ 0 w 2253807"/>
              <a:gd name="connsiteY0" fmla="*/ 0 h 1262130"/>
              <a:gd name="connsiteX1" fmla="*/ 2253807 w 2253807"/>
              <a:gd name="connsiteY1" fmla="*/ 0 h 1262130"/>
              <a:gd name="connsiteX2" fmla="*/ 2253807 w 2253807"/>
              <a:gd name="connsiteY2" fmla="*/ 1262130 h 1262130"/>
              <a:gd name="connsiteX3" fmla="*/ 1013277 w 2253807"/>
              <a:gd name="connsiteY3" fmla="*/ 1262130 h 1262130"/>
              <a:gd name="connsiteX4" fmla="*/ 1013277 w 2253807"/>
              <a:gd name="connsiteY4" fmla="*/ 700070 h 1262130"/>
              <a:gd name="connsiteX5" fmla="*/ 0 w 2253807"/>
              <a:gd name="connsiteY5" fmla="*/ 700070 h 1262130"/>
              <a:gd name="connsiteX6" fmla="*/ 0 w 2253807"/>
              <a:gd name="connsiteY6" fmla="*/ 0 h 1262130"/>
              <a:gd name="connsiteX0-1" fmla="*/ 1013277 w 2253807"/>
              <a:gd name="connsiteY0-2" fmla="*/ 700070 h 1262130"/>
              <a:gd name="connsiteX1-3" fmla="*/ 0 w 2253807"/>
              <a:gd name="connsiteY1-4" fmla="*/ 700070 h 1262130"/>
              <a:gd name="connsiteX2-5" fmla="*/ 0 w 2253807"/>
              <a:gd name="connsiteY2-6" fmla="*/ 0 h 1262130"/>
              <a:gd name="connsiteX3-7" fmla="*/ 2253807 w 2253807"/>
              <a:gd name="connsiteY3-8" fmla="*/ 0 h 1262130"/>
              <a:gd name="connsiteX4-9" fmla="*/ 2253807 w 2253807"/>
              <a:gd name="connsiteY4-10" fmla="*/ 1262130 h 1262130"/>
              <a:gd name="connsiteX5-11" fmla="*/ 1013277 w 2253807"/>
              <a:gd name="connsiteY5-12" fmla="*/ 1262130 h 1262130"/>
              <a:gd name="connsiteX6-13" fmla="*/ 1104717 w 2253807"/>
              <a:gd name="connsiteY6-14" fmla="*/ 791510 h 1262130"/>
              <a:gd name="connsiteX0-15" fmla="*/ 1013277 w 2253807"/>
              <a:gd name="connsiteY0-16" fmla="*/ 700070 h 1262130"/>
              <a:gd name="connsiteX1-17" fmla="*/ 0 w 2253807"/>
              <a:gd name="connsiteY1-18" fmla="*/ 700070 h 1262130"/>
              <a:gd name="connsiteX2-19" fmla="*/ 0 w 2253807"/>
              <a:gd name="connsiteY2-20" fmla="*/ 0 h 1262130"/>
              <a:gd name="connsiteX3-21" fmla="*/ 2253807 w 2253807"/>
              <a:gd name="connsiteY3-22" fmla="*/ 0 h 1262130"/>
              <a:gd name="connsiteX4-23" fmla="*/ 2253807 w 2253807"/>
              <a:gd name="connsiteY4-24" fmla="*/ 1262130 h 1262130"/>
              <a:gd name="connsiteX5-25" fmla="*/ 1013277 w 2253807"/>
              <a:gd name="connsiteY5-26" fmla="*/ 1262130 h 1262130"/>
              <a:gd name="connsiteX0-27" fmla="*/ 0 w 2253807"/>
              <a:gd name="connsiteY0-28" fmla="*/ 700070 h 1262130"/>
              <a:gd name="connsiteX1-29" fmla="*/ 0 w 2253807"/>
              <a:gd name="connsiteY1-30" fmla="*/ 0 h 1262130"/>
              <a:gd name="connsiteX2-31" fmla="*/ 2253807 w 2253807"/>
              <a:gd name="connsiteY2-32" fmla="*/ 0 h 1262130"/>
              <a:gd name="connsiteX3-33" fmla="*/ 2253807 w 2253807"/>
              <a:gd name="connsiteY3-34" fmla="*/ 1262130 h 1262130"/>
              <a:gd name="connsiteX4-35" fmla="*/ 1013277 w 2253807"/>
              <a:gd name="connsiteY4-36" fmla="*/ 1262130 h 12621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53807" h="1262130">
                <a:moveTo>
                  <a:pt x="0" y="700070"/>
                </a:moveTo>
                <a:lnTo>
                  <a:pt x="0" y="0"/>
                </a:lnTo>
                <a:lnTo>
                  <a:pt x="2253807" y="0"/>
                </a:lnTo>
                <a:lnTo>
                  <a:pt x="2253807" y="1262130"/>
                </a:lnTo>
                <a:lnTo>
                  <a:pt x="1013277" y="1262130"/>
                </a:lnTo>
              </a:path>
            </a:pathLst>
          </a:custGeom>
          <a:noFill/>
          <a:ln w="317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28677" name="矩形 2"/>
          <p:cNvSpPr>
            <a:spLocks noChangeArrowheads="1"/>
          </p:cNvSpPr>
          <p:nvPr/>
        </p:nvSpPr>
        <p:spPr bwMode="auto">
          <a:xfrm>
            <a:off x="1074738" y="1298575"/>
            <a:ext cx="9885362" cy="112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</a:rPr>
              <a:t>练习册是对教材主体内容的巩固、补充与拓展，旨在帮助学生夯实基础、提升能力</a:t>
            </a: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3200" b="1" dirty="0">
              <a:solidFill>
                <a:srgbClr val="00206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234406" y="2819400"/>
          <a:ext cx="7566025" cy="2498976"/>
        </p:xfrm>
        <a:graphic>
          <a:graphicData uri="http://schemas.openxmlformats.org/drawingml/2006/table">
            <a:tbl>
              <a:tblPr/>
              <a:tblGrid>
                <a:gridCol w="6410325"/>
                <a:gridCol w="1155700"/>
              </a:tblGrid>
              <a:tr h="6246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语言知识操练 </a:t>
                      </a:r>
                      <a:r>
                        <a:rPr kumimoji="0" lang="en-US" altLang="zh-C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等线" panose="02010600030101010101" pitchFamily="2" charset="-122"/>
                        </a:rPr>
                        <a:t>(Exploring language)</a:t>
                      </a:r>
                      <a:r>
                        <a:rPr kumimoji="0" lang="zh-CN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等线" panose="02010600030101010101" pitchFamily="2" charset="-122"/>
                        </a:rPr>
                        <a:t> </a:t>
                      </a:r>
                      <a:endParaRPr kumimoji="0" lang="zh-CN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等线" panose="02010600030101010101" pitchFamily="2" charset="-122"/>
                      </a:endParaRPr>
                    </a:p>
                  </a:txBody>
                  <a:tcPr marT="45672" marB="456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等线" panose="02010600030101010101" pitchFamily="2" charset="-122"/>
                        </a:rPr>
                        <a:t> 2</a:t>
                      </a:r>
                      <a:r>
                        <a:rPr kumimoji="0" lang="zh-CN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页</a:t>
                      </a:r>
                      <a:endParaRPr kumimoji="0" lang="zh-CN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672" marB="456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246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语言技能训练 </a:t>
                      </a:r>
                      <a:r>
                        <a:rPr kumimoji="0" lang="en-US" altLang="zh-CN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等线" panose="02010600030101010101" pitchFamily="2" charset="-122"/>
                        </a:rPr>
                        <a:t>(Building skills)</a:t>
                      </a:r>
                      <a:endParaRPr kumimoji="0" lang="zh-CN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等线" panose="02010600030101010101" pitchFamily="2" charset="-122"/>
                      </a:endParaRPr>
                    </a:p>
                  </a:txBody>
                  <a:tcPr marT="45672" marB="456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等线" panose="02010600030101010101" pitchFamily="2" charset="-122"/>
                        </a:rPr>
                        <a:t> 3</a:t>
                      </a:r>
                      <a:r>
                        <a:rPr kumimoji="0" lang="zh-CN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页</a:t>
                      </a:r>
                      <a:endParaRPr kumimoji="0" lang="zh-CN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672" marB="456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246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语言鉴赏 </a:t>
                      </a:r>
                      <a:r>
                        <a:rPr kumimoji="0" lang="en-US" altLang="zh-CN" sz="3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等线" panose="02010600030101010101" pitchFamily="2" charset="-122"/>
                        </a:rPr>
                        <a:t>(Appreciating language)</a:t>
                      </a:r>
                      <a:endParaRPr kumimoji="0" lang="zh-CN" altLang="en-US" sz="3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charset="0"/>
                        <a:ea typeface="等线" panose="02010600030101010101" pitchFamily="2" charset="-122"/>
                      </a:endParaRPr>
                    </a:p>
                  </a:txBody>
                  <a:tcPr marT="45672" marB="456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等线" panose="02010600030101010101" pitchFamily="2" charset="-122"/>
                        </a:rPr>
                        <a:t> 1</a:t>
                      </a:r>
                      <a:r>
                        <a:rPr kumimoji="0" lang="zh-CN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页</a:t>
                      </a:r>
                      <a:endParaRPr kumimoji="0" lang="zh-CN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672" marB="456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246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             合 计</a:t>
                      </a:r>
                      <a:endParaRPr kumimoji="0" lang="zh-CN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672" marB="456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charset="0"/>
                          <a:ea typeface="等线" panose="02010600030101010101" pitchFamily="2" charset="-122"/>
                        </a:rPr>
                        <a:t> 6</a:t>
                      </a:r>
                      <a:r>
                        <a:rPr kumimoji="0" lang="zh-CN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页</a:t>
                      </a:r>
                      <a:endParaRPr kumimoji="0" lang="zh-CN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672" marB="456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必修第二册第四单元\必修第二册第四单元\B2U4 Workbook\M2-80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0"/>
            <a:ext cx="48504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右箭头 2"/>
          <p:cNvSpPr/>
          <p:nvPr/>
        </p:nvSpPr>
        <p:spPr>
          <a:xfrm>
            <a:off x="6041828" y="3359944"/>
            <a:ext cx="709612" cy="4603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6772275" y="1506538"/>
            <a:ext cx="3362325" cy="37528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CN" sz="2000" b="1" spc="-60" dirty="0">
                <a:solidFill>
                  <a:schemeClr val="tx1"/>
                </a:solidFill>
                <a:ea typeface="微软雅黑" panose="020B0503020204020204" pitchFamily="34" charset="-122"/>
              </a:rPr>
              <a:t>Appreciating </a:t>
            </a:r>
            <a:r>
              <a:rPr lang="en-US" altLang="zh-CN" sz="2000" b="1" spc="-60" dirty="0" smtClean="0">
                <a:solidFill>
                  <a:schemeClr val="tx1"/>
                </a:solidFill>
                <a:ea typeface="微软雅黑" panose="020B0503020204020204" pitchFamily="34" charset="-122"/>
              </a:rPr>
              <a:t>language </a:t>
            </a:r>
            <a:r>
              <a:rPr lang="zh-CN" altLang="en-US" sz="2000" b="1" spc="-60" dirty="0" smtClean="0">
                <a:solidFill>
                  <a:schemeClr val="tx1"/>
                </a:solidFill>
              </a:rPr>
              <a:t>板块</a:t>
            </a:r>
            <a:r>
              <a:rPr lang="zh-CN" altLang="en-US" sz="2000" b="1" spc="-60" dirty="0">
                <a:solidFill>
                  <a:schemeClr val="tx1"/>
                </a:solidFill>
              </a:rPr>
              <a:t>：</a:t>
            </a:r>
            <a:endParaRPr lang="zh-CN" altLang="zh-CN" sz="2000" b="1" spc="-60" dirty="0">
              <a:solidFill>
                <a:schemeClr val="tx1"/>
              </a:solidFill>
            </a:endParaRPr>
          </a:p>
          <a:p>
            <a:pPr algn="just">
              <a:defRPr/>
            </a:pPr>
            <a:r>
              <a:rPr lang="zh-CN" altLang="en-US" sz="2000" dirty="0">
                <a:solidFill>
                  <a:schemeClr val="tx1"/>
                </a:solidFill>
              </a:rPr>
              <a:t>呈现一至两篇文学性较强的语篇，供学生欣赏、诵读，感悟英语语言美和意蕴美，提升审美情趣和赏析能力，培养语言意识和语感。同时在教师用书中提供导读，对语篇文体、文章结构、语言特色、修辞手法等方面进行指导，引导学生进行深度思考。</a:t>
            </a:r>
            <a:endParaRPr lang="zh-CN" altLang="zh-CN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600325" y="1576070"/>
            <a:ext cx="6991350" cy="3305175"/>
          </a:xfrm>
          <a:prstGeom prst="rect">
            <a:avLst/>
          </a:prstGeom>
          <a:noFill/>
          <a:ln w="38100">
            <a:solidFill>
              <a:srgbClr val="549E3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924175" y="1776095"/>
            <a:ext cx="6343650" cy="2886710"/>
          </a:xfrm>
          <a:prstGeom prst="rect">
            <a:avLst/>
          </a:prstGeom>
          <a:noFill/>
          <a:ln w="38100">
            <a:solidFill>
              <a:srgbClr val="549E39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997418" y="2767915"/>
            <a:ext cx="5327015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i="1" dirty="0">
                <a:solidFill>
                  <a:srgbClr val="549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Thanks a lot</a:t>
            </a:r>
            <a:endParaRPr lang="en-US" altLang="zh-CN" sz="6600" b="1" i="1" dirty="0">
              <a:solidFill>
                <a:srgbClr val="549E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425" y="0"/>
            <a:ext cx="3149600" cy="1685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861366">
            <a:off x="2733364" y="3608388"/>
            <a:ext cx="1924671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4987">
            <a:off x="3001963" y="287338"/>
            <a:ext cx="194627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3268">
            <a:off x="8643938" y="512763"/>
            <a:ext cx="1933575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183">
            <a:off x="7302500" y="360363"/>
            <a:ext cx="1944688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446088"/>
            <a:ext cx="1943100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9" name="矩形 2"/>
          <p:cNvSpPr>
            <a:spLocks noChangeArrowheads="1"/>
          </p:cNvSpPr>
          <p:nvPr/>
        </p:nvSpPr>
        <p:spPr bwMode="auto">
          <a:xfrm>
            <a:off x="698500" y="1044575"/>
            <a:ext cx="111839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br>
              <a:rPr lang="zh-CN" altLang="en-US" sz="3600">
                <a:ea typeface="等线" panose="02010600030101010101" pitchFamily="2" charset="-122"/>
              </a:rPr>
            </a:br>
            <a:r>
              <a:rPr lang="en-US" altLang="zh-CN" sz="3600">
                <a:solidFill>
                  <a:srgbClr val="000000"/>
                </a:solidFill>
                <a:ea typeface="微软雅黑" panose="020B0503020204020204" pitchFamily="34" charset="-122"/>
              </a:rPr>
              <a:t>     </a:t>
            </a:r>
            <a:r>
              <a:rPr lang="en-US" altLang="zh-CN" sz="3600" b="1">
                <a:solidFill>
                  <a:srgbClr val="000000"/>
                </a:solidFill>
                <a:ea typeface="微软雅黑" panose="020B0503020204020204" pitchFamily="34" charset="-122"/>
              </a:rPr>
              <a:t> </a:t>
            </a:r>
            <a:endParaRPr lang="en-US" altLang="zh-CN" sz="3600" b="1">
              <a:solidFill>
                <a:srgbClr val="000000"/>
              </a:solidFill>
              <a:ea typeface="微软雅黑" panose="020B0503020204020204" pitchFamily="34" charset="-122"/>
            </a:endParaRPr>
          </a:p>
          <a:p>
            <a:pPr algn="just"/>
            <a:r>
              <a:rPr lang="en-US" altLang="zh-CN" sz="3600" i="1">
                <a:solidFill>
                  <a:srgbClr val="000000"/>
                </a:solidFill>
                <a:ea typeface="微软雅黑" panose="020B0503020204020204" pitchFamily="34" charset="-122"/>
              </a:rPr>
              <a:t>     </a:t>
            </a:r>
            <a:endParaRPr lang="en-US" altLang="zh-CN" sz="3600" i="1">
              <a:solidFill>
                <a:srgbClr val="00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10600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129238">
            <a:off x="1979613" y="3369358"/>
            <a:ext cx="1946275" cy="2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1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184150"/>
            <a:ext cx="1944688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4931">
            <a:off x="241300" y="157163"/>
            <a:ext cx="1951038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3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3407460"/>
            <a:ext cx="1957388" cy="277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604" name="图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53879">
            <a:off x="406400" y="3369827"/>
            <a:ext cx="1931988" cy="271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5814994" y="4343574"/>
          <a:ext cx="5810950" cy="1835409"/>
        </p:xfrm>
        <a:graphic>
          <a:graphicData uri="http://schemas.openxmlformats.org/drawingml/2006/table">
            <a:tbl>
              <a:tblPr/>
              <a:tblGrid>
                <a:gridCol w="2765025"/>
                <a:gridCol w="3045925"/>
              </a:tblGrid>
              <a:tr h="6118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必修</a:t>
                      </a:r>
                      <a:endParaRPr kumimoji="0" lang="zh-CN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    3</a:t>
                      </a:r>
                      <a:r>
                        <a:rPr kumimoji="0" lang="zh-CN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册</a:t>
                      </a:r>
                      <a:endParaRPr kumimoji="0" lang="en-US" altLang="zh-C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118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选择性必修</a:t>
                      </a:r>
                      <a:endParaRPr kumimoji="0" lang="zh-CN" altLang="en-US" sz="3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    4</a:t>
                      </a:r>
                      <a:r>
                        <a:rPr kumimoji="0" lang="zh-CN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册</a:t>
                      </a:r>
                      <a:endParaRPr kumimoji="0" lang="en-US" altLang="zh-C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6118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选修（提高类）</a:t>
                      </a:r>
                      <a:endParaRPr kumimoji="0" lang="zh-CN" alt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Arial" panose="020B0604020202020204" pitchFamily="34" charset="0"/>
                        </a:rPr>
                        <a:t>     3</a:t>
                      </a:r>
                      <a:r>
                        <a:rPr kumimoji="0" lang="zh-CN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册</a:t>
                      </a:r>
                      <a:endParaRPr kumimoji="0" lang="en-US" altLang="zh-CN" sz="3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cs typeface="Arial" panose="020B0604020202020204" pitchFamily="34" charset="0"/>
                      </a:endParaRPr>
                    </a:p>
                  </a:txBody>
                  <a:tcPr marT="45745" marB="4574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152254" y="561976"/>
          <a:ext cx="7592616" cy="5896718"/>
        </p:xfrm>
        <a:graphic>
          <a:graphicData uri="http://schemas.openxmlformats.org/drawingml/2006/table">
            <a:tbl>
              <a:tblPr/>
              <a:tblGrid>
                <a:gridCol w="3796903"/>
                <a:gridCol w="3795713"/>
              </a:tblGrid>
              <a:tr h="469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Welcome 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the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unit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等线" panose="02010600030101010101" pitchFamily="2" charset="-122"/>
                      </a:endParaRPr>
                    </a:p>
                  </a:txBody>
                  <a:tcPr marL="68583" marR="68583" marT="34296" marB="342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0.5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课时 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68583" marR="68583" marT="34296" marB="342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01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Reading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等线" panose="02010600030101010101" pitchFamily="2" charset="-122"/>
                      </a:endParaRPr>
                    </a:p>
                  </a:txBody>
                  <a:tcPr marL="68583" marR="68583" marT="34296" marB="342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2.5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课时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68583" marR="68583" marT="34296" marB="342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69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Grammar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and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usage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等线" panose="02010600030101010101" pitchFamily="2" charset="-122"/>
                      </a:endParaRPr>
                    </a:p>
                  </a:txBody>
                  <a:tcPr marL="68583" marR="68583" marT="34296" marB="342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2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课时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68583" marR="68583" marT="34296" marB="342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69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Integrated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skills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等线" panose="02010600030101010101" pitchFamily="2" charset="-122"/>
                      </a:endParaRPr>
                    </a:p>
                  </a:txBody>
                  <a:tcPr marL="68583" marR="68583" marT="34296" marB="342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1.5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课时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68583" marR="68583" marT="34296" marB="342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69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kumimoji="0" lang="zh-CN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</a:t>
                      </a:r>
                      <a:r>
                        <a:rPr kumimoji="0" lang="en-US" altLang="zh-CN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xtended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reading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等线" panose="02010600030101010101" pitchFamily="2" charset="-122"/>
                      </a:endParaRPr>
                    </a:p>
                  </a:txBody>
                  <a:tcPr marL="68583" marR="68583" marT="34296" marB="342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2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课时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68583" marR="68583" marT="34296" marB="342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69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kumimoji="0" lang="zh-CN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</a:t>
                      </a:r>
                      <a:r>
                        <a:rPr kumimoji="0" lang="en-US" altLang="zh-CN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roject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等线" panose="02010600030101010101" pitchFamily="2" charset="-122"/>
                      </a:endParaRPr>
                    </a:p>
                  </a:txBody>
                  <a:tcPr marL="68583" marR="68583" marT="34296" marB="342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1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课时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68583" marR="68583" marT="34296" marB="342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69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kumimoji="0" lang="zh-CN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</a:t>
                      </a:r>
                      <a:r>
                        <a:rPr kumimoji="0" lang="en-US" altLang="zh-CN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ssessment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等线" panose="02010600030101010101" pitchFamily="2" charset="-122"/>
                      </a:endParaRPr>
                    </a:p>
                  </a:txBody>
                  <a:tcPr marL="68583" marR="68583" marT="34296" marB="342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0.5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课时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68583" marR="68583" marT="34296" marB="342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69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kumimoji="0" lang="zh-CN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Fu</a:t>
                      </a:r>
                      <a:r>
                        <a:rPr kumimoji="0" lang="en-US" altLang="zh-CN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rthe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 </a:t>
                      </a:r>
                      <a:r>
                        <a:rPr kumimoji="0" lang="en-US" altLang="zh-C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study</a:t>
                      </a:r>
                      <a:r>
                        <a:rPr kumimoji="0" lang="zh-C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charset="0"/>
                        <a:ea typeface="等线" panose="02010600030101010101" pitchFamily="2" charset="-122"/>
                      </a:endParaRPr>
                    </a:p>
                  </a:txBody>
                  <a:tcPr marL="68583" marR="68583" marT="34296" marB="342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0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课时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68583" marR="68583" marT="34296" marB="342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691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          总  计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3" marR="68583" marT="34296" marB="342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42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1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0</a:t>
                      </a:r>
                      <a:r>
                        <a:rPr kumimoji="0" lang="zh-CN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ea"/>
                          <a:cs typeface="+mn-ea"/>
                        </a:rPr>
                        <a:t>课时</a:t>
                      </a:r>
                      <a:endParaRPr kumimoji="0" lang="zh-CN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ea"/>
                        <a:cs typeface="+mn-ea"/>
                      </a:endParaRPr>
                    </a:p>
                  </a:txBody>
                  <a:tcPr marL="68583" marR="68583" marT="34296" marB="3429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30" name="图片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24" y="0"/>
            <a:ext cx="2255756" cy="1207408"/>
          </a:xfrm>
          <a:prstGeom prst="rect">
            <a:avLst/>
          </a:prstGeo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7" name="组合 23"/>
          <p:cNvGrpSpPr/>
          <p:nvPr/>
        </p:nvGrpSpPr>
        <p:grpSpPr>
          <a:xfrm>
            <a:off x="9256713" y="2171700"/>
            <a:ext cx="344487" cy="330200"/>
            <a:chOff x="0" y="0"/>
            <a:chExt cx="2438400" cy="2332038"/>
          </a:xfrm>
        </p:grpSpPr>
        <p:sp>
          <p:nvSpPr>
            <p:cNvPr id="9228" name="Freeform 25"/>
            <p:cNvSpPr/>
            <p:nvPr/>
          </p:nvSpPr>
          <p:spPr>
            <a:xfrm>
              <a:off x="893763" y="1676400"/>
              <a:ext cx="655638" cy="655638"/>
            </a:xfrm>
            <a:custGeom>
              <a:avLst/>
              <a:gdLst>
                <a:gd name="txL" fmla="*/ 0 w 413"/>
                <a:gd name="txT" fmla="*/ 0 h 413"/>
                <a:gd name="txR" fmla="*/ 413 w 413"/>
                <a:gd name="txB" fmla="*/ 413 h 413"/>
              </a:gdLst>
              <a:ahLst/>
              <a:cxnLst>
                <a:cxn ang="0">
                  <a:pos x="206" y="413"/>
                </a:cxn>
                <a:cxn ang="0">
                  <a:pos x="0" y="0"/>
                </a:cxn>
                <a:cxn ang="0">
                  <a:pos x="413" y="0"/>
                </a:cxn>
                <a:cxn ang="0">
                  <a:pos x="206" y="413"/>
                </a:cxn>
              </a:cxnLst>
              <a:rect l="txL" t="txT" r="txR" b="txB"/>
              <a:pathLst>
                <a:path w="413" h="413">
                  <a:moveTo>
                    <a:pt x="206" y="413"/>
                  </a:moveTo>
                  <a:lnTo>
                    <a:pt x="0" y="0"/>
                  </a:lnTo>
                  <a:lnTo>
                    <a:pt x="413" y="0"/>
                  </a:lnTo>
                  <a:lnTo>
                    <a:pt x="206" y="4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 vert="horz" wrap="square" anchor="t"/>
            <a:lstStyle/>
            <a:p>
              <a:pPr lvl="0">
                <a:lnSpc>
                  <a:spcPct val="100000"/>
                </a:lnSpc>
              </a:pPr>
              <a:endPara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9229" name="任意多边形 25"/>
            <p:cNvSpPr/>
            <p:nvPr/>
          </p:nvSpPr>
          <p:spPr>
            <a:xfrm>
              <a:off x="0" y="0"/>
              <a:ext cx="2438400" cy="1774825"/>
            </a:xfrm>
            <a:custGeom>
              <a:avLst/>
              <a:gdLst>
                <a:gd name="txL" fmla="*/ 0 w 2438400"/>
                <a:gd name="txT" fmla="*/ 0 h 1774825"/>
                <a:gd name="txR" fmla="*/ 2438400 w 2438400"/>
                <a:gd name="txB" fmla="*/ 1774825 h 1774825"/>
              </a:gdLst>
              <a:ahLst/>
              <a:cxnLst>
                <a:cxn ang="0">
                  <a:pos x="290196" y="0"/>
                </a:cxn>
                <a:cxn ang="0">
                  <a:pos x="2151973" y="0"/>
                </a:cxn>
                <a:cxn ang="0">
                  <a:pos x="2438400" y="286384"/>
                </a:cxn>
                <a:cxn ang="0">
                  <a:pos x="2438400" y="1484673"/>
                </a:cxn>
                <a:cxn ang="0">
                  <a:pos x="2151973" y="1774825"/>
                </a:cxn>
                <a:cxn ang="0">
                  <a:pos x="290196" y="1774825"/>
                </a:cxn>
                <a:cxn ang="0">
                  <a:pos x="0" y="1484673"/>
                </a:cxn>
                <a:cxn ang="0">
                  <a:pos x="0" y="286384"/>
                </a:cxn>
                <a:cxn ang="0">
                  <a:pos x="290196" y="0"/>
                </a:cxn>
                <a:cxn ang="0">
                  <a:pos x="471488" y="425450"/>
                </a:cxn>
                <a:cxn ang="0">
                  <a:pos x="471488" y="598488"/>
                </a:cxn>
                <a:cxn ang="0">
                  <a:pos x="1971676" y="598488"/>
                </a:cxn>
                <a:cxn ang="0">
                  <a:pos x="1971676" y="425450"/>
                </a:cxn>
                <a:cxn ang="0">
                  <a:pos x="471488" y="425450"/>
                </a:cxn>
                <a:cxn ang="0">
                  <a:pos x="471488" y="801688"/>
                </a:cxn>
                <a:cxn ang="0">
                  <a:pos x="471488" y="971551"/>
                </a:cxn>
                <a:cxn ang="0">
                  <a:pos x="1971676" y="971551"/>
                </a:cxn>
                <a:cxn ang="0">
                  <a:pos x="1971676" y="801688"/>
                </a:cxn>
                <a:cxn ang="0">
                  <a:pos x="471488" y="801688"/>
                </a:cxn>
                <a:cxn ang="0">
                  <a:pos x="471488" y="1174750"/>
                </a:cxn>
                <a:cxn ang="0">
                  <a:pos x="471488" y="1347788"/>
                </a:cxn>
                <a:cxn ang="0">
                  <a:pos x="1971676" y="1347788"/>
                </a:cxn>
                <a:cxn ang="0">
                  <a:pos x="1971676" y="1174750"/>
                </a:cxn>
                <a:cxn ang="0">
                  <a:pos x="471488" y="1174750"/>
                </a:cxn>
              </a:cxnLst>
              <a:rect l="txL" t="txT" r="txR" b="txB"/>
              <a:pathLst>
                <a:path w="2438400" h="1774825">
                  <a:moveTo>
                    <a:pt x="290196" y="0"/>
                  </a:moveTo>
                  <a:cubicBezTo>
                    <a:pt x="2151973" y="0"/>
                    <a:pt x="2151973" y="0"/>
                    <a:pt x="2151973" y="0"/>
                  </a:cubicBezTo>
                  <a:cubicBezTo>
                    <a:pt x="2310262" y="0"/>
                    <a:pt x="2438400" y="128119"/>
                    <a:pt x="2438400" y="286384"/>
                  </a:cubicBezTo>
                  <a:lnTo>
                    <a:pt x="2438400" y="1484673"/>
                  </a:lnTo>
                  <a:cubicBezTo>
                    <a:pt x="2438400" y="1646706"/>
                    <a:pt x="2310262" y="1774825"/>
                    <a:pt x="2151973" y="1774825"/>
                  </a:cubicBezTo>
                  <a:cubicBezTo>
                    <a:pt x="290196" y="1774825"/>
                    <a:pt x="290196" y="1774825"/>
                    <a:pt x="290196" y="1774825"/>
                  </a:cubicBezTo>
                  <a:cubicBezTo>
                    <a:pt x="131907" y="1774825"/>
                    <a:pt x="0" y="1646706"/>
                    <a:pt x="0" y="1484673"/>
                  </a:cubicBezTo>
                  <a:cubicBezTo>
                    <a:pt x="0" y="286384"/>
                    <a:pt x="0" y="286384"/>
                    <a:pt x="0" y="286384"/>
                  </a:cubicBezTo>
                  <a:cubicBezTo>
                    <a:pt x="0" y="128119"/>
                    <a:pt x="131907" y="0"/>
                    <a:pt x="290196" y="0"/>
                  </a:cubicBezTo>
                  <a:close/>
                  <a:moveTo>
                    <a:pt x="471488" y="425450"/>
                  </a:moveTo>
                  <a:lnTo>
                    <a:pt x="471488" y="598488"/>
                  </a:lnTo>
                  <a:lnTo>
                    <a:pt x="1971676" y="598488"/>
                  </a:lnTo>
                  <a:lnTo>
                    <a:pt x="1971676" y="425450"/>
                  </a:lnTo>
                  <a:lnTo>
                    <a:pt x="471488" y="425450"/>
                  </a:lnTo>
                  <a:close/>
                  <a:moveTo>
                    <a:pt x="471488" y="801688"/>
                  </a:moveTo>
                  <a:lnTo>
                    <a:pt x="471488" y="971551"/>
                  </a:lnTo>
                  <a:lnTo>
                    <a:pt x="1971676" y="971551"/>
                  </a:lnTo>
                  <a:lnTo>
                    <a:pt x="1971676" y="801688"/>
                  </a:lnTo>
                  <a:lnTo>
                    <a:pt x="471488" y="801688"/>
                  </a:lnTo>
                  <a:close/>
                  <a:moveTo>
                    <a:pt x="471488" y="1174750"/>
                  </a:moveTo>
                  <a:lnTo>
                    <a:pt x="471488" y="1347788"/>
                  </a:lnTo>
                  <a:lnTo>
                    <a:pt x="1971676" y="1347788"/>
                  </a:lnTo>
                  <a:lnTo>
                    <a:pt x="1971676" y="1174750"/>
                  </a:lnTo>
                  <a:lnTo>
                    <a:pt x="471488" y="117475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 vert="horz" wrap="square" anchor="t"/>
            <a:lstStyle/>
            <a:p>
              <a:pPr lvl="0">
                <a:lnSpc>
                  <a:spcPct val="100000"/>
                </a:lnSpc>
              </a:pPr>
              <a:endPara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9232" name="组合 17"/>
          <p:cNvGrpSpPr/>
          <p:nvPr/>
        </p:nvGrpSpPr>
        <p:grpSpPr>
          <a:xfrm>
            <a:off x="2598738" y="4994275"/>
            <a:ext cx="515937" cy="392113"/>
            <a:chOff x="0" y="0"/>
            <a:chExt cx="509646" cy="387231"/>
          </a:xfrm>
        </p:grpSpPr>
        <p:sp>
          <p:nvSpPr>
            <p:cNvPr id="9233" name="Freeform 20"/>
            <p:cNvSpPr>
              <a:spLocks noEditPoints="1"/>
            </p:cNvSpPr>
            <p:nvPr/>
          </p:nvSpPr>
          <p:spPr>
            <a:xfrm>
              <a:off x="0" y="51839"/>
              <a:ext cx="337890" cy="335392"/>
            </a:xfrm>
            <a:custGeom>
              <a:avLst/>
              <a:gdLst>
                <a:gd name="txL" fmla="*/ 0 w 229"/>
                <a:gd name="txT" fmla="*/ 0 h 227"/>
                <a:gd name="txR" fmla="*/ 229 w 229"/>
                <a:gd name="txB" fmla="*/ 227 h 227"/>
              </a:gdLst>
              <a:ahLst/>
              <a:cxnLst>
                <a:cxn ang="0">
                  <a:pos x="229" y="128"/>
                </a:cxn>
                <a:cxn ang="0">
                  <a:pos x="229" y="98"/>
                </a:cxn>
                <a:cxn ang="0">
                  <a:pos x="206" y="93"/>
                </a:cxn>
                <a:cxn ang="0">
                  <a:pos x="200" y="76"/>
                </a:cxn>
                <a:cxn ang="0">
                  <a:pos x="216" y="58"/>
                </a:cxn>
                <a:cxn ang="0">
                  <a:pos x="198" y="34"/>
                </a:cxn>
                <a:cxn ang="0">
                  <a:pos x="176" y="44"/>
                </a:cxn>
                <a:cxn ang="0">
                  <a:pos x="161" y="33"/>
                </a:cxn>
                <a:cxn ang="0">
                  <a:pos x="164" y="9"/>
                </a:cxn>
                <a:cxn ang="0">
                  <a:pos x="135" y="0"/>
                </a:cxn>
                <a:cxn ang="0">
                  <a:pos x="123" y="20"/>
                </a:cxn>
                <a:cxn ang="0">
                  <a:pos x="114" y="20"/>
                </a:cxn>
                <a:cxn ang="0">
                  <a:pos x="105" y="20"/>
                </a:cxn>
                <a:cxn ang="0">
                  <a:pos x="93" y="0"/>
                </a:cxn>
                <a:cxn ang="0">
                  <a:pos x="65" y="9"/>
                </a:cxn>
                <a:cxn ang="0">
                  <a:pos x="67" y="33"/>
                </a:cxn>
                <a:cxn ang="0">
                  <a:pos x="52" y="44"/>
                </a:cxn>
                <a:cxn ang="0">
                  <a:pos x="30" y="34"/>
                </a:cxn>
                <a:cxn ang="0">
                  <a:pos x="13" y="58"/>
                </a:cxn>
                <a:cxn ang="0">
                  <a:pos x="29" y="76"/>
                </a:cxn>
                <a:cxn ang="0">
                  <a:pos x="23" y="94"/>
                </a:cxn>
                <a:cxn ang="0">
                  <a:pos x="0" y="98"/>
                </a:cxn>
                <a:cxn ang="0">
                  <a:pos x="0" y="128"/>
                </a:cxn>
                <a:cxn ang="0">
                  <a:pos x="23" y="133"/>
                </a:cxn>
                <a:cxn ang="0">
                  <a:pos x="29" y="151"/>
                </a:cxn>
                <a:cxn ang="0">
                  <a:pos x="13" y="169"/>
                </a:cxn>
                <a:cxn ang="0">
                  <a:pos x="31" y="193"/>
                </a:cxn>
                <a:cxn ang="0">
                  <a:pos x="52" y="183"/>
                </a:cxn>
                <a:cxn ang="0">
                  <a:pos x="67" y="194"/>
                </a:cxn>
                <a:cxn ang="0">
                  <a:pos x="65" y="218"/>
                </a:cxn>
                <a:cxn ang="0">
                  <a:pos x="93" y="227"/>
                </a:cxn>
                <a:cxn ang="0">
                  <a:pos x="105" y="206"/>
                </a:cxn>
                <a:cxn ang="0">
                  <a:pos x="114" y="207"/>
                </a:cxn>
                <a:cxn ang="0">
                  <a:pos x="124" y="206"/>
                </a:cxn>
                <a:cxn ang="0">
                  <a:pos x="135" y="227"/>
                </a:cxn>
                <a:cxn ang="0">
                  <a:pos x="164" y="217"/>
                </a:cxn>
                <a:cxn ang="0">
                  <a:pos x="161" y="194"/>
                </a:cxn>
                <a:cxn ang="0">
                  <a:pos x="176" y="183"/>
                </a:cxn>
                <a:cxn ang="0">
                  <a:pos x="198" y="193"/>
                </a:cxn>
                <a:cxn ang="0">
                  <a:pos x="216" y="168"/>
                </a:cxn>
                <a:cxn ang="0">
                  <a:pos x="200" y="151"/>
                </a:cxn>
                <a:cxn ang="0">
                  <a:pos x="206" y="133"/>
                </a:cxn>
                <a:cxn ang="0">
                  <a:pos x="229" y="128"/>
                </a:cxn>
                <a:cxn ang="0">
                  <a:pos x="114" y="180"/>
                </a:cxn>
                <a:cxn ang="0">
                  <a:pos x="47" y="113"/>
                </a:cxn>
                <a:cxn ang="0">
                  <a:pos x="114" y="46"/>
                </a:cxn>
                <a:cxn ang="0">
                  <a:pos x="181" y="113"/>
                </a:cxn>
                <a:cxn ang="0">
                  <a:pos x="114" y="180"/>
                </a:cxn>
              </a:cxnLst>
              <a:rect l="txL" t="txT" r="txR" b="txB"/>
              <a:pathLst>
                <a:path w="229" h="227">
                  <a:moveTo>
                    <a:pt x="229" y="128"/>
                  </a:moveTo>
                  <a:cubicBezTo>
                    <a:pt x="229" y="98"/>
                    <a:pt x="229" y="98"/>
                    <a:pt x="229" y="98"/>
                  </a:cubicBezTo>
                  <a:cubicBezTo>
                    <a:pt x="206" y="93"/>
                    <a:pt x="206" y="93"/>
                    <a:pt x="206" y="93"/>
                  </a:cubicBezTo>
                  <a:cubicBezTo>
                    <a:pt x="204" y="87"/>
                    <a:pt x="202" y="81"/>
                    <a:pt x="200" y="76"/>
                  </a:cubicBezTo>
                  <a:cubicBezTo>
                    <a:pt x="216" y="58"/>
                    <a:pt x="216" y="58"/>
                    <a:pt x="216" y="58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2" y="39"/>
                    <a:pt x="167" y="36"/>
                    <a:pt x="161" y="33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0" y="20"/>
                    <a:pt x="117" y="20"/>
                    <a:pt x="114" y="20"/>
                  </a:cubicBezTo>
                  <a:cubicBezTo>
                    <a:pt x="111" y="20"/>
                    <a:pt x="108" y="20"/>
                    <a:pt x="105" y="2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2" y="36"/>
                    <a:pt x="57" y="39"/>
                    <a:pt x="52" y="4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6" y="81"/>
                    <a:pt x="24" y="87"/>
                    <a:pt x="23" y="9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23" y="133"/>
                    <a:pt x="23" y="133"/>
                    <a:pt x="23" y="133"/>
                  </a:cubicBezTo>
                  <a:cubicBezTo>
                    <a:pt x="24" y="139"/>
                    <a:pt x="26" y="145"/>
                    <a:pt x="29" y="151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187"/>
                    <a:pt x="62" y="191"/>
                    <a:pt x="67" y="194"/>
                  </a:cubicBezTo>
                  <a:cubicBezTo>
                    <a:pt x="65" y="218"/>
                    <a:pt x="65" y="218"/>
                    <a:pt x="65" y="218"/>
                  </a:cubicBezTo>
                  <a:cubicBezTo>
                    <a:pt x="93" y="227"/>
                    <a:pt x="93" y="227"/>
                    <a:pt x="93" y="227"/>
                  </a:cubicBezTo>
                  <a:cubicBezTo>
                    <a:pt x="105" y="206"/>
                    <a:pt x="105" y="206"/>
                    <a:pt x="105" y="206"/>
                  </a:cubicBezTo>
                  <a:cubicBezTo>
                    <a:pt x="108" y="207"/>
                    <a:pt x="111" y="207"/>
                    <a:pt x="114" y="207"/>
                  </a:cubicBezTo>
                  <a:cubicBezTo>
                    <a:pt x="117" y="207"/>
                    <a:pt x="121" y="207"/>
                    <a:pt x="124" y="206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67" y="191"/>
                    <a:pt x="172" y="187"/>
                    <a:pt x="176" y="183"/>
                  </a:cubicBezTo>
                  <a:cubicBezTo>
                    <a:pt x="198" y="193"/>
                    <a:pt x="198" y="193"/>
                    <a:pt x="198" y="193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2" y="145"/>
                    <a:pt x="204" y="139"/>
                    <a:pt x="206" y="133"/>
                  </a:cubicBezTo>
                  <a:lnTo>
                    <a:pt x="229" y="128"/>
                  </a:lnTo>
                  <a:close/>
                  <a:moveTo>
                    <a:pt x="114" y="180"/>
                  </a:moveTo>
                  <a:cubicBezTo>
                    <a:pt x="77" y="180"/>
                    <a:pt x="47" y="150"/>
                    <a:pt x="47" y="113"/>
                  </a:cubicBezTo>
                  <a:cubicBezTo>
                    <a:pt x="47" y="76"/>
                    <a:pt x="77" y="46"/>
                    <a:pt x="114" y="46"/>
                  </a:cubicBezTo>
                  <a:cubicBezTo>
                    <a:pt x="151" y="46"/>
                    <a:pt x="181" y="76"/>
                    <a:pt x="181" y="113"/>
                  </a:cubicBezTo>
                  <a:cubicBezTo>
                    <a:pt x="181" y="150"/>
                    <a:pt x="151" y="180"/>
                    <a:pt x="114" y="18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 vert="horz" wrap="square" anchor="t"/>
            <a:lstStyle/>
            <a:p>
              <a:pPr lvl="0">
                <a:lnSpc>
                  <a:spcPct val="100000"/>
                </a:lnSpc>
              </a:pPr>
              <a:endPara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9234" name="Freeform 21"/>
            <p:cNvSpPr>
              <a:spLocks noEditPoints="1"/>
            </p:cNvSpPr>
            <p:nvPr/>
          </p:nvSpPr>
          <p:spPr>
            <a:xfrm>
              <a:off x="309785" y="0"/>
              <a:ext cx="199861" cy="199861"/>
            </a:xfrm>
            <a:custGeom>
              <a:avLst/>
              <a:gdLst>
                <a:gd name="txL" fmla="*/ 0 w 135"/>
                <a:gd name="txT" fmla="*/ 0 h 135"/>
                <a:gd name="txR" fmla="*/ 135 w 135"/>
                <a:gd name="txB" fmla="*/ 135 h 135"/>
              </a:gdLst>
              <a:ahLst/>
              <a:cxnLst>
                <a:cxn ang="0">
                  <a:pos x="135" y="76"/>
                </a:cxn>
                <a:cxn ang="0">
                  <a:pos x="135" y="58"/>
                </a:cxn>
                <a:cxn ang="0">
                  <a:pos x="122" y="55"/>
                </a:cxn>
                <a:cxn ang="0">
                  <a:pos x="118" y="45"/>
                </a:cxn>
                <a:cxn ang="0">
                  <a:pos x="128" y="34"/>
                </a:cxn>
                <a:cxn ang="0">
                  <a:pos x="117" y="20"/>
                </a:cxn>
                <a:cxn ang="0">
                  <a:pos x="104" y="26"/>
                </a:cxn>
                <a:cxn ang="0">
                  <a:pos x="96" y="19"/>
                </a:cxn>
                <a:cxn ang="0">
                  <a:pos x="97" y="5"/>
                </a:cxn>
                <a:cxn ang="0">
                  <a:pos x="80" y="0"/>
                </a:cxn>
                <a:cxn ang="0">
                  <a:pos x="73" y="12"/>
                </a:cxn>
                <a:cxn ang="0">
                  <a:pos x="67" y="12"/>
                </a:cxn>
                <a:cxn ang="0">
                  <a:pos x="62" y="12"/>
                </a:cxn>
                <a:cxn ang="0">
                  <a:pos x="55" y="0"/>
                </a:cxn>
                <a:cxn ang="0">
                  <a:pos x="38" y="5"/>
                </a:cxn>
                <a:cxn ang="0">
                  <a:pos x="39" y="19"/>
                </a:cxn>
                <a:cxn ang="0">
                  <a:pos x="30" y="26"/>
                </a:cxn>
                <a:cxn ang="0">
                  <a:pos x="18" y="20"/>
                </a:cxn>
                <a:cxn ang="0">
                  <a:pos x="7" y="34"/>
                </a:cxn>
                <a:cxn ang="0">
                  <a:pos x="17" y="45"/>
                </a:cxn>
                <a:cxn ang="0">
                  <a:pos x="13" y="55"/>
                </a:cxn>
                <a:cxn ang="0">
                  <a:pos x="0" y="58"/>
                </a:cxn>
                <a:cxn ang="0">
                  <a:pos x="0" y="76"/>
                </a:cxn>
                <a:cxn ang="0">
                  <a:pos x="13" y="79"/>
                </a:cxn>
                <a:cxn ang="0">
                  <a:pos x="17" y="90"/>
                </a:cxn>
                <a:cxn ang="0">
                  <a:pos x="7" y="100"/>
                </a:cxn>
                <a:cxn ang="0">
                  <a:pos x="18" y="114"/>
                </a:cxn>
                <a:cxn ang="0">
                  <a:pos x="31" y="109"/>
                </a:cxn>
                <a:cxn ang="0">
                  <a:pos x="39" y="115"/>
                </a:cxn>
                <a:cxn ang="0">
                  <a:pos x="38" y="129"/>
                </a:cxn>
                <a:cxn ang="0">
                  <a:pos x="55" y="135"/>
                </a:cxn>
                <a:cxn ang="0">
                  <a:pos x="62" y="122"/>
                </a:cxn>
                <a:cxn ang="0">
                  <a:pos x="68" y="123"/>
                </a:cxn>
                <a:cxn ang="0">
                  <a:pos x="73" y="122"/>
                </a:cxn>
                <a:cxn ang="0">
                  <a:pos x="80" y="135"/>
                </a:cxn>
                <a:cxn ang="0">
                  <a:pos x="97" y="129"/>
                </a:cxn>
                <a:cxn ang="0">
                  <a:pos x="96" y="115"/>
                </a:cxn>
                <a:cxn ang="0">
                  <a:pos x="104" y="109"/>
                </a:cxn>
                <a:cxn ang="0">
                  <a:pos x="117" y="114"/>
                </a:cxn>
                <a:cxn ang="0">
                  <a:pos x="128" y="100"/>
                </a:cxn>
                <a:cxn ang="0">
                  <a:pos x="118" y="89"/>
                </a:cxn>
                <a:cxn ang="0">
                  <a:pos x="122" y="79"/>
                </a:cxn>
                <a:cxn ang="0">
                  <a:pos x="135" y="76"/>
                </a:cxn>
                <a:cxn ang="0">
                  <a:pos x="67" y="107"/>
                </a:cxn>
                <a:cxn ang="0">
                  <a:pos x="28" y="67"/>
                </a:cxn>
                <a:cxn ang="0">
                  <a:pos x="67" y="27"/>
                </a:cxn>
                <a:cxn ang="0">
                  <a:pos x="107" y="67"/>
                </a:cxn>
                <a:cxn ang="0">
                  <a:pos x="67" y="107"/>
                </a:cxn>
              </a:cxnLst>
              <a:rect l="txL" t="txT" r="txR" b="txB"/>
              <a:pathLst>
                <a:path w="135" h="135">
                  <a:moveTo>
                    <a:pt x="135" y="76"/>
                  </a:moveTo>
                  <a:cubicBezTo>
                    <a:pt x="135" y="58"/>
                    <a:pt x="135" y="58"/>
                    <a:pt x="135" y="58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1" y="52"/>
                    <a:pt x="120" y="48"/>
                    <a:pt x="118" y="45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2" y="23"/>
                    <a:pt x="99" y="21"/>
                    <a:pt x="96" y="19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1" y="12"/>
                    <a:pt x="69" y="12"/>
                    <a:pt x="67" y="12"/>
                  </a:cubicBezTo>
                  <a:cubicBezTo>
                    <a:pt x="66" y="12"/>
                    <a:pt x="64" y="12"/>
                    <a:pt x="62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21"/>
                    <a:pt x="33" y="23"/>
                    <a:pt x="30" y="2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8"/>
                    <a:pt x="14" y="52"/>
                    <a:pt x="13" y="5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4" y="83"/>
                    <a:pt x="15" y="86"/>
                    <a:pt x="17" y="9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3" y="111"/>
                    <a:pt x="36" y="113"/>
                    <a:pt x="39" y="115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4" y="123"/>
                    <a:pt x="66" y="123"/>
                    <a:pt x="68" y="123"/>
                  </a:cubicBezTo>
                  <a:cubicBezTo>
                    <a:pt x="69" y="123"/>
                    <a:pt x="71" y="123"/>
                    <a:pt x="73" y="122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97" y="129"/>
                    <a:pt x="97" y="129"/>
                    <a:pt x="97" y="129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9" y="113"/>
                    <a:pt x="102" y="111"/>
                    <a:pt x="104" y="109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20" y="86"/>
                    <a:pt x="121" y="83"/>
                    <a:pt x="122" y="79"/>
                  </a:cubicBezTo>
                  <a:lnTo>
                    <a:pt x="135" y="76"/>
                  </a:lnTo>
                  <a:close/>
                  <a:moveTo>
                    <a:pt x="67" y="107"/>
                  </a:moveTo>
                  <a:cubicBezTo>
                    <a:pt x="46" y="107"/>
                    <a:pt x="28" y="89"/>
                    <a:pt x="28" y="67"/>
                  </a:cubicBezTo>
                  <a:cubicBezTo>
                    <a:pt x="28" y="45"/>
                    <a:pt x="46" y="27"/>
                    <a:pt x="67" y="27"/>
                  </a:cubicBezTo>
                  <a:cubicBezTo>
                    <a:pt x="89" y="27"/>
                    <a:pt x="107" y="45"/>
                    <a:pt x="107" y="67"/>
                  </a:cubicBezTo>
                  <a:cubicBezTo>
                    <a:pt x="107" y="89"/>
                    <a:pt x="89" y="107"/>
                    <a:pt x="67" y="107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 vert="horz" wrap="square" anchor="t"/>
            <a:lstStyle/>
            <a:p>
              <a:pPr lvl="0">
                <a:lnSpc>
                  <a:spcPct val="100000"/>
                </a:lnSpc>
              </a:pPr>
              <a:endParaRPr sz="20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9235" name="组合 26"/>
          <p:cNvGrpSpPr/>
          <p:nvPr/>
        </p:nvGrpSpPr>
        <p:grpSpPr>
          <a:xfrm>
            <a:off x="9213850" y="4972050"/>
            <a:ext cx="300038" cy="382588"/>
            <a:chOff x="0" y="0"/>
            <a:chExt cx="563561" cy="720725"/>
          </a:xfrm>
        </p:grpSpPr>
        <p:sp>
          <p:nvSpPr>
            <p:cNvPr id="9236" name="Freeform 32"/>
            <p:cNvSpPr/>
            <p:nvPr/>
          </p:nvSpPr>
          <p:spPr>
            <a:xfrm>
              <a:off x="209552" y="0"/>
              <a:ext cx="142875" cy="720725"/>
            </a:xfrm>
            <a:custGeom>
              <a:avLst/>
              <a:gdLst>
                <a:gd name="txL" fmla="*/ 0 w 64"/>
                <a:gd name="txT" fmla="*/ 0 h 321"/>
                <a:gd name="txR" fmla="*/ 64 w 64"/>
                <a:gd name="txB" fmla="*/ 321 h 321"/>
              </a:gdLst>
              <a:ahLst/>
              <a:cxnLst>
                <a:cxn ang="0">
                  <a:pos x="64" y="289"/>
                </a:cxn>
                <a:cxn ang="0">
                  <a:pos x="32" y="321"/>
                </a:cxn>
                <a:cxn ang="0">
                  <a:pos x="0" y="289"/>
                </a:cxn>
                <a:cxn ang="0">
                  <a:pos x="0" y="32"/>
                </a:cxn>
                <a:cxn ang="0">
                  <a:pos x="32" y="0"/>
                </a:cxn>
                <a:cxn ang="0">
                  <a:pos x="64" y="32"/>
                </a:cxn>
                <a:cxn ang="0">
                  <a:pos x="64" y="289"/>
                </a:cxn>
              </a:cxnLst>
              <a:rect l="txL" t="txT" r="txR" b="txB"/>
              <a:pathLst>
                <a:path w="64" h="321">
                  <a:moveTo>
                    <a:pt x="64" y="289"/>
                  </a:moveTo>
                  <a:cubicBezTo>
                    <a:pt x="64" y="307"/>
                    <a:pt x="49" y="321"/>
                    <a:pt x="32" y="321"/>
                  </a:cubicBezTo>
                  <a:cubicBezTo>
                    <a:pt x="14" y="321"/>
                    <a:pt x="0" y="307"/>
                    <a:pt x="0" y="28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28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 vert="horz" wrap="square" anchor="t"/>
            <a:lstStyle/>
            <a:p>
              <a:pPr lvl="0">
                <a:lnSpc>
                  <a:spcPct val="100000"/>
                </a:lnSpc>
              </a:pPr>
              <a:endPara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9237" name="Freeform 33"/>
            <p:cNvSpPr/>
            <p:nvPr/>
          </p:nvSpPr>
          <p:spPr>
            <a:xfrm>
              <a:off x="0" y="439737"/>
              <a:ext cx="141289" cy="280988"/>
            </a:xfrm>
            <a:custGeom>
              <a:avLst/>
              <a:gdLst>
                <a:gd name="txL" fmla="*/ 0 w 63"/>
                <a:gd name="txT" fmla="*/ 0 h 125"/>
                <a:gd name="txR" fmla="*/ 63 w 63"/>
                <a:gd name="txB" fmla="*/ 125 h 125"/>
              </a:gdLst>
              <a:ahLst/>
              <a:cxnLst>
                <a:cxn ang="0">
                  <a:pos x="63" y="93"/>
                </a:cxn>
                <a:cxn ang="0">
                  <a:pos x="32" y="125"/>
                </a:cxn>
                <a:cxn ang="0">
                  <a:pos x="0" y="93"/>
                </a:cxn>
                <a:cxn ang="0">
                  <a:pos x="0" y="32"/>
                </a:cxn>
                <a:cxn ang="0">
                  <a:pos x="32" y="0"/>
                </a:cxn>
                <a:cxn ang="0">
                  <a:pos x="63" y="32"/>
                </a:cxn>
                <a:cxn ang="0">
                  <a:pos x="63" y="93"/>
                </a:cxn>
              </a:cxnLst>
              <a:rect l="txL" t="txT" r="txR" b="txB"/>
              <a:pathLst>
                <a:path w="63" h="125">
                  <a:moveTo>
                    <a:pt x="63" y="93"/>
                  </a:moveTo>
                  <a:cubicBezTo>
                    <a:pt x="63" y="111"/>
                    <a:pt x="49" y="125"/>
                    <a:pt x="32" y="125"/>
                  </a:cubicBezTo>
                  <a:cubicBezTo>
                    <a:pt x="14" y="125"/>
                    <a:pt x="0" y="111"/>
                    <a:pt x="0" y="93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2"/>
                  </a:cubicBezTo>
                  <a:lnTo>
                    <a:pt x="63" y="9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 vert="horz" wrap="square" anchor="t"/>
            <a:lstStyle/>
            <a:p>
              <a:pPr lvl="0">
                <a:lnSpc>
                  <a:spcPct val="100000"/>
                </a:lnSpc>
              </a:pPr>
              <a:endPara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9238" name="Freeform 34"/>
            <p:cNvSpPr/>
            <p:nvPr/>
          </p:nvSpPr>
          <p:spPr>
            <a:xfrm>
              <a:off x="420686" y="231775"/>
              <a:ext cx="142875" cy="488950"/>
            </a:xfrm>
            <a:custGeom>
              <a:avLst/>
              <a:gdLst>
                <a:gd name="txL" fmla="*/ 0 w 64"/>
                <a:gd name="txT" fmla="*/ 0 h 218"/>
                <a:gd name="txR" fmla="*/ 64 w 64"/>
                <a:gd name="txB" fmla="*/ 218 h 218"/>
              </a:gdLst>
              <a:ahLst/>
              <a:cxnLst>
                <a:cxn ang="0">
                  <a:pos x="64" y="186"/>
                </a:cxn>
                <a:cxn ang="0">
                  <a:pos x="32" y="218"/>
                </a:cxn>
                <a:cxn ang="0">
                  <a:pos x="0" y="186"/>
                </a:cxn>
                <a:cxn ang="0">
                  <a:pos x="0" y="32"/>
                </a:cxn>
                <a:cxn ang="0">
                  <a:pos x="32" y="0"/>
                </a:cxn>
                <a:cxn ang="0">
                  <a:pos x="64" y="32"/>
                </a:cxn>
                <a:cxn ang="0">
                  <a:pos x="64" y="186"/>
                </a:cxn>
              </a:cxnLst>
              <a:rect l="txL" t="txT" r="txR" b="txB"/>
              <a:pathLst>
                <a:path w="64" h="218">
                  <a:moveTo>
                    <a:pt x="64" y="186"/>
                  </a:moveTo>
                  <a:cubicBezTo>
                    <a:pt x="64" y="204"/>
                    <a:pt x="49" y="218"/>
                    <a:pt x="32" y="218"/>
                  </a:cubicBezTo>
                  <a:cubicBezTo>
                    <a:pt x="14" y="218"/>
                    <a:pt x="0" y="204"/>
                    <a:pt x="0" y="186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4" y="14"/>
                    <a:pt x="64" y="32"/>
                  </a:cubicBezTo>
                  <a:lnTo>
                    <a:pt x="64" y="18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</a:ln>
          </p:spPr>
          <p:txBody>
            <a:bodyPr vert="horz" wrap="square" anchor="t"/>
            <a:lstStyle/>
            <a:p>
              <a:pPr lvl="0">
                <a:lnSpc>
                  <a:spcPct val="100000"/>
                </a:lnSpc>
              </a:pPr>
              <a:endParaRPr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429625" y="2019300"/>
            <a:ext cx="2437665" cy="1172229"/>
            <a:chOff x="8429625" y="2019300"/>
            <a:chExt cx="2437665" cy="1172229"/>
          </a:xfrm>
        </p:grpSpPr>
        <p:sp>
          <p:nvSpPr>
            <p:cNvPr id="9226" name="任意多边形 30"/>
            <p:cNvSpPr/>
            <p:nvPr/>
          </p:nvSpPr>
          <p:spPr>
            <a:xfrm flipH="1">
              <a:off x="8429625" y="2019300"/>
              <a:ext cx="1966913" cy="635000"/>
            </a:xfrm>
            <a:custGeom>
              <a:avLst/>
              <a:gdLst>
                <a:gd name="txL" fmla="*/ 0 w 3234520"/>
                <a:gd name="txT" fmla="*/ 0 h 1741792"/>
                <a:gd name="txR" fmla="*/ 3234520 w 3234520"/>
                <a:gd name="txB" fmla="*/ 1741792 h 1741792"/>
              </a:gdLst>
              <a:ahLst/>
              <a:cxnLst>
                <a:cxn ang="0">
                  <a:pos x="3234520" y="0"/>
                </a:cxn>
                <a:cxn ang="0">
                  <a:pos x="1009935" y="0"/>
                </a:cxn>
                <a:cxn ang="0">
                  <a:pos x="518615" y="300251"/>
                </a:cxn>
                <a:cxn ang="0">
                  <a:pos x="0" y="1733266"/>
                </a:cxn>
                <a:cxn ang="0">
                  <a:pos x="2279176" y="1733266"/>
                </a:cxn>
                <a:cxn ang="0">
                  <a:pos x="2729553" y="1487606"/>
                </a:cxn>
                <a:cxn ang="0">
                  <a:pos x="3234520" y="0"/>
                </a:cxn>
              </a:cxnLst>
              <a:rect l="txL" t="txT" r="txR" b="txB"/>
              <a:pathLst>
                <a:path w="3234520" h="1741792">
                  <a:moveTo>
                    <a:pt x="3234520" y="0"/>
                  </a:moveTo>
                  <a:lnTo>
                    <a:pt x="1009935" y="0"/>
                  </a:lnTo>
                  <a:cubicBezTo>
                    <a:pt x="791571" y="4549"/>
                    <a:pt x="614149" y="90985"/>
                    <a:pt x="518615" y="300251"/>
                  </a:cubicBezTo>
                  <a:lnTo>
                    <a:pt x="0" y="1733266"/>
                  </a:lnTo>
                  <a:lnTo>
                    <a:pt x="2279176" y="1733266"/>
                  </a:lnTo>
                  <a:cubicBezTo>
                    <a:pt x="2538484" y="1760561"/>
                    <a:pt x="2606723" y="1733266"/>
                    <a:pt x="2729553" y="1487606"/>
                  </a:cubicBezTo>
                  <a:lnTo>
                    <a:pt x="3234520" y="0"/>
                  </a:lnTo>
                  <a:close/>
                </a:path>
              </a:pathLst>
            </a:custGeom>
            <a:solidFill>
              <a:srgbClr val="549E39"/>
            </a:solidFill>
            <a:ln w="15875">
              <a:noFill/>
            </a:ln>
          </p:spPr>
          <p:txBody>
            <a:bodyPr vert="horz" wrap="square" anchor="t"/>
            <a:lstStyle/>
            <a:p>
              <a:pPr lvl="0">
                <a:lnSpc>
                  <a:spcPct val="100000"/>
                </a:lnSpc>
              </a:pPr>
              <a:endParaRPr>
                <a:solidFill>
                  <a:srgbClr val="A22F35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772425" y="2729864"/>
              <a:ext cx="2094865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spcBef>
                  <a:spcPct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思维品质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429625" y="4109720"/>
            <a:ext cx="2491155" cy="1397318"/>
            <a:chOff x="8429625" y="4109720"/>
            <a:chExt cx="2491155" cy="1397318"/>
          </a:xfrm>
        </p:grpSpPr>
        <p:sp>
          <p:nvSpPr>
            <p:cNvPr id="9231" name="任意多边形 32"/>
            <p:cNvSpPr/>
            <p:nvPr/>
          </p:nvSpPr>
          <p:spPr>
            <a:xfrm flipH="1" flipV="1">
              <a:off x="8429625" y="4872038"/>
              <a:ext cx="1966913" cy="635000"/>
            </a:xfrm>
            <a:custGeom>
              <a:avLst/>
              <a:gdLst>
                <a:gd name="txL" fmla="*/ 0 w 3234520"/>
                <a:gd name="txT" fmla="*/ 0 h 1741792"/>
                <a:gd name="txR" fmla="*/ 3234520 w 3234520"/>
                <a:gd name="txB" fmla="*/ 1741792 h 1741792"/>
              </a:gdLst>
              <a:ahLst/>
              <a:cxnLst>
                <a:cxn ang="0">
                  <a:pos x="3234520" y="0"/>
                </a:cxn>
                <a:cxn ang="0">
                  <a:pos x="1009935" y="0"/>
                </a:cxn>
                <a:cxn ang="0">
                  <a:pos x="518615" y="300251"/>
                </a:cxn>
                <a:cxn ang="0">
                  <a:pos x="0" y="1733266"/>
                </a:cxn>
                <a:cxn ang="0">
                  <a:pos x="2279176" y="1733266"/>
                </a:cxn>
                <a:cxn ang="0">
                  <a:pos x="2729553" y="1487606"/>
                </a:cxn>
                <a:cxn ang="0">
                  <a:pos x="3234520" y="0"/>
                </a:cxn>
              </a:cxnLst>
              <a:rect l="txL" t="txT" r="txR" b="txB"/>
              <a:pathLst>
                <a:path w="3234520" h="1741792">
                  <a:moveTo>
                    <a:pt x="3234520" y="0"/>
                  </a:moveTo>
                  <a:lnTo>
                    <a:pt x="1009935" y="0"/>
                  </a:lnTo>
                  <a:cubicBezTo>
                    <a:pt x="791571" y="4549"/>
                    <a:pt x="614149" y="90985"/>
                    <a:pt x="518615" y="300251"/>
                  </a:cubicBezTo>
                  <a:lnTo>
                    <a:pt x="0" y="1733266"/>
                  </a:lnTo>
                  <a:lnTo>
                    <a:pt x="2279176" y="1733266"/>
                  </a:lnTo>
                  <a:cubicBezTo>
                    <a:pt x="2538484" y="1760561"/>
                    <a:pt x="2606723" y="1733266"/>
                    <a:pt x="2729553" y="1487606"/>
                  </a:cubicBezTo>
                  <a:lnTo>
                    <a:pt x="323452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15875">
              <a:noFill/>
            </a:ln>
          </p:spPr>
          <p:txBody>
            <a:bodyPr vert="horz" wrap="square" anchor="t"/>
            <a:lstStyle/>
            <a:p>
              <a:pPr lvl="0">
                <a:lnSpc>
                  <a:spcPct val="100000"/>
                </a:lnSpc>
              </a:pPr>
              <a:endParaRPr>
                <a:solidFill>
                  <a:srgbClr val="A22F35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825915" y="4109720"/>
              <a:ext cx="2094865" cy="52565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文化意识 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24" y="0"/>
            <a:ext cx="2255756" cy="1207408"/>
          </a:xfrm>
          <a:prstGeom prst="rect">
            <a:avLst/>
          </a:prstGeom>
        </p:spPr>
      </p:pic>
      <p:sp>
        <p:nvSpPr>
          <p:cNvPr id="32" name="矩形 9"/>
          <p:cNvSpPr>
            <a:spLocks noChangeArrowheads="1"/>
          </p:cNvSpPr>
          <p:nvPr/>
        </p:nvSpPr>
        <p:spPr bwMode="auto">
          <a:xfrm>
            <a:off x="2118731" y="342560"/>
            <a:ext cx="5240804" cy="5219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新版普通高中英语课程标准</a:t>
            </a: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aphicFrame>
        <p:nvGraphicFramePr>
          <p:cNvPr id="33" name="图示 32"/>
          <p:cNvGraphicFramePr/>
          <p:nvPr/>
        </p:nvGraphicFramePr>
        <p:xfrm>
          <a:off x="3775682" y="955748"/>
          <a:ext cx="4652673" cy="5247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1847850" y="2019300"/>
            <a:ext cx="1966913" cy="1224756"/>
            <a:chOff x="1847850" y="2019300"/>
            <a:chExt cx="1966913" cy="1224756"/>
          </a:xfrm>
        </p:grpSpPr>
        <p:sp>
          <p:nvSpPr>
            <p:cNvPr id="9222" name="任意多边形 6"/>
            <p:cNvSpPr/>
            <p:nvPr/>
          </p:nvSpPr>
          <p:spPr>
            <a:xfrm>
              <a:off x="1847850" y="2019300"/>
              <a:ext cx="1966913" cy="635000"/>
            </a:xfrm>
            <a:custGeom>
              <a:avLst/>
              <a:gdLst>
                <a:gd name="txL" fmla="*/ 0 w 3234520"/>
                <a:gd name="txT" fmla="*/ 0 h 1741792"/>
                <a:gd name="txR" fmla="*/ 3234520 w 3234520"/>
                <a:gd name="txB" fmla="*/ 1741792 h 1741792"/>
              </a:gdLst>
              <a:ahLst/>
              <a:cxnLst>
                <a:cxn ang="0">
                  <a:pos x="3234520" y="0"/>
                </a:cxn>
                <a:cxn ang="0">
                  <a:pos x="1009935" y="0"/>
                </a:cxn>
                <a:cxn ang="0">
                  <a:pos x="518615" y="300251"/>
                </a:cxn>
                <a:cxn ang="0">
                  <a:pos x="0" y="1733266"/>
                </a:cxn>
                <a:cxn ang="0">
                  <a:pos x="2279176" y="1733266"/>
                </a:cxn>
                <a:cxn ang="0">
                  <a:pos x="2729553" y="1487606"/>
                </a:cxn>
                <a:cxn ang="0">
                  <a:pos x="3234520" y="0"/>
                </a:cxn>
              </a:cxnLst>
              <a:rect l="txL" t="txT" r="txR" b="txB"/>
              <a:pathLst>
                <a:path w="3234520" h="1741792">
                  <a:moveTo>
                    <a:pt x="3234520" y="0"/>
                  </a:moveTo>
                  <a:lnTo>
                    <a:pt x="1009935" y="0"/>
                  </a:lnTo>
                  <a:cubicBezTo>
                    <a:pt x="791571" y="4549"/>
                    <a:pt x="614149" y="90985"/>
                    <a:pt x="518615" y="300251"/>
                  </a:cubicBezTo>
                  <a:lnTo>
                    <a:pt x="0" y="1733266"/>
                  </a:lnTo>
                  <a:lnTo>
                    <a:pt x="2279176" y="1733266"/>
                  </a:lnTo>
                  <a:cubicBezTo>
                    <a:pt x="2538484" y="1760561"/>
                    <a:pt x="2606723" y="1733266"/>
                    <a:pt x="2729553" y="1487606"/>
                  </a:cubicBezTo>
                  <a:lnTo>
                    <a:pt x="3234520" y="0"/>
                  </a:lnTo>
                  <a:close/>
                </a:path>
              </a:pathLst>
            </a:custGeom>
            <a:solidFill>
              <a:srgbClr val="FFFF00"/>
            </a:solidFill>
            <a:ln w="15875">
              <a:noFill/>
            </a:ln>
          </p:spPr>
          <p:txBody>
            <a:bodyPr vert="horz" wrap="square" anchor="t"/>
            <a:lstStyle/>
            <a:p>
              <a:pPr lvl="0">
                <a:lnSpc>
                  <a:spcPct val="100000"/>
                </a:lnSpc>
              </a:pPr>
              <a:endParaRPr>
                <a:solidFill>
                  <a:srgbClr val="A22F35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grpSp>
          <p:nvGrpSpPr>
            <p:cNvPr id="9223" name="组合 20"/>
            <p:cNvGrpSpPr/>
            <p:nvPr/>
          </p:nvGrpSpPr>
          <p:grpSpPr>
            <a:xfrm>
              <a:off x="2687638" y="2151063"/>
              <a:ext cx="334962" cy="331787"/>
              <a:chOff x="0" y="0"/>
              <a:chExt cx="453105" cy="448433"/>
            </a:xfrm>
          </p:grpSpPr>
          <p:sp>
            <p:nvSpPr>
              <p:cNvPr id="9224" name="Freeform 136"/>
              <p:cNvSpPr/>
              <p:nvPr/>
            </p:nvSpPr>
            <p:spPr>
              <a:xfrm>
                <a:off x="0" y="251309"/>
                <a:ext cx="453105" cy="197124"/>
              </a:xfrm>
              <a:custGeom>
                <a:avLst/>
                <a:gdLst>
                  <a:gd name="txL" fmla="*/ 0 w 205"/>
                  <a:gd name="txT" fmla="*/ 0 h 89"/>
                  <a:gd name="txR" fmla="*/ 205 w 205"/>
                  <a:gd name="txB" fmla="*/ 89 h 89"/>
                </a:gdLst>
                <a:ahLst/>
                <a:cxnLst>
                  <a:cxn ang="0">
                    <a:pos x="103" y="19"/>
                  </a:cxn>
                  <a:cxn ang="0">
                    <a:pos x="47" y="0"/>
                  </a:cxn>
                  <a:cxn ang="0">
                    <a:pos x="0" y="0"/>
                  </a:cxn>
                  <a:cxn ang="0">
                    <a:pos x="0" y="67"/>
                  </a:cxn>
                  <a:cxn ang="0">
                    <a:pos x="22" y="89"/>
                  </a:cxn>
                  <a:cxn ang="0">
                    <a:pos x="183" y="89"/>
                  </a:cxn>
                  <a:cxn ang="0">
                    <a:pos x="205" y="67"/>
                  </a:cxn>
                  <a:cxn ang="0">
                    <a:pos x="205" y="0"/>
                  </a:cxn>
                  <a:cxn ang="0">
                    <a:pos x="158" y="0"/>
                  </a:cxn>
                  <a:cxn ang="0">
                    <a:pos x="103" y="19"/>
                  </a:cxn>
                </a:cxnLst>
                <a:rect l="txL" t="txT" r="txR" b="txB"/>
                <a:pathLst>
                  <a:path w="205" h="89">
                    <a:moveTo>
                      <a:pt x="103" y="19"/>
                    </a:moveTo>
                    <a:cubicBezTo>
                      <a:pt x="82" y="19"/>
                      <a:pt x="62" y="12"/>
                      <a:pt x="4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79"/>
                      <a:pt x="10" y="89"/>
                      <a:pt x="22" y="89"/>
                    </a:cubicBezTo>
                    <a:cubicBezTo>
                      <a:pt x="183" y="89"/>
                      <a:pt x="183" y="89"/>
                      <a:pt x="183" y="89"/>
                    </a:cubicBezTo>
                    <a:cubicBezTo>
                      <a:pt x="195" y="89"/>
                      <a:pt x="205" y="79"/>
                      <a:pt x="205" y="67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43" y="12"/>
                      <a:pt x="124" y="19"/>
                      <a:pt x="103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 vert="horz" wrap="square" anchor="t"/>
              <a:lstStyle/>
              <a:p>
                <a:pPr lvl="0">
                  <a:lnSpc>
                    <a:spcPct val="100000"/>
                  </a:lnSpc>
                </a:pPr>
                <a:endPara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sp>
            <p:nvSpPr>
              <p:cNvPr id="9225" name="Freeform 137"/>
              <p:cNvSpPr>
                <a:spLocks noEditPoints="1"/>
              </p:cNvSpPr>
              <p:nvPr/>
            </p:nvSpPr>
            <p:spPr>
              <a:xfrm>
                <a:off x="0" y="0"/>
                <a:ext cx="453105" cy="260652"/>
              </a:xfrm>
              <a:custGeom>
                <a:avLst/>
                <a:gdLst>
                  <a:gd name="txL" fmla="*/ 0 w 205"/>
                  <a:gd name="txT" fmla="*/ 0 h 118"/>
                  <a:gd name="txR" fmla="*/ 205 w 205"/>
                  <a:gd name="txB" fmla="*/ 118 h 118"/>
                </a:gdLst>
                <a:ahLst/>
                <a:cxnLst>
                  <a:cxn ang="0">
                    <a:pos x="183" y="42"/>
                  </a:cxn>
                  <a:cxn ang="0">
                    <a:pos x="180" y="42"/>
                  </a:cxn>
                  <a:cxn ang="0">
                    <a:pos x="154" y="42"/>
                  </a:cxn>
                  <a:cxn ang="0">
                    <a:pos x="154" y="22"/>
                  </a:cxn>
                  <a:cxn ang="0">
                    <a:pos x="132" y="0"/>
                  </a:cxn>
                  <a:cxn ang="0">
                    <a:pos x="73" y="0"/>
                  </a:cxn>
                  <a:cxn ang="0">
                    <a:pos x="51" y="22"/>
                  </a:cxn>
                  <a:cxn ang="0">
                    <a:pos x="51" y="42"/>
                  </a:cxn>
                  <a:cxn ang="0">
                    <a:pos x="25" y="42"/>
                  </a:cxn>
                  <a:cxn ang="0">
                    <a:pos x="22" y="42"/>
                  </a:cxn>
                  <a:cxn ang="0">
                    <a:pos x="0" y="64"/>
                  </a:cxn>
                  <a:cxn ang="0">
                    <a:pos x="0" y="101"/>
                  </a:cxn>
                  <a:cxn ang="0">
                    <a:pos x="54" y="101"/>
                  </a:cxn>
                  <a:cxn ang="0">
                    <a:pos x="103" y="118"/>
                  </a:cxn>
                  <a:cxn ang="0">
                    <a:pos x="151" y="101"/>
                  </a:cxn>
                  <a:cxn ang="0">
                    <a:pos x="205" y="101"/>
                  </a:cxn>
                  <a:cxn ang="0">
                    <a:pos x="205" y="64"/>
                  </a:cxn>
                  <a:cxn ang="0">
                    <a:pos x="183" y="42"/>
                  </a:cxn>
                  <a:cxn ang="0">
                    <a:pos x="67" y="26"/>
                  </a:cxn>
                  <a:cxn ang="0">
                    <a:pos x="67" y="22"/>
                  </a:cxn>
                  <a:cxn ang="0">
                    <a:pos x="73" y="17"/>
                  </a:cxn>
                  <a:cxn ang="0">
                    <a:pos x="132" y="17"/>
                  </a:cxn>
                  <a:cxn ang="0">
                    <a:pos x="138" y="22"/>
                  </a:cxn>
                  <a:cxn ang="0">
                    <a:pos x="138" y="26"/>
                  </a:cxn>
                  <a:cxn ang="0">
                    <a:pos x="138" y="42"/>
                  </a:cxn>
                  <a:cxn ang="0">
                    <a:pos x="67" y="42"/>
                  </a:cxn>
                  <a:cxn ang="0">
                    <a:pos x="67" y="26"/>
                  </a:cxn>
                  <a:cxn ang="0">
                    <a:pos x="101" y="101"/>
                  </a:cxn>
                  <a:cxn ang="0">
                    <a:pos x="85" y="86"/>
                  </a:cxn>
                  <a:cxn ang="0">
                    <a:pos x="101" y="70"/>
                  </a:cxn>
                  <a:cxn ang="0">
                    <a:pos x="117" y="86"/>
                  </a:cxn>
                  <a:cxn ang="0">
                    <a:pos x="101" y="101"/>
                  </a:cxn>
                </a:cxnLst>
                <a:rect l="txL" t="txT" r="txR" b="txB"/>
                <a:pathLst>
                  <a:path w="205" h="118">
                    <a:moveTo>
                      <a:pt x="183" y="42"/>
                    </a:moveTo>
                    <a:cubicBezTo>
                      <a:pt x="180" y="42"/>
                      <a:pt x="180" y="42"/>
                      <a:pt x="180" y="42"/>
                    </a:cubicBezTo>
                    <a:cubicBezTo>
                      <a:pt x="154" y="42"/>
                      <a:pt x="154" y="42"/>
                      <a:pt x="154" y="42"/>
                    </a:cubicBezTo>
                    <a:cubicBezTo>
                      <a:pt x="154" y="22"/>
                      <a:pt x="154" y="22"/>
                      <a:pt x="154" y="22"/>
                    </a:cubicBezTo>
                    <a:cubicBezTo>
                      <a:pt x="154" y="10"/>
                      <a:pt x="144" y="0"/>
                      <a:pt x="132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1" y="0"/>
                      <a:pt x="51" y="10"/>
                      <a:pt x="51" y="22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10" y="42"/>
                      <a:pt x="0" y="52"/>
                      <a:pt x="0" y="64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54" y="101"/>
                      <a:pt x="54" y="101"/>
                      <a:pt x="54" y="101"/>
                    </a:cubicBezTo>
                    <a:cubicBezTo>
                      <a:pt x="67" y="112"/>
                      <a:pt x="84" y="118"/>
                      <a:pt x="103" y="118"/>
                    </a:cubicBezTo>
                    <a:cubicBezTo>
                      <a:pt x="121" y="118"/>
                      <a:pt x="138" y="112"/>
                      <a:pt x="151" y="101"/>
                    </a:cubicBezTo>
                    <a:cubicBezTo>
                      <a:pt x="205" y="101"/>
                      <a:pt x="205" y="101"/>
                      <a:pt x="205" y="101"/>
                    </a:cubicBezTo>
                    <a:cubicBezTo>
                      <a:pt x="205" y="64"/>
                      <a:pt x="205" y="64"/>
                      <a:pt x="205" y="64"/>
                    </a:cubicBezTo>
                    <a:cubicBezTo>
                      <a:pt x="205" y="52"/>
                      <a:pt x="195" y="42"/>
                      <a:pt x="183" y="42"/>
                    </a:cubicBezTo>
                    <a:close/>
                    <a:moveTo>
                      <a:pt x="67" y="26"/>
                    </a:moveTo>
                    <a:cubicBezTo>
                      <a:pt x="67" y="22"/>
                      <a:pt x="67" y="22"/>
                      <a:pt x="67" y="22"/>
                    </a:cubicBezTo>
                    <a:cubicBezTo>
                      <a:pt x="67" y="19"/>
                      <a:pt x="70" y="17"/>
                      <a:pt x="73" y="17"/>
                    </a:cubicBezTo>
                    <a:cubicBezTo>
                      <a:pt x="132" y="17"/>
                      <a:pt x="132" y="17"/>
                      <a:pt x="132" y="17"/>
                    </a:cubicBezTo>
                    <a:cubicBezTo>
                      <a:pt x="135" y="17"/>
                      <a:pt x="138" y="19"/>
                      <a:pt x="138" y="22"/>
                    </a:cubicBezTo>
                    <a:cubicBezTo>
                      <a:pt x="138" y="26"/>
                      <a:pt x="138" y="26"/>
                      <a:pt x="138" y="26"/>
                    </a:cubicBezTo>
                    <a:cubicBezTo>
                      <a:pt x="138" y="42"/>
                      <a:pt x="138" y="42"/>
                      <a:pt x="138" y="42"/>
                    </a:cubicBezTo>
                    <a:cubicBezTo>
                      <a:pt x="67" y="42"/>
                      <a:pt x="67" y="42"/>
                      <a:pt x="67" y="42"/>
                    </a:cubicBezTo>
                    <a:lnTo>
                      <a:pt x="67" y="26"/>
                    </a:lnTo>
                    <a:close/>
                    <a:moveTo>
                      <a:pt x="101" y="101"/>
                    </a:moveTo>
                    <a:cubicBezTo>
                      <a:pt x="92" y="101"/>
                      <a:pt x="85" y="94"/>
                      <a:pt x="85" y="86"/>
                    </a:cubicBezTo>
                    <a:cubicBezTo>
                      <a:pt x="85" y="77"/>
                      <a:pt x="92" y="70"/>
                      <a:pt x="101" y="70"/>
                    </a:cubicBezTo>
                    <a:cubicBezTo>
                      <a:pt x="110" y="70"/>
                      <a:pt x="117" y="77"/>
                      <a:pt x="117" y="86"/>
                    </a:cubicBezTo>
                    <a:cubicBezTo>
                      <a:pt x="117" y="94"/>
                      <a:pt x="110" y="101"/>
                      <a:pt x="101" y="10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txBody>
              <a:bodyPr vert="horz" wrap="square" anchor="t"/>
              <a:lstStyle/>
              <a:p>
                <a:pPr lvl="0">
                  <a:lnSpc>
                    <a:spcPct val="100000"/>
                  </a:lnSpc>
                </a:pPr>
                <a:endParaRPr sz="2000">
                  <a:solidFill>
                    <a:srgbClr val="000000"/>
                  </a:solidFill>
                  <a:latin typeface="Calibri" panose="020F0502020204030204" charset="0"/>
                  <a:ea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</p:grpSp>
        <p:sp>
          <p:nvSpPr>
            <p:cNvPr id="35" name="文本框 47"/>
            <p:cNvSpPr>
              <a:spLocks noChangeArrowheads="1"/>
            </p:cNvSpPr>
            <p:nvPr/>
          </p:nvSpPr>
          <p:spPr bwMode="auto">
            <a:xfrm>
              <a:off x="1979613" y="2782093"/>
              <a:ext cx="1416050" cy="46196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语言能力</a:t>
              </a:r>
              <a:endPara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847850" y="4161948"/>
            <a:ext cx="1966913" cy="1345090"/>
            <a:chOff x="1847850" y="4161948"/>
            <a:chExt cx="1966913" cy="1345090"/>
          </a:xfrm>
        </p:grpSpPr>
        <p:sp>
          <p:nvSpPr>
            <p:cNvPr id="9230" name="任意多边形 31"/>
            <p:cNvSpPr/>
            <p:nvPr/>
          </p:nvSpPr>
          <p:spPr>
            <a:xfrm flipV="1">
              <a:off x="1847850" y="4872038"/>
              <a:ext cx="1966913" cy="635000"/>
            </a:xfrm>
            <a:custGeom>
              <a:avLst/>
              <a:gdLst>
                <a:gd name="txL" fmla="*/ 0 w 3234520"/>
                <a:gd name="txT" fmla="*/ 0 h 1741792"/>
                <a:gd name="txR" fmla="*/ 3234520 w 3234520"/>
                <a:gd name="txB" fmla="*/ 1741792 h 1741792"/>
              </a:gdLst>
              <a:ahLst/>
              <a:cxnLst>
                <a:cxn ang="0">
                  <a:pos x="3234520" y="0"/>
                </a:cxn>
                <a:cxn ang="0">
                  <a:pos x="1009935" y="0"/>
                </a:cxn>
                <a:cxn ang="0">
                  <a:pos x="518615" y="300251"/>
                </a:cxn>
                <a:cxn ang="0">
                  <a:pos x="0" y="1733266"/>
                </a:cxn>
                <a:cxn ang="0">
                  <a:pos x="2279176" y="1733266"/>
                </a:cxn>
                <a:cxn ang="0">
                  <a:pos x="2729553" y="1487606"/>
                </a:cxn>
                <a:cxn ang="0">
                  <a:pos x="3234520" y="0"/>
                </a:cxn>
              </a:cxnLst>
              <a:rect l="txL" t="txT" r="txR" b="txB"/>
              <a:pathLst>
                <a:path w="3234520" h="1741792">
                  <a:moveTo>
                    <a:pt x="3234520" y="0"/>
                  </a:moveTo>
                  <a:lnTo>
                    <a:pt x="1009935" y="0"/>
                  </a:lnTo>
                  <a:cubicBezTo>
                    <a:pt x="791571" y="4549"/>
                    <a:pt x="614149" y="90985"/>
                    <a:pt x="518615" y="300251"/>
                  </a:cubicBezTo>
                  <a:lnTo>
                    <a:pt x="0" y="1733266"/>
                  </a:lnTo>
                  <a:lnTo>
                    <a:pt x="2279176" y="1733266"/>
                  </a:lnTo>
                  <a:cubicBezTo>
                    <a:pt x="2538484" y="1760561"/>
                    <a:pt x="2606723" y="1733266"/>
                    <a:pt x="2729553" y="1487606"/>
                  </a:cubicBezTo>
                  <a:lnTo>
                    <a:pt x="3234520" y="0"/>
                  </a:lnTo>
                  <a:close/>
                </a:path>
              </a:pathLst>
            </a:custGeom>
            <a:solidFill>
              <a:srgbClr val="FFC000"/>
            </a:solidFill>
            <a:ln w="15875">
              <a:noFill/>
            </a:ln>
          </p:spPr>
          <p:txBody>
            <a:bodyPr vert="horz" wrap="square" anchor="t"/>
            <a:lstStyle/>
            <a:p>
              <a:pPr lvl="0">
                <a:lnSpc>
                  <a:spcPct val="100000"/>
                </a:lnSpc>
              </a:pPr>
              <a:endParaRPr>
                <a:solidFill>
                  <a:srgbClr val="A22F35"/>
                </a:solidFill>
                <a:latin typeface="Calibri" panose="020F0502020204030204" charset="0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6" name="文本框 47"/>
            <p:cNvSpPr>
              <a:spLocks noChangeArrowheads="1"/>
            </p:cNvSpPr>
            <p:nvPr/>
          </p:nvSpPr>
          <p:spPr bwMode="auto">
            <a:xfrm>
              <a:off x="1979613" y="4161948"/>
              <a:ext cx="141577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  <a:sym typeface="Calibri" panose="020F050202020403020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学习能力</a:t>
              </a:r>
              <a:endPara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endSnd/>
        </p:sndAc>
      </p:transition>
    </mc:Choice>
    <mc:Fallback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Graphic spid="3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24" y="0"/>
            <a:ext cx="2255756" cy="1207408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2035521" y="251248"/>
            <a:ext cx="5955540" cy="7325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新旧教材思维能力要对比</a:t>
            </a:r>
            <a:endParaRPr lang="zh-CN" altLang="x-none" sz="3200" b="1" dirty="0">
              <a:solidFill>
                <a:schemeClr val="tx1">
                  <a:lumMod val="85000"/>
                  <a:lumOff val="1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60892" y="2017915"/>
            <a:ext cx="184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阅读 </a:t>
            </a:r>
            <a:r>
              <a:rPr lang="zh-CN" altLang="en-US" sz="2400" dirty="0">
                <a:latin typeface="华文琥珀" panose="02010800040101010101" pitchFamily="2" charset="-122"/>
                <a:ea typeface="华文琥珀" panose="02010800040101010101" pitchFamily="2" charset="-122"/>
              </a:rPr>
              <a:t>    </a:t>
            </a:r>
            <a:r>
              <a:rPr lang="zh-CN" altLang="en-US" sz="24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能力</a:t>
            </a:r>
            <a:endParaRPr lang="zh-CN" altLang="en-US" sz="2400" dirty="0">
              <a:solidFill>
                <a:schemeClr val="bg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13291" y="3068468"/>
            <a:ext cx="184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教材</a:t>
            </a:r>
            <a:r>
              <a:rPr lang="zh-CN" altLang="en-US" sz="2400" dirty="0">
                <a:latin typeface="华文琥珀" panose="02010800040101010101" pitchFamily="2" charset="-122"/>
                <a:ea typeface="华文琥珀" panose="02010800040101010101" pitchFamily="2" charset="-122"/>
              </a:rPr>
              <a:t>     </a:t>
            </a:r>
            <a:r>
              <a:rPr lang="zh-CN" altLang="en-US" sz="24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编排</a:t>
            </a:r>
            <a:endParaRPr lang="zh-CN" altLang="en-US" sz="2400" dirty="0">
              <a:solidFill>
                <a:schemeClr val="bg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42954" y="4153678"/>
            <a:ext cx="184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听力</a:t>
            </a:r>
            <a:r>
              <a:rPr lang="zh-CN" altLang="en-US" sz="2400" dirty="0">
                <a:latin typeface="华文琥珀" panose="02010800040101010101" pitchFamily="2" charset="-122"/>
                <a:ea typeface="华文琥珀" panose="02010800040101010101" pitchFamily="2" charset="-122"/>
              </a:rPr>
              <a:t>     </a:t>
            </a:r>
            <a:r>
              <a:rPr lang="zh-CN" altLang="en-US" sz="2400" dirty="0">
                <a:solidFill>
                  <a:schemeClr val="bg1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训</a:t>
            </a:r>
            <a:endParaRPr lang="zh-CN" altLang="en-US" sz="2400" dirty="0">
              <a:solidFill>
                <a:schemeClr val="bg1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50969" y="1241403"/>
            <a:ext cx="5622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zh-CN" altLang="zh-CN" b="1" dirty="0">
                <a:solidFill>
                  <a:schemeClr val="accent1">
                    <a:lumMod val="50000"/>
                  </a:schemeClr>
                </a:solidFill>
              </a:rPr>
              <a:t>、新教材更注重逻辑性思维的培养：以思维导图为例</a:t>
            </a:r>
            <a:endParaRPr lang="zh-CN" altLang="zh-CN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266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13" y="2189215"/>
            <a:ext cx="4847382" cy="316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图片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835" y="2189215"/>
            <a:ext cx="3897313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endSnd/>
        </p:sndAc>
      </p:transition>
    </mc:Choice>
    <mc:Fallback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任意多边形 4"/>
          <p:cNvSpPr/>
          <p:nvPr/>
        </p:nvSpPr>
        <p:spPr>
          <a:xfrm flipH="1">
            <a:off x="274638" y="423863"/>
            <a:ext cx="496887" cy="557212"/>
          </a:xfrm>
          <a:custGeom>
            <a:avLst/>
            <a:gdLst>
              <a:gd name="connsiteX0" fmla="*/ 0 w 3171687"/>
              <a:gd name="connsiteY0" fmla="*/ 0 h 2069635"/>
              <a:gd name="connsiteX1" fmla="*/ 3171687 w 3171687"/>
              <a:gd name="connsiteY1" fmla="*/ 0 h 2069635"/>
              <a:gd name="connsiteX2" fmla="*/ 3171687 w 3171687"/>
              <a:gd name="connsiteY2" fmla="*/ 2069635 h 2069635"/>
              <a:gd name="connsiteX3" fmla="*/ 0 w 3171687"/>
              <a:gd name="connsiteY3" fmla="*/ 2069635 h 2069635"/>
              <a:gd name="connsiteX4" fmla="*/ 0 w 3171687"/>
              <a:gd name="connsiteY4" fmla="*/ 1810069 h 2069635"/>
              <a:gd name="connsiteX5" fmla="*/ 979903 w 3171687"/>
              <a:gd name="connsiteY5" fmla="*/ 1810069 h 2069635"/>
              <a:gd name="connsiteX6" fmla="*/ 979903 w 3171687"/>
              <a:gd name="connsiteY6" fmla="*/ 259565 h 2069635"/>
              <a:gd name="connsiteX7" fmla="*/ 0 w 3171687"/>
              <a:gd name="connsiteY7" fmla="*/ 259565 h 2069635"/>
              <a:gd name="connsiteX8" fmla="*/ 0 w 3171687"/>
              <a:gd name="connsiteY8" fmla="*/ 0 h 2069635"/>
              <a:gd name="connsiteX0-1" fmla="*/ 0 w 3171687"/>
              <a:gd name="connsiteY0-2" fmla="*/ 0 h 2069635"/>
              <a:gd name="connsiteX1-3" fmla="*/ 3171687 w 3171687"/>
              <a:gd name="connsiteY1-4" fmla="*/ 0 h 2069635"/>
              <a:gd name="connsiteX2-5" fmla="*/ 3171687 w 3171687"/>
              <a:gd name="connsiteY2-6" fmla="*/ 2069635 h 2069635"/>
              <a:gd name="connsiteX3-7" fmla="*/ 0 w 3171687"/>
              <a:gd name="connsiteY3-8" fmla="*/ 2069635 h 2069635"/>
              <a:gd name="connsiteX4-9" fmla="*/ 0 w 3171687"/>
              <a:gd name="connsiteY4-10" fmla="*/ 1810069 h 2069635"/>
              <a:gd name="connsiteX5-11" fmla="*/ 979903 w 3171687"/>
              <a:gd name="connsiteY5-12" fmla="*/ 1810069 h 2069635"/>
              <a:gd name="connsiteX6-13" fmla="*/ 979903 w 3171687"/>
              <a:gd name="connsiteY6-14" fmla="*/ 259565 h 2069635"/>
              <a:gd name="connsiteX7-15" fmla="*/ 0 w 3171687"/>
              <a:gd name="connsiteY7-16" fmla="*/ 259565 h 2069635"/>
              <a:gd name="connsiteX8-17" fmla="*/ 0 w 3171687"/>
              <a:gd name="connsiteY8-18" fmla="*/ 0 h 2069635"/>
              <a:gd name="connsiteX0-19" fmla="*/ 979903 w 3171687"/>
              <a:gd name="connsiteY0-20" fmla="*/ 1810069 h 2069635"/>
              <a:gd name="connsiteX1-21" fmla="*/ 979903 w 3171687"/>
              <a:gd name="connsiteY1-22" fmla="*/ 259565 h 2069635"/>
              <a:gd name="connsiteX2-23" fmla="*/ 0 w 3171687"/>
              <a:gd name="connsiteY2-24" fmla="*/ 259565 h 2069635"/>
              <a:gd name="connsiteX3-25" fmla="*/ 0 w 3171687"/>
              <a:gd name="connsiteY3-26" fmla="*/ 0 h 2069635"/>
              <a:gd name="connsiteX4-27" fmla="*/ 3171687 w 3171687"/>
              <a:gd name="connsiteY4-28" fmla="*/ 0 h 2069635"/>
              <a:gd name="connsiteX5-29" fmla="*/ 3171687 w 3171687"/>
              <a:gd name="connsiteY5-30" fmla="*/ 2069635 h 2069635"/>
              <a:gd name="connsiteX6-31" fmla="*/ 0 w 3171687"/>
              <a:gd name="connsiteY6-32" fmla="*/ 2069635 h 2069635"/>
              <a:gd name="connsiteX7-33" fmla="*/ 0 w 3171687"/>
              <a:gd name="connsiteY7-34" fmla="*/ 1810069 h 2069635"/>
              <a:gd name="connsiteX8-35" fmla="*/ 1071343 w 3171687"/>
              <a:gd name="connsiteY8-36" fmla="*/ 1901509 h 2069635"/>
              <a:gd name="connsiteX0-37" fmla="*/ 979903 w 3171687"/>
              <a:gd name="connsiteY0-38" fmla="*/ 1810069 h 2069635"/>
              <a:gd name="connsiteX1-39" fmla="*/ 979903 w 3171687"/>
              <a:gd name="connsiteY1-40" fmla="*/ 259565 h 2069635"/>
              <a:gd name="connsiteX2-41" fmla="*/ 0 w 3171687"/>
              <a:gd name="connsiteY2-42" fmla="*/ 259565 h 2069635"/>
              <a:gd name="connsiteX3-43" fmla="*/ 0 w 3171687"/>
              <a:gd name="connsiteY3-44" fmla="*/ 0 h 2069635"/>
              <a:gd name="connsiteX4-45" fmla="*/ 3171687 w 3171687"/>
              <a:gd name="connsiteY4-46" fmla="*/ 0 h 2069635"/>
              <a:gd name="connsiteX5-47" fmla="*/ 3171687 w 3171687"/>
              <a:gd name="connsiteY5-48" fmla="*/ 2069635 h 2069635"/>
              <a:gd name="connsiteX6-49" fmla="*/ 0 w 3171687"/>
              <a:gd name="connsiteY6-50" fmla="*/ 2069635 h 2069635"/>
              <a:gd name="connsiteX7-51" fmla="*/ 0 w 3171687"/>
              <a:gd name="connsiteY7-52" fmla="*/ 1810069 h 2069635"/>
              <a:gd name="connsiteX0-53" fmla="*/ 979903 w 3171687"/>
              <a:gd name="connsiteY0-54" fmla="*/ 259565 h 2069635"/>
              <a:gd name="connsiteX1-55" fmla="*/ 0 w 3171687"/>
              <a:gd name="connsiteY1-56" fmla="*/ 259565 h 2069635"/>
              <a:gd name="connsiteX2-57" fmla="*/ 0 w 3171687"/>
              <a:gd name="connsiteY2-58" fmla="*/ 0 h 2069635"/>
              <a:gd name="connsiteX3-59" fmla="*/ 3171687 w 3171687"/>
              <a:gd name="connsiteY3-60" fmla="*/ 0 h 2069635"/>
              <a:gd name="connsiteX4-61" fmla="*/ 3171687 w 3171687"/>
              <a:gd name="connsiteY4-62" fmla="*/ 2069635 h 2069635"/>
              <a:gd name="connsiteX5-63" fmla="*/ 0 w 3171687"/>
              <a:gd name="connsiteY5-64" fmla="*/ 2069635 h 2069635"/>
              <a:gd name="connsiteX6-65" fmla="*/ 0 w 3171687"/>
              <a:gd name="connsiteY6-66" fmla="*/ 1810069 h 2069635"/>
              <a:gd name="connsiteX0-67" fmla="*/ 0 w 3171687"/>
              <a:gd name="connsiteY0-68" fmla="*/ 259565 h 2069635"/>
              <a:gd name="connsiteX1-69" fmla="*/ 0 w 3171687"/>
              <a:gd name="connsiteY1-70" fmla="*/ 0 h 2069635"/>
              <a:gd name="connsiteX2-71" fmla="*/ 3171687 w 3171687"/>
              <a:gd name="connsiteY2-72" fmla="*/ 0 h 2069635"/>
              <a:gd name="connsiteX3-73" fmla="*/ 3171687 w 3171687"/>
              <a:gd name="connsiteY3-74" fmla="*/ 2069635 h 2069635"/>
              <a:gd name="connsiteX4-75" fmla="*/ 0 w 3171687"/>
              <a:gd name="connsiteY4-76" fmla="*/ 2069635 h 2069635"/>
              <a:gd name="connsiteX5-77" fmla="*/ 0 w 3171687"/>
              <a:gd name="connsiteY5-78" fmla="*/ 1810069 h 206963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171687" h="2069635">
                <a:moveTo>
                  <a:pt x="0" y="259565"/>
                </a:moveTo>
                <a:lnTo>
                  <a:pt x="0" y="0"/>
                </a:lnTo>
                <a:lnTo>
                  <a:pt x="3171687" y="0"/>
                </a:lnTo>
                <a:lnTo>
                  <a:pt x="3171687" y="2069635"/>
                </a:lnTo>
                <a:lnTo>
                  <a:pt x="0" y="2069635"/>
                </a:lnTo>
                <a:lnTo>
                  <a:pt x="0" y="1810069"/>
                </a:lnTo>
              </a:path>
            </a:pathLst>
          </a:cu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67" name="任意多边形 5"/>
          <p:cNvSpPr/>
          <p:nvPr/>
        </p:nvSpPr>
        <p:spPr>
          <a:xfrm flipH="1">
            <a:off x="425450" y="300038"/>
            <a:ext cx="496888" cy="444500"/>
          </a:xfrm>
          <a:custGeom>
            <a:avLst/>
            <a:gdLst>
              <a:gd name="connsiteX0" fmla="*/ 0 w 2253807"/>
              <a:gd name="connsiteY0" fmla="*/ 0 h 1262130"/>
              <a:gd name="connsiteX1" fmla="*/ 2253807 w 2253807"/>
              <a:gd name="connsiteY1" fmla="*/ 0 h 1262130"/>
              <a:gd name="connsiteX2" fmla="*/ 2253807 w 2253807"/>
              <a:gd name="connsiteY2" fmla="*/ 1262130 h 1262130"/>
              <a:gd name="connsiteX3" fmla="*/ 1013277 w 2253807"/>
              <a:gd name="connsiteY3" fmla="*/ 1262130 h 1262130"/>
              <a:gd name="connsiteX4" fmla="*/ 1013277 w 2253807"/>
              <a:gd name="connsiteY4" fmla="*/ 700070 h 1262130"/>
              <a:gd name="connsiteX5" fmla="*/ 0 w 2253807"/>
              <a:gd name="connsiteY5" fmla="*/ 700070 h 1262130"/>
              <a:gd name="connsiteX6" fmla="*/ 0 w 2253807"/>
              <a:gd name="connsiteY6" fmla="*/ 0 h 1262130"/>
              <a:gd name="connsiteX0-1" fmla="*/ 1013277 w 2253807"/>
              <a:gd name="connsiteY0-2" fmla="*/ 700070 h 1262130"/>
              <a:gd name="connsiteX1-3" fmla="*/ 0 w 2253807"/>
              <a:gd name="connsiteY1-4" fmla="*/ 700070 h 1262130"/>
              <a:gd name="connsiteX2-5" fmla="*/ 0 w 2253807"/>
              <a:gd name="connsiteY2-6" fmla="*/ 0 h 1262130"/>
              <a:gd name="connsiteX3-7" fmla="*/ 2253807 w 2253807"/>
              <a:gd name="connsiteY3-8" fmla="*/ 0 h 1262130"/>
              <a:gd name="connsiteX4-9" fmla="*/ 2253807 w 2253807"/>
              <a:gd name="connsiteY4-10" fmla="*/ 1262130 h 1262130"/>
              <a:gd name="connsiteX5-11" fmla="*/ 1013277 w 2253807"/>
              <a:gd name="connsiteY5-12" fmla="*/ 1262130 h 1262130"/>
              <a:gd name="connsiteX6-13" fmla="*/ 1104717 w 2253807"/>
              <a:gd name="connsiteY6-14" fmla="*/ 791510 h 1262130"/>
              <a:gd name="connsiteX0-15" fmla="*/ 1013277 w 2253807"/>
              <a:gd name="connsiteY0-16" fmla="*/ 700070 h 1262130"/>
              <a:gd name="connsiteX1-17" fmla="*/ 0 w 2253807"/>
              <a:gd name="connsiteY1-18" fmla="*/ 700070 h 1262130"/>
              <a:gd name="connsiteX2-19" fmla="*/ 0 w 2253807"/>
              <a:gd name="connsiteY2-20" fmla="*/ 0 h 1262130"/>
              <a:gd name="connsiteX3-21" fmla="*/ 2253807 w 2253807"/>
              <a:gd name="connsiteY3-22" fmla="*/ 0 h 1262130"/>
              <a:gd name="connsiteX4-23" fmla="*/ 2253807 w 2253807"/>
              <a:gd name="connsiteY4-24" fmla="*/ 1262130 h 1262130"/>
              <a:gd name="connsiteX5-25" fmla="*/ 1013277 w 2253807"/>
              <a:gd name="connsiteY5-26" fmla="*/ 1262130 h 1262130"/>
              <a:gd name="connsiteX0-27" fmla="*/ 0 w 2253807"/>
              <a:gd name="connsiteY0-28" fmla="*/ 700070 h 1262130"/>
              <a:gd name="connsiteX1-29" fmla="*/ 0 w 2253807"/>
              <a:gd name="connsiteY1-30" fmla="*/ 0 h 1262130"/>
              <a:gd name="connsiteX2-31" fmla="*/ 2253807 w 2253807"/>
              <a:gd name="connsiteY2-32" fmla="*/ 0 h 1262130"/>
              <a:gd name="connsiteX3-33" fmla="*/ 2253807 w 2253807"/>
              <a:gd name="connsiteY3-34" fmla="*/ 1262130 h 1262130"/>
              <a:gd name="connsiteX4-35" fmla="*/ 1013277 w 2253807"/>
              <a:gd name="connsiteY4-36" fmla="*/ 1262130 h 12621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53807" h="1262130">
                <a:moveTo>
                  <a:pt x="0" y="700070"/>
                </a:moveTo>
                <a:lnTo>
                  <a:pt x="0" y="0"/>
                </a:lnTo>
                <a:lnTo>
                  <a:pt x="2253807" y="0"/>
                </a:lnTo>
                <a:lnTo>
                  <a:pt x="2253807" y="1262130"/>
                </a:lnTo>
                <a:lnTo>
                  <a:pt x="1013277" y="1262130"/>
                </a:lnTo>
              </a:path>
            </a:pathLst>
          </a:custGeom>
          <a:noFill/>
          <a:ln w="317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11" name="圆角矩形 10"/>
          <p:cNvSpPr/>
          <p:nvPr/>
        </p:nvSpPr>
        <p:spPr>
          <a:xfrm>
            <a:off x="8818563" y="3765550"/>
            <a:ext cx="3030537" cy="14160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altLang="zh-CN" sz="2000" dirty="0">
                <a:solidFill>
                  <a:schemeClr val="tx1"/>
                </a:solidFill>
              </a:rPr>
              <a:t>A2</a:t>
            </a:r>
            <a:r>
              <a:rPr lang="zh-CN" altLang="en-US" sz="2000" dirty="0">
                <a:solidFill>
                  <a:schemeClr val="tx1"/>
                </a:solidFill>
              </a:rPr>
              <a:t>：细节理解</a:t>
            </a:r>
            <a:r>
              <a:rPr lang="zh-CN" altLang="en-US" sz="2000" dirty="0" smtClean="0">
                <a:solidFill>
                  <a:schemeClr val="tx1"/>
                </a:solidFill>
              </a:rPr>
              <a:t>题</a:t>
            </a:r>
            <a:r>
              <a:rPr lang="en-US" altLang="zh-CN" sz="2000" dirty="0" smtClean="0">
                <a:solidFill>
                  <a:schemeClr val="tx1"/>
                </a:solidFill>
              </a:rPr>
              <a:t>:</a:t>
            </a:r>
            <a:r>
              <a:rPr lang="zh-CN" altLang="en-US" sz="2000" dirty="0" smtClean="0">
                <a:solidFill>
                  <a:schemeClr val="tx1"/>
                </a:solidFill>
              </a:rPr>
              <a:t>通</a:t>
            </a:r>
            <a:r>
              <a:rPr lang="zh-CN" altLang="en-US" sz="2000" dirty="0">
                <a:solidFill>
                  <a:schemeClr val="tx1"/>
                </a:solidFill>
              </a:rPr>
              <a:t>过回答问题、判断正误等练习形式考查对文本细节的理解。</a:t>
            </a:r>
            <a:endParaRPr lang="zh-CN" altLang="zh-CN" sz="2000" dirty="0">
              <a:solidFill>
                <a:schemeClr val="tx1"/>
              </a:solidFill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15888" y="4314824"/>
            <a:ext cx="3194050" cy="234031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altLang="zh-CN" sz="2000">
                <a:solidFill>
                  <a:schemeClr val="tx1"/>
                </a:solidFill>
              </a:rPr>
              <a:t>A3</a:t>
            </a:r>
            <a:r>
              <a:rPr lang="zh-CN" altLang="en-US" sz="2000">
                <a:solidFill>
                  <a:schemeClr val="tx1"/>
                </a:solidFill>
              </a:rPr>
              <a:t>：深度理解</a:t>
            </a:r>
            <a:r>
              <a:rPr lang="zh-CN" altLang="en-US" sz="2000" smtClean="0">
                <a:solidFill>
                  <a:schemeClr val="tx1"/>
                </a:solidFill>
              </a:rPr>
              <a:t>题</a:t>
            </a:r>
            <a:r>
              <a:rPr lang="en-US" altLang="zh-CN" sz="2000" smtClean="0">
                <a:solidFill>
                  <a:schemeClr val="tx1"/>
                </a:solidFill>
              </a:rPr>
              <a:t>:</a:t>
            </a:r>
            <a:r>
              <a:rPr lang="zh-CN" altLang="en-US" sz="2000" smtClean="0">
                <a:solidFill>
                  <a:schemeClr val="tx1"/>
                </a:solidFill>
              </a:rPr>
              <a:t>针</a:t>
            </a:r>
            <a:r>
              <a:rPr lang="zh-CN" altLang="en-US" sz="2000">
                <a:solidFill>
                  <a:schemeClr val="tx1"/>
                </a:solidFill>
              </a:rPr>
              <a:t>对文章内涵推断作者态度、写作意图，分析写作手法，或联系生活实际进行观点表达，形成语篇意识，探究主题意义并提升思维能力。</a:t>
            </a:r>
            <a:endParaRPr lang="zh-CN" altLang="zh-CN" sz="2000">
              <a:solidFill>
                <a:schemeClr val="tx1"/>
              </a:solidFill>
            </a:endParaRPr>
          </a:p>
        </p:txBody>
      </p:sp>
      <p:sp>
        <p:nvSpPr>
          <p:cNvPr id="8" name="右箭头 7"/>
          <p:cNvSpPr/>
          <p:nvPr/>
        </p:nvSpPr>
        <p:spPr>
          <a:xfrm>
            <a:off x="8096250" y="4448175"/>
            <a:ext cx="709613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 rot="10800000">
            <a:off x="3309938" y="5734050"/>
            <a:ext cx="498475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4" name="右箭头 13"/>
          <p:cNvSpPr/>
          <p:nvPr/>
        </p:nvSpPr>
        <p:spPr>
          <a:xfrm rot="10800000">
            <a:off x="3309938" y="1804988"/>
            <a:ext cx="498475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115888" y="1277938"/>
            <a:ext cx="3194050" cy="18208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altLang="zh-CN" sz="2000" dirty="0">
                <a:solidFill>
                  <a:schemeClr val="tx1"/>
                </a:solidFill>
              </a:rPr>
              <a:t>A1</a:t>
            </a:r>
            <a:r>
              <a:rPr lang="zh-CN" altLang="en-US" sz="2000" dirty="0">
                <a:solidFill>
                  <a:schemeClr val="tx1"/>
                </a:solidFill>
              </a:rPr>
              <a:t>：整体理解</a:t>
            </a:r>
            <a:r>
              <a:rPr lang="zh-CN" altLang="en-US" sz="2000" dirty="0" smtClean="0">
                <a:solidFill>
                  <a:schemeClr val="tx1"/>
                </a:solidFill>
              </a:rPr>
              <a:t>题</a:t>
            </a:r>
            <a:r>
              <a:rPr lang="en-US" altLang="zh-CN" sz="2000" dirty="0" smtClean="0">
                <a:solidFill>
                  <a:schemeClr val="tx1"/>
                </a:solidFill>
              </a:rPr>
              <a:t>:</a:t>
            </a:r>
            <a:r>
              <a:rPr lang="zh-CN" altLang="en-US" sz="2000" dirty="0" smtClean="0">
                <a:solidFill>
                  <a:schemeClr val="tx1"/>
                </a:solidFill>
              </a:rPr>
              <a:t>主</a:t>
            </a:r>
            <a:r>
              <a:rPr lang="zh-CN" altLang="en-US" sz="2000" dirty="0">
                <a:solidFill>
                  <a:schemeClr val="tx1"/>
                </a:solidFill>
              </a:rPr>
              <a:t>要以思维导图、信息结构图、表格等图表形式考查对文本主旨大意、文章结构的理解和把握。</a:t>
            </a:r>
            <a:endParaRPr lang="zh-CN" altLang="zh-CN" sz="2000" dirty="0">
              <a:solidFill>
                <a:schemeClr val="tx1"/>
              </a:solidFill>
            </a:endParaRPr>
          </a:p>
        </p:txBody>
      </p:sp>
      <p:pic>
        <p:nvPicPr>
          <p:cNvPr id="120833" name="Picture 1" descr="C:\Users\Administrator\Desktop\教材介绍\必修第二册第四单元\必修第二册第四单元\B2U4单元正文\M2-46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713164" y="0"/>
            <a:ext cx="4706936" cy="66551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任意多边形 4"/>
          <p:cNvSpPr/>
          <p:nvPr/>
        </p:nvSpPr>
        <p:spPr>
          <a:xfrm flipH="1">
            <a:off x="274638" y="423863"/>
            <a:ext cx="496887" cy="557212"/>
          </a:xfrm>
          <a:custGeom>
            <a:avLst/>
            <a:gdLst>
              <a:gd name="connsiteX0" fmla="*/ 0 w 3171687"/>
              <a:gd name="connsiteY0" fmla="*/ 0 h 2069635"/>
              <a:gd name="connsiteX1" fmla="*/ 3171687 w 3171687"/>
              <a:gd name="connsiteY1" fmla="*/ 0 h 2069635"/>
              <a:gd name="connsiteX2" fmla="*/ 3171687 w 3171687"/>
              <a:gd name="connsiteY2" fmla="*/ 2069635 h 2069635"/>
              <a:gd name="connsiteX3" fmla="*/ 0 w 3171687"/>
              <a:gd name="connsiteY3" fmla="*/ 2069635 h 2069635"/>
              <a:gd name="connsiteX4" fmla="*/ 0 w 3171687"/>
              <a:gd name="connsiteY4" fmla="*/ 1810069 h 2069635"/>
              <a:gd name="connsiteX5" fmla="*/ 979903 w 3171687"/>
              <a:gd name="connsiteY5" fmla="*/ 1810069 h 2069635"/>
              <a:gd name="connsiteX6" fmla="*/ 979903 w 3171687"/>
              <a:gd name="connsiteY6" fmla="*/ 259565 h 2069635"/>
              <a:gd name="connsiteX7" fmla="*/ 0 w 3171687"/>
              <a:gd name="connsiteY7" fmla="*/ 259565 h 2069635"/>
              <a:gd name="connsiteX8" fmla="*/ 0 w 3171687"/>
              <a:gd name="connsiteY8" fmla="*/ 0 h 2069635"/>
              <a:gd name="connsiteX0-1" fmla="*/ 0 w 3171687"/>
              <a:gd name="connsiteY0-2" fmla="*/ 0 h 2069635"/>
              <a:gd name="connsiteX1-3" fmla="*/ 3171687 w 3171687"/>
              <a:gd name="connsiteY1-4" fmla="*/ 0 h 2069635"/>
              <a:gd name="connsiteX2-5" fmla="*/ 3171687 w 3171687"/>
              <a:gd name="connsiteY2-6" fmla="*/ 2069635 h 2069635"/>
              <a:gd name="connsiteX3-7" fmla="*/ 0 w 3171687"/>
              <a:gd name="connsiteY3-8" fmla="*/ 2069635 h 2069635"/>
              <a:gd name="connsiteX4-9" fmla="*/ 0 w 3171687"/>
              <a:gd name="connsiteY4-10" fmla="*/ 1810069 h 2069635"/>
              <a:gd name="connsiteX5-11" fmla="*/ 979903 w 3171687"/>
              <a:gd name="connsiteY5-12" fmla="*/ 1810069 h 2069635"/>
              <a:gd name="connsiteX6-13" fmla="*/ 979903 w 3171687"/>
              <a:gd name="connsiteY6-14" fmla="*/ 259565 h 2069635"/>
              <a:gd name="connsiteX7-15" fmla="*/ 0 w 3171687"/>
              <a:gd name="connsiteY7-16" fmla="*/ 259565 h 2069635"/>
              <a:gd name="connsiteX8-17" fmla="*/ 0 w 3171687"/>
              <a:gd name="connsiteY8-18" fmla="*/ 0 h 2069635"/>
              <a:gd name="connsiteX0-19" fmla="*/ 979903 w 3171687"/>
              <a:gd name="connsiteY0-20" fmla="*/ 1810069 h 2069635"/>
              <a:gd name="connsiteX1-21" fmla="*/ 979903 w 3171687"/>
              <a:gd name="connsiteY1-22" fmla="*/ 259565 h 2069635"/>
              <a:gd name="connsiteX2-23" fmla="*/ 0 w 3171687"/>
              <a:gd name="connsiteY2-24" fmla="*/ 259565 h 2069635"/>
              <a:gd name="connsiteX3-25" fmla="*/ 0 w 3171687"/>
              <a:gd name="connsiteY3-26" fmla="*/ 0 h 2069635"/>
              <a:gd name="connsiteX4-27" fmla="*/ 3171687 w 3171687"/>
              <a:gd name="connsiteY4-28" fmla="*/ 0 h 2069635"/>
              <a:gd name="connsiteX5-29" fmla="*/ 3171687 w 3171687"/>
              <a:gd name="connsiteY5-30" fmla="*/ 2069635 h 2069635"/>
              <a:gd name="connsiteX6-31" fmla="*/ 0 w 3171687"/>
              <a:gd name="connsiteY6-32" fmla="*/ 2069635 h 2069635"/>
              <a:gd name="connsiteX7-33" fmla="*/ 0 w 3171687"/>
              <a:gd name="connsiteY7-34" fmla="*/ 1810069 h 2069635"/>
              <a:gd name="connsiteX8-35" fmla="*/ 1071343 w 3171687"/>
              <a:gd name="connsiteY8-36" fmla="*/ 1901509 h 2069635"/>
              <a:gd name="connsiteX0-37" fmla="*/ 979903 w 3171687"/>
              <a:gd name="connsiteY0-38" fmla="*/ 1810069 h 2069635"/>
              <a:gd name="connsiteX1-39" fmla="*/ 979903 w 3171687"/>
              <a:gd name="connsiteY1-40" fmla="*/ 259565 h 2069635"/>
              <a:gd name="connsiteX2-41" fmla="*/ 0 w 3171687"/>
              <a:gd name="connsiteY2-42" fmla="*/ 259565 h 2069635"/>
              <a:gd name="connsiteX3-43" fmla="*/ 0 w 3171687"/>
              <a:gd name="connsiteY3-44" fmla="*/ 0 h 2069635"/>
              <a:gd name="connsiteX4-45" fmla="*/ 3171687 w 3171687"/>
              <a:gd name="connsiteY4-46" fmla="*/ 0 h 2069635"/>
              <a:gd name="connsiteX5-47" fmla="*/ 3171687 w 3171687"/>
              <a:gd name="connsiteY5-48" fmla="*/ 2069635 h 2069635"/>
              <a:gd name="connsiteX6-49" fmla="*/ 0 w 3171687"/>
              <a:gd name="connsiteY6-50" fmla="*/ 2069635 h 2069635"/>
              <a:gd name="connsiteX7-51" fmla="*/ 0 w 3171687"/>
              <a:gd name="connsiteY7-52" fmla="*/ 1810069 h 2069635"/>
              <a:gd name="connsiteX0-53" fmla="*/ 979903 w 3171687"/>
              <a:gd name="connsiteY0-54" fmla="*/ 259565 h 2069635"/>
              <a:gd name="connsiteX1-55" fmla="*/ 0 w 3171687"/>
              <a:gd name="connsiteY1-56" fmla="*/ 259565 h 2069635"/>
              <a:gd name="connsiteX2-57" fmla="*/ 0 w 3171687"/>
              <a:gd name="connsiteY2-58" fmla="*/ 0 h 2069635"/>
              <a:gd name="connsiteX3-59" fmla="*/ 3171687 w 3171687"/>
              <a:gd name="connsiteY3-60" fmla="*/ 0 h 2069635"/>
              <a:gd name="connsiteX4-61" fmla="*/ 3171687 w 3171687"/>
              <a:gd name="connsiteY4-62" fmla="*/ 2069635 h 2069635"/>
              <a:gd name="connsiteX5-63" fmla="*/ 0 w 3171687"/>
              <a:gd name="connsiteY5-64" fmla="*/ 2069635 h 2069635"/>
              <a:gd name="connsiteX6-65" fmla="*/ 0 w 3171687"/>
              <a:gd name="connsiteY6-66" fmla="*/ 1810069 h 2069635"/>
              <a:gd name="connsiteX0-67" fmla="*/ 0 w 3171687"/>
              <a:gd name="connsiteY0-68" fmla="*/ 259565 h 2069635"/>
              <a:gd name="connsiteX1-69" fmla="*/ 0 w 3171687"/>
              <a:gd name="connsiteY1-70" fmla="*/ 0 h 2069635"/>
              <a:gd name="connsiteX2-71" fmla="*/ 3171687 w 3171687"/>
              <a:gd name="connsiteY2-72" fmla="*/ 0 h 2069635"/>
              <a:gd name="connsiteX3-73" fmla="*/ 3171687 w 3171687"/>
              <a:gd name="connsiteY3-74" fmla="*/ 2069635 h 2069635"/>
              <a:gd name="connsiteX4-75" fmla="*/ 0 w 3171687"/>
              <a:gd name="connsiteY4-76" fmla="*/ 2069635 h 2069635"/>
              <a:gd name="connsiteX5-77" fmla="*/ 0 w 3171687"/>
              <a:gd name="connsiteY5-78" fmla="*/ 1810069 h 206963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3171687" h="2069635">
                <a:moveTo>
                  <a:pt x="0" y="259565"/>
                </a:moveTo>
                <a:lnTo>
                  <a:pt x="0" y="0"/>
                </a:lnTo>
                <a:lnTo>
                  <a:pt x="3171687" y="0"/>
                </a:lnTo>
                <a:lnTo>
                  <a:pt x="3171687" y="2069635"/>
                </a:lnTo>
                <a:lnTo>
                  <a:pt x="0" y="2069635"/>
                </a:lnTo>
                <a:lnTo>
                  <a:pt x="0" y="1810069"/>
                </a:lnTo>
              </a:path>
            </a:pathLst>
          </a:custGeom>
          <a:noFill/>
          <a:ln w="317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67" name="任意多边形 5"/>
          <p:cNvSpPr/>
          <p:nvPr/>
        </p:nvSpPr>
        <p:spPr>
          <a:xfrm flipH="1">
            <a:off x="425450" y="300038"/>
            <a:ext cx="496888" cy="444500"/>
          </a:xfrm>
          <a:custGeom>
            <a:avLst/>
            <a:gdLst>
              <a:gd name="connsiteX0" fmla="*/ 0 w 2253807"/>
              <a:gd name="connsiteY0" fmla="*/ 0 h 1262130"/>
              <a:gd name="connsiteX1" fmla="*/ 2253807 w 2253807"/>
              <a:gd name="connsiteY1" fmla="*/ 0 h 1262130"/>
              <a:gd name="connsiteX2" fmla="*/ 2253807 w 2253807"/>
              <a:gd name="connsiteY2" fmla="*/ 1262130 h 1262130"/>
              <a:gd name="connsiteX3" fmla="*/ 1013277 w 2253807"/>
              <a:gd name="connsiteY3" fmla="*/ 1262130 h 1262130"/>
              <a:gd name="connsiteX4" fmla="*/ 1013277 w 2253807"/>
              <a:gd name="connsiteY4" fmla="*/ 700070 h 1262130"/>
              <a:gd name="connsiteX5" fmla="*/ 0 w 2253807"/>
              <a:gd name="connsiteY5" fmla="*/ 700070 h 1262130"/>
              <a:gd name="connsiteX6" fmla="*/ 0 w 2253807"/>
              <a:gd name="connsiteY6" fmla="*/ 0 h 1262130"/>
              <a:gd name="connsiteX0-1" fmla="*/ 1013277 w 2253807"/>
              <a:gd name="connsiteY0-2" fmla="*/ 700070 h 1262130"/>
              <a:gd name="connsiteX1-3" fmla="*/ 0 w 2253807"/>
              <a:gd name="connsiteY1-4" fmla="*/ 700070 h 1262130"/>
              <a:gd name="connsiteX2-5" fmla="*/ 0 w 2253807"/>
              <a:gd name="connsiteY2-6" fmla="*/ 0 h 1262130"/>
              <a:gd name="connsiteX3-7" fmla="*/ 2253807 w 2253807"/>
              <a:gd name="connsiteY3-8" fmla="*/ 0 h 1262130"/>
              <a:gd name="connsiteX4-9" fmla="*/ 2253807 w 2253807"/>
              <a:gd name="connsiteY4-10" fmla="*/ 1262130 h 1262130"/>
              <a:gd name="connsiteX5-11" fmla="*/ 1013277 w 2253807"/>
              <a:gd name="connsiteY5-12" fmla="*/ 1262130 h 1262130"/>
              <a:gd name="connsiteX6-13" fmla="*/ 1104717 w 2253807"/>
              <a:gd name="connsiteY6-14" fmla="*/ 791510 h 1262130"/>
              <a:gd name="connsiteX0-15" fmla="*/ 1013277 w 2253807"/>
              <a:gd name="connsiteY0-16" fmla="*/ 700070 h 1262130"/>
              <a:gd name="connsiteX1-17" fmla="*/ 0 w 2253807"/>
              <a:gd name="connsiteY1-18" fmla="*/ 700070 h 1262130"/>
              <a:gd name="connsiteX2-19" fmla="*/ 0 w 2253807"/>
              <a:gd name="connsiteY2-20" fmla="*/ 0 h 1262130"/>
              <a:gd name="connsiteX3-21" fmla="*/ 2253807 w 2253807"/>
              <a:gd name="connsiteY3-22" fmla="*/ 0 h 1262130"/>
              <a:gd name="connsiteX4-23" fmla="*/ 2253807 w 2253807"/>
              <a:gd name="connsiteY4-24" fmla="*/ 1262130 h 1262130"/>
              <a:gd name="connsiteX5-25" fmla="*/ 1013277 w 2253807"/>
              <a:gd name="connsiteY5-26" fmla="*/ 1262130 h 1262130"/>
              <a:gd name="connsiteX0-27" fmla="*/ 0 w 2253807"/>
              <a:gd name="connsiteY0-28" fmla="*/ 700070 h 1262130"/>
              <a:gd name="connsiteX1-29" fmla="*/ 0 w 2253807"/>
              <a:gd name="connsiteY1-30" fmla="*/ 0 h 1262130"/>
              <a:gd name="connsiteX2-31" fmla="*/ 2253807 w 2253807"/>
              <a:gd name="connsiteY2-32" fmla="*/ 0 h 1262130"/>
              <a:gd name="connsiteX3-33" fmla="*/ 2253807 w 2253807"/>
              <a:gd name="connsiteY3-34" fmla="*/ 1262130 h 1262130"/>
              <a:gd name="connsiteX4-35" fmla="*/ 1013277 w 2253807"/>
              <a:gd name="connsiteY4-36" fmla="*/ 1262130 h 12621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253807" h="1262130">
                <a:moveTo>
                  <a:pt x="0" y="700070"/>
                </a:moveTo>
                <a:lnTo>
                  <a:pt x="0" y="0"/>
                </a:lnTo>
                <a:lnTo>
                  <a:pt x="2253807" y="0"/>
                </a:lnTo>
                <a:lnTo>
                  <a:pt x="2253807" y="1262130"/>
                </a:lnTo>
                <a:lnTo>
                  <a:pt x="1013277" y="1262130"/>
                </a:lnTo>
              </a:path>
            </a:pathLst>
          </a:custGeom>
          <a:noFill/>
          <a:ln w="317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defRPr/>
            </a:pPr>
            <a:endParaRPr lang="zh-CN" altLang="en-US" noProof="1"/>
          </a:p>
        </p:txBody>
      </p:sp>
      <p:sp>
        <p:nvSpPr>
          <p:cNvPr id="3" name="圆角矩形 2"/>
          <p:cNvSpPr/>
          <p:nvPr/>
        </p:nvSpPr>
        <p:spPr>
          <a:xfrm>
            <a:off x="8488363" y="846138"/>
            <a:ext cx="3508375" cy="11493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altLang="zh-CN" sz="2000">
                <a:solidFill>
                  <a:schemeClr val="tx1"/>
                </a:solidFill>
              </a:rPr>
              <a:t>B1</a:t>
            </a:r>
            <a:r>
              <a:rPr lang="zh-CN" altLang="en-US" sz="2000">
                <a:solidFill>
                  <a:schemeClr val="tx1"/>
                </a:solidFill>
              </a:rPr>
              <a:t>：在与</a:t>
            </a:r>
            <a:r>
              <a:rPr lang="en-US" altLang="zh-CN" sz="2000">
                <a:solidFill>
                  <a:schemeClr val="tx1"/>
                </a:solidFill>
              </a:rPr>
              <a:t>Reading</a:t>
            </a:r>
            <a:r>
              <a:rPr lang="zh-CN" altLang="en-US" sz="2000">
                <a:solidFill>
                  <a:schemeClr val="tx1"/>
                </a:solidFill>
              </a:rPr>
              <a:t>语篇有一</a:t>
            </a:r>
            <a:r>
              <a:rPr lang="zh-CN" altLang="en-US" sz="2000" smtClean="0">
                <a:solidFill>
                  <a:schemeClr val="tx1"/>
                </a:solidFill>
              </a:rPr>
              <a:t>定联</a:t>
            </a:r>
            <a:r>
              <a:rPr lang="zh-CN" altLang="en-US" sz="2000">
                <a:solidFill>
                  <a:schemeClr val="tx1"/>
                </a:solidFill>
              </a:rPr>
              <a:t>的新的语篇情境中巩固本单元核心词汇。</a:t>
            </a:r>
            <a:endParaRPr lang="zh-CN" altLang="zh-CN" sz="2000">
              <a:solidFill>
                <a:schemeClr val="tx1"/>
              </a:solidFill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8501063" y="5024438"/>
            <a:ext cx="3508375" cy="16589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zh-CN" sz="2000">
                <a:solidFill>
                  <a:schemeClr val="tx1"/>
                </a:solidFill>
              </a:rPr>
              <a:t>B3</a:t>
            </a:r>
            <a:r>
              <a:rPr lang="zh-CN" altLang="en-US" sz="2000">
                <a:solidFill>
                  <a:schemeClr val="tx1"/>
                </a:solidFill>
              </a:rPr>
              <a:t>：挑取阅读语篇中的精彩句式，从衔接、指代、修辞、多样化表达等角度，训练学生好句仿写的技能，掌握实用写作技巧。</a:t>
            </a:r>
            <a:endParaRPr lang="zh-CN" altLang="zh-CN" sz="2000">
              <a:solidFill>
                <a:schemeClr val="tx1"/>
              </a:solidFill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115888" y="3435350"/>
            <a:ext cx="2754312" cy="24320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altLang="zh-CN" sz="2000">
                <a:solidFill>
                  <a:schemeClr val="tx1"/>
                </a:solidFill>
              </a:rPr>
              <a:t>B2</a:t>
            </a:r>
            <a:r>
              <a:rPr lang="zh-CN" altLang="en-US" sz="2000">
                <a:solidFill>
                  <a:schemeClr val="tx1"/>
                </a:solidFill>
              </a:rPr>
              <a:t>：通过主题词归类、构词法、搭配、固定短语等方式构建词族与词块，扩展词汇，体现词汇学习的广度与深度，常以思维导图或表格形式呈现。</a:t>
            </a:r>
            <a:endParaRPr lang="zh-CN" altLang="zh-CN" sz="2000">
              <a:solidFill>
                <a:schemeClr val="tx1"/>
              </a:solidFill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8083550" y="1408112"/>
            <a:ext cx="349250" cy="4571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>
            <a:off x="7778750" y="5865813"/>
            <a:ext cx="709613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 rot="10800000">
            <a:off x="3313113" y="4532313"/>
            <a:ext cx="496887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19809" name="Picture 1" descr="C:\Users\Administrator\Desktop\教材介绍\必修第二册第四单元\必修第二册第四单元\B2U4单元正文\M2-47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217863" y="0"/>
            <a:ext cx="4850407" cy="6858000"/>
          </a:xfrm>
          <a:prstGeom prst="rect">
            <a:avLst/>
          </a:prstGeom>
          <a:noFill/>
        </p:spPr>
      </p:pic>
      <p:sp>
        <p:nvSpPr>
          <p:cNvPr id="14" name="右箭头 13"/>
          <p:cNvSpPr/>
          <p:nvPr/>
        </p:nvSpPr>
        <p:spPr>
          <a:xfrm rot="10800000">
            <a:off x="2903538" y="4679950"/>
            <a:ext cx="498475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8526463" y="3089275"/>
            <a:ext cx="3508375" cy="148431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zh-CN" altLang="en-US" sz="2000">
                <a:solidFill>
                  <a:schemeClr val="tx1"/>
                </a:solidFill>
              </a:rPr>
              <a:t>学习策略：在不同板块、不同位置以</a:t>
            </a:r>
            <a:r>
              <a:rPr lang="en-US" altLang="zh-CN" sz="2000">
                <a:solidFill>
                  <a:schemeClr val="tx1"/>
                </a:solidFill>
              </a:rPr>
              <a:t>Tip</a:t>
            </a:r>
            <a:r>
              <a:rPr lang="zh-CN" altLang="en-US" sz="2000">
                <a:solidFill>
                  <a:schemeClr val="tx1"/>
                </a:solidFill>
              </a:rPr>
              <a:t>的形式按需呈现认知、元认知、交际等策略，体现灵活性与适切性。</a:t>
            </a:r>
            <a:endParaRPr lang="zh-CN" altLang="zh-CN" sz="2000">
              <a:solidFill>
                <a:schemeClr val="tx1"/>
              </a:solidFill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7791450" y="4164013"/>
            <a:ext cx="709613" cy="44450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24" y="0"/>
            <a:ext cx="2255756" cy="1207408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2035521" y="251248"/>
            <a:ext cx="5955540" cy="7325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新旧教材思维能力要对比</a:t>
            </a:r>
            <a:endParaRPr lang="zh-CN" altLang="x-none" sz="3200" b="1" dirty="0">
              <a:solidFill>
                <a:prstClr val="black">
                  <a:lumMod val="85000"/>
                  <a:lumOff val="15000"/>
                </a:prstClr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60892" y="2017915"/>
            <a:ext cx="184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prstClr val="white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阅读 </a:t>
            </a:r>
            <a:r>
              <a:rPr lang="zh-CN" altLang="en-US" sz="2400" dirty="0">
                <a:solidFill>
                  <a:prstClr val="black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    </a:t>
            </a:r>
            <a:r>
              <a:rPr lang="zh-CN" altLang="en-US" sz="2400" dirty="0">
                <a:solidFill>
                  <a:prstClr val="white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能力</a:t>
            </a:r>
            <a:endParaRPr lang="zh-CN" altLang="en-US" sz="2400" dirty="0">
              <a:solidFill>
                <a:prstClr val="white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67846" y="579051"/>
            <a:ext cx="2331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 kern="1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</a:rPr>
              <a:t>革命性的改变！英语学习活动观得以充分体现</a:t>
            </a:r>
            <a:r>
              <a:rPr lang="zh-CN" altLang="en-US" sz="2400" b="1" kern="1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</a:rPr>
              <a:t>！</a:t>
            </a:r>
            <a:r>
              <a:rPr lang="zh-CN" altLang="en-US" sz="2400" dirty="0">
                <a:solidFill>
                  <a:prstClr val="white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材</a:t>
            </a:r>
            <a:r>
              <a:rPr lang="zh-CN" altLang="en-US" sz="2400" dirty="0">
                <a:solidFill>
                  <a:prstClr val="black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     </a:t>
            </a:r>
            <a:r>
              <a:rPr lang="zh-CN" altLang="en-US" sz="2400" dirty="0">
                <a:solidFill>
                  <a:prstClr val="white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编排</a:t>
            </a:r>
            <a:endParaRPr lang="zh-CN" altLang="en-US" sz="2400" dirty="0">
              <a:solidFill>
                <a:prstClr val="white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42954" y="4153678"/>
            <a:ext cx="184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prstClr val="white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听力</a:t>
            </a:r>
            <a:r>
              <a:rPr lang="zh-CN" altLang="en-US" sz="2400" dirty="0">
                <a:solidFill>
                  <a:prstClr val="black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     </a:t>
            </a:r>
            <a:r>
              <a:rPr lang="zh-CN" altLang="en-US" sz="2400" dirty="0">
                <a:solidFill>
                  <a:prstClr val="white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训</a:t>
            </a:r>
            <a:endParaRPr lang="zh-CN" altLang="en-US" sz="2400" dirty="0">
              <a:solidFill>
                <a:prstClr val="white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50969" y="1241403"/>
            <a:ext cx="6083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99CB38">
                    <a:lumMod val="50000"/>
                  </a:srgbClr>
                </a:solidFill>
              </a:rPr>
              <a:t>2</a:t>
            </a:r>
            <a:r>
              <a:rPr lang="zh-CN" altLang="zh-CN" b="1" dirty="0">
                <a:solidFill>
                  <a:srgbClr val="99CB38">
                    <a:lumMod val="50000"/>
                  </a:srgbClr>
                </a:solidFill>
              </a:rPr>
              <a:t>、</a:t>
            </a:r>
            <a:r>
              <a:rPr lang="zh-CN" altLang="zh-CN" b="1" dirty="0"/>
              <a:t>老教材更多的是采用演绎法，而新教材大多使用归纳法</a:t>
            </a:r>
            <a:endParaRPr lang="zh-CN" altLang="zh-CN" dirty="0">
              <a:solidFill>
                <a:srgbClr val="99CB38">
                  <a:lumMod val="50000"/>
                </a:srgbClr>
              </a:solidFill>
            </a:endParaRPr>
          </a:p>
        </p:txBody>
      </p:sp>
      <p:pic>
        <p:nvPicPr>
          <p:cNvPr id="12290" name="图片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547" y="2148711"/>
            <a:ext cx="4633841" cy="344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682" y="2017915"/>
            <a:ext cx="2578201" cy="367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endSnd/>
        </p:sndAc>
      </p:transition>
    </mc:Choice>
    <mc:Fallback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9" grpId="2"/>
      <p:bldP spid="30" grpId="0"/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24" y="0"/>
            <a:ext cx="2255756" cy="1207408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2035521" y="251248"/>
            <a:ext cx="5955540" cy="7325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+mn-ea"/>
              </a:rPr>
              <a:t>新旧教材思维能力要对比</a:t>
            </a:r>
            <a:endParaRPr lang="zh-CN" altLang="x-none" sz="3200" b="1" dirty="0">
              <a:solidFill>
                <a:prstClr val="black">
                  <a:lumMod val="85000"/>
                  <a:lumOff val="15000"/>
                </a:prstClr>
              </a:solidFill>
              <a:latin typeface="华文中宋" panose="02010600040101010101" pitchFamily="2" charset="-122"/>
              <a:ea typeface="华文中宋" panose="02010600040101010101" pitchFamily="2" charset="-122"/>
              <a:sym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60892" y="2017915"/>
            <a:ext cx="184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prstClr val="white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阅读 </a:t>
            </a:r>
            <a:r>
              <a:rPr lang="zh-CN" altLang="en-US" sz="2400" dirty="0">
                <a:solidFill>
                  <a:prstClr val="black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    </a:t>
            </a:r>
            <a:r>
              <a:rPr lang="zh-CN" altLang="en-US" sz="2400" dirty="0">
                <a:solidFill>
                  <a:prstClr val="white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能力</a:t>
            </a:r>
            <a:endParaRPr lang="zh-CN" altLang="en-US" sz="2400" dirty="0">
              <a:solidFill>
                <a:prstClr val="white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67846" y="1204685"/>
            <a:ext cx="23317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 kern="1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</a:rPr>
              <a:t>革命性的改变！英语学习活动观得以充分体现</a:t>
            </a:r>
            <a:r>
              <a:rPr lang="zh-CN" altLang="en-US" sz="2400" b="1" kern="100" dirty="0">
                <a:solidFill>
                  <a:srgbClr val="FF0000"/>
                </a:solidFill>
                <a:latin typeface="Calibri" panose="020F0502020204030204"/>
                <a:ea typeface="宋体" panose="02010600030101010101" pitchFamily="2" charset="-122"/>
                <a:cs typeface="Times New Roman" panose="02020603050405020304"/>
              </a:rPr>
              <a:t>！</a:t>
            </a:r>
            <a:r>
              <a:rPr lang="zh-CN" altLang="en-US" sz="2400" dirty="0">
                <a:solidFill>
                  <a:prstClr val="white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材</a:t>
            </a:r>
            <a:r>
              <a:rPr lang="zh-CN" altLang="en-US" sz="2400" dirty="0">
                <a:solidFill>
                  <a:prstClr val="black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     </a:t>
            </a:r>
            <a:r>
              <a:rPr lang="zh-CN" altLang="en-US" sz="2400" dirty="0">
                <a:solidFill>
                  <a:prstClr val="white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编排</a:t>
            </a:r>
            <a:endParaRPr lang="zh-CN" altLang="en-US" sz="2400" dirty="0">
              <a:solidFill>
                <a:prstClr val="white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42954" y="4153678"/>
            <a:ext cx="184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prstClr val="white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听力</a:t>
            </a:r>
            <a:r>
              <a:rPr lang="zh-CN" altLang="en-US" sz="2400" dirty="0">
                <a:solidFill>
                  <a:prstClr val="black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     </a:t>
            </a:r>
            <a:r>
              <a:rPr lang="zh-CN" altLang="en-US" sz="2400" dirty="0">
                <a:solidFill>
                  <a:prstClr val="white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训</a:t>
            </a:r>
            <a:endParaRPr lang="zh-CN" altLang="en-US" sz="2400" dirty="0">
              <a:solidFill>
                <a:prstClr val="white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150969" y="1241403"/>
            <a:ext cx="6083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99CB38">
                    <a:lumMod val="50000"/>
                  </a:srgbClr>
                </a:solidFill>
              </a:rPr>
              <a:t>2</a:t>
            </a:r>
            <a:r>
              <a:rPr lang="zh-CN" altLang="zh-CN" b="1" dirty="0">
                <a:solidFill>
                  <a:srgbClr val="99CB38">
                    <a:lumMod val="50000"/>
                  </a:srgbClr>
                </a:solidFill>
              </a:rPr>
              <a:t>、</a:t>
            </a:r>
            <a:r>
              <a:rPr lang="zh-CN" altLang="zh-CN" b="1" dirty="0">
                <a:solidFill>
                  <a:prstClr val="black"/>
                </a:solidFill>
              </a:rPr>
              <a:t>老教材更多的是采用演绎法，而新教材大多使用归纳法</a:t>
            </a:r>
            <a:endParaRPr lang="zh-CN" altLang="zh-CN" dirty="0">
              <a:solidFill>
                <a:srgbClr val="99CB38">
                  <a:lumMod val="50000"/>
                </a:srgbClr>
              </a:solidFill>
            </a:endParaRPr>
          </a:p>
        </p:txBody>
      </p:sp>
      <p:pic>
        <p:nvPicPr>
          <p:cNvPr id="11" name="图片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33" y="2148711"/>
            <a:ext cx="2441058" cy="331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图片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469" y="2084545"/>
            <a:ext cx="2497388" cy="363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sndAc>
          <p:endSnd/>
        </p:sndAc>
      </p:transition>
    </mc:Choice>
    <mc:Fallback>
      <p:transition spd="slow">
        <p:random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9" grpId="2"/>
      <p:bldP spid="30" grpId="0"/>
      <p:bldP spid="3" grpId="0"/>
      <p:bldP spid="3" grpId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TABLE_BEAUTIFY" val="smartTable{05ac0f38-6ffe-46f5-b1f5-9830b3d03d2d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1525</Words>
  <Application>WPS 演示</Application>
  <PresentationFormat>宽屏</PresentationFormat>
  <Paragraphs>149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Wingdings</vt:lpstr>
      <vt:lpstr>Arial Unicode MS</vt:lpstr>
      <vt:lpstr>Calibri</vt:lpstr>
      <vt:lpstr>华文中宋</vt:lpstr>
      <vt:lpstr>华文琥珀</vt:lpstr>
      <vt:lpstr>Calibri</vt:lpstr>
      <vt:lpstr>Times New Roman</vt:lpstr>
      <vt:lpstr>黑体</vt:lpstr>
      <vt:lpstr>Wingdings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huawei</cp:lastModifiedBy>
  <cp:revision>173</cp:revision>
  <dcterms:created xsi:type="dcterms:W3CDTF">2019-06-19T02:08:00Z</dcterms:created>
  <dcterms:modified xsi:type="dcterms:W3CDTF">2021-08-30T13:12:58Z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