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  <p:sldMasterId id="2147483671" r:id="rId4"/>
    <p:sldMasterId id="2147483684" r:id="rId5"/>
  </p:sldMasterIdLst>
  <p:notesMasterIdLst>
    <p:notesMasterId r:id="rId27"/>
  </p:notesMasterIdLst>
  <p:sldIdLst>
    <p:sldId id="350" r:id="rId6"/>
    <p:sldId id="365" r:id="rId7"/>
    <p:sldId id="366" r:id="rId8"/>
    <p:sldId id="367" r:id="rId9"/>
    <p:sldId id="405" r:id="rId10"/>
    <p:sldId id="407" r:id="rId11"/>
    <p:sldId id="408" r:id="rId12"/>
    <p:sldId id="406" r:id="rId13"/>
    <p:sldId id="409" r:id="rId14"/>
    <p:sldId id="413" r:id="rId15"/>
    <p:sldId id="415" r:id="rId16"/>
    <p:sldId id="410" r:id="rId17"/>
    <p:sldId id="416" r:id="rId18"/>
    <p:sldId id="412" r:id="rId19"/>
    <p:sldId id="418" r:id="rId20"/>
    <p:sldId id="270" r:id="rId21"/>
    <p:sldId id="417" r:id="rId22"/>
    <p:sldId id="414" r:id="rId23"/>
    <p:sldId id="422" r:id="rId24"/>
    <p:sldId id="430" r:id="rId25"/>
    <p:sldId id="364" r:id="rId26"/>
  </p:sldIdLst>
  <p:sldSz cx="9144000" cy="5144135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893"/>
            <a:ext cx="6858000" cy="1242039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730"/>
            <a:ext cx="7886700" cy="416995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016"/>
            <a:ext cx="7772400" cy="110265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010"/>
            <a:ext cx="6400800" cy="13146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413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584"/>
            <a:ext cx="7772400" cy="10216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304"/>
            <a:ext cx="7772400" cy="112527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224"/>
            <a:ext cx="4038600" cy="2545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224"/>
            <a:ext cx="4038600" cy="2545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04"/>
            <a:ext cx="8229600" cy="85735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477"/>
            <a:ext cx="4040188" cy="4798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357"/>
            <a:ext cx="4040188" cy="29638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477"/>
            <a:ext cx="4041775" cy="4798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357"/>
            <a:ext cx="4041775" cy="29638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12"/>
            <a:ext cx="3008313" cy="8716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903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459"/>
            <a:ext cx="3008313" cy="35187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894"/>
            <a:ext cx="5486400" cy="4251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638"/>
            <a:ext cx="5486400" cy="3086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000"/>
            <a:ext cx="5486400" cy="603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00"/>
            <a:ext cx="2057400" cy="329129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00"/>
            <a:ext cx="6019800" cy="329129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016"/>
            <a:ext cx="7772400" cy="110265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010"/>
            <a:ext cx="6400800" cy="1314612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3666A6-BBF0-4CAA-965D-DE3DDCDCA9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3666A6-BBF0-4CAA-965D-DE3DDCDCA9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583"/>
            <a:ext cx="7772400" cy="102168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304"/>
            <a:ext cx="7772400" cy="112527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3666A6-BBF0-4CAA-965D-DE3DDCDCA9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388"/>
            <a:ext cx="3886200" cy="32639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388"/>
            <a:ext cx="3886200" cy="32639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3666A6-BBF0-4CAA-965D-DE3DDCDCA9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04"/>
            <a:ext cx="8229600" cy="85735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477"/>
            <a:ext cx="4039791" cy="4798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358"/>
            <a:ext cx="4039791" cy="2963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9" y="1151477"/>
            <a:ext cx="4042172" cy="4798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9" y="1631358"/>
            <a:ext cx="4042172" cy="2963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3666A6-BBF0-4CAA-965D-DE3DDCDCA9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3666A6-BBF0-4CAA-965D-DE3DDCDCA9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3666A6-BBF0-4CAA-965D-DE3DDCDCA9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13"/>
            <a:ext cx="3008710" cy="87164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7" y="204813"/>
            <a:ext cx="5111353" cy="439037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458"/>
            <a:ext cx="3008710" cy="351873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3666A6-BBF0-4CAA-965D-DE3DDCDCA9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869"/>
            <a:ext cx="7886700" cy="1862662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895"/>
            <a:ext cx="5486400" cy="42510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638"/>
            <a:ext cx="5486400" cy="3086481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6000"/>
            <a:ext cx="5486400" cy="60372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3666A6-BBF0-4CAA-965D-DE3DDCDCA9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3666A6-BBF0-4CAA-965D-DE3DDCDCA9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3666A6-BBF0-4CAA-965D-DE3DDCDCA9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3666A6-BBF0-4CAA-965D-DE3DDCDCA9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016"/>
            <a:ext cx="7772400" cy="110265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010"/>
            <a:ext cx="6400800" cy="13146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14413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584"/>
            <a:ext cx="7772400" cy="10216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304"/>
            <a:ext cx="7772400" cy="112527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224"/>
            <a:ext cx="4038600" cy="2545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224"/>
            <a:ext cx="4038600" cy="2545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04"/>
            <a:ext cx="8229600" cy="85735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477"/>
            <a:ext cx="4040188" cy="4798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357"/>
            <a:ext cx="4040188" cy="29638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477"/>
            <a:ext cx="4041775" cy="4798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357"/>
            <a:ext cx="4041775" cy="29638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12"/>
            <a:ext cx="3008313" cy="8716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903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459"/>
            <a:ext cx="3008313" cy="35187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894"/>
            <a:ext cx="5486400" cy="4251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638"/>
            <a:ext cx="5486400" cy="3086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000"/>
            <a:ext cx="5486400" cy="603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00"/>
            <a:ext cx="2057400" cy="329129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00"/>
            <a:ext cx="6019800" cy="329129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8950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62050"/>
            <a:ext cx="3868340" cy="268100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950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2050"/>
            <a:ext cx="3887391" cy="268100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533"/>
            <a:ext cx="4286250" cy="1037019"/>
          </a:xfrm>
        </p:spPr>
        <p:txBody>
          <a:bodyPr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800391"/>
            <a:ext cx="4286250" cy="8896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348"/>
            <a:ext cx="3511241" cy="1071308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348"/>
            <a:ext cx="4283912" cy="405340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708"/>
            <a:ext cx="3511241" cy="28591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92"/>
            <a:ext cx="681676" cy="4359641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273892"/>
            <a:ext cx="7084832" cy="4359641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04"/>
            <a:ext cx="8229600" cy="857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299"/>
            <a:ext cx="8229600" cy="339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852"/>
            <a:ext cx="21336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BEFF-E045-4AAA-871D-40D2AC449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852"/>
            <a:ext cx="28956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852"/>
            <a:ext cx="21336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5047-983C-4D07-B211-D2E1A201E50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C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369388"/>
            <a:ext cx="7886700" cy="3263906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851"/>
            <a:ext cx="2057400" cy="273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3666A6-BBF0-4CAA-965D-DE3DDCDCA99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851"/>
            <a:ext cx="3086100" cy="273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851"/>
            <a:ext cx="2057400" cy="273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anose="020F030202020403020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charset="0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charset="0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charset="0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charset="0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04"/>
            <a:ext cx="8229600" cy="857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299"/>
            <a:ext cx="8229600" cy="339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852"/>
            <a:ext cx="21336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852"/>
            <a:ext cx="28956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852"/>
            <a:ext cx="21336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矩形 7179"/>
          <p:cNvSpPr/>
          <p:nvPr/>
        </p:nvSpPr>
        <p:spPr>
          <a:xfrm>
            <a:off x="0" y="4156244"/>
            <a:ext cx="9157262" cy="987573"/>
          </a:xfrm>
          <a:custGeom>
            <a:avLst/>
            <a:gdLst>
              <a:gd name="connsiteX0" fmla="*/ 0 w 9144000"/>
              <a:gd name="connsiteY0" fmla="*/ 0 h 1711245"/>
              <a:gd name="connsiteX1" fmla="*/ 9144000 w 9144000"/>
              <a:gd name="connsiteY1" fmla="*/ 0 h 1711245"/>
              <a:gd name="connsiteX2" fmla="*/ 9144000 w 9144000"/>
              <a:gd name="connsiteY2" fmla="*/ 1711245 h 1711245"/>
              <a:gd name="connsiteX3" fmla="*/ 0 w 9144000"/>
              <a:gd name="connsiteY3" fmla="*/ 1711245 h 1711245"/>
              <a:gd name="connsiteX4" fmla="*/ 0 w 9144000"/>
              <a:gd name="connsiteY4" fmla="*/ 0 h 1711245"/>
              <a:gd name="connsiteX0-1" fmla="*/ 0 w 9144000"/>
              <a:gd name="connsiteY0-2" fmla="*/ 685800 h 2397045"/>
              <a:gd name="connsiteX1-3" fmla="*/ 9131300 w 9144000"/>
              <a:gd name="connsiteY1-4" fmla="*/ 0 h 2397045"/>
              <a:gd name="connsiteX2-5" fmla="*/ 9144000 w 9144000"/>
              <a:gd name="connsiteY2-6" fmla="*/ 2397045 h 2397045"/>
              <a:gd name="connsiteX3-7" fmla="*/ 0 w 9144000"/>
              <a:gd name="connsiteY3-8" fmla="*/ 2397045 h 2397045"/>
              <a:gd name="connsiteX4-9" fmla="*/ 0 w 9144000"/>
              <a:gd name="connsiteY4-10" fmla="*/ 685800 h 2397045"/>
              <a:gd name="connsiteX0-11" fmla="*/ 0 w 9157262"/>
              <a:gd name="connsiteY0-12" fmla="*/ 685800 h 2397045"/>
              <a:gd name="connsiteX1-13" fmla="*/ 9156700 w 9157262"/>
              <a:gd name="connsiteY1-14" fmla="*/ 0 h 2397045"/>
              <a:gd name="connsiteX2-15" fmla="*/ 9144000 w 9157262"/>
              <a:gd name="connsiteY2-16" fmla="*/ 2397045 h 2397045"/>
              <a:gd name="connsiteX3-17" fmla="*/ 0 w 9157262"/>
              <a:gd name="connsiteY3-18" fmla="*/ 2397045 h 2397045"/>
              <a:gd name="connsiteX4-19" fmla="*/ 0 w 9157262"/>
              <a:gd name="connsiteY4-20" fmla="*/ 685800 h 23970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57262" h="2397045">
                <a:moveTo>
                  <a:pt x="0" y="685800"/>
                </a:moveTo>
                <a:lnTo>
                  <a:pt x="9156700" y="0"/>
                </a:lnTo>
                <a:cubicBezTo>
                  <a:pt x="9160933" y="799015"/>
                  <a:pt x="9139767" y="1598030"/>
                  <a:pt x="9144000" y="2397045"/>
                </a:cubicBezTo>
                <a:lnTo>
                  <a:pt x="0" y="2397045"/>
                </a:lnTo>
                <a:lnTo>
                  <a:pt x="0" y="685800"/>
                </a:lnTo>
                <a:close/>
              </a:path>
            </a:pathLst>
          </a:custGeom>
          <a:solidFill>
            <a:srgbClr val="BEB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0" name="矩形 16"/>
          <p:cNvSpPr/>
          <p:nvPr/>
        </p:nvSpPr>
        <p:spPr bwMode="auto">
          <a:xfrm rot="5400000">
            <a:off x="7969253" y="-122690"/>
            <a:ext cx="1063803" cy="1282904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-1" fmla="*/ 0 w 914400"/>
              <a:gd name="connsiteY0-2" fmla="*/ 0 h 914400"/>
              <a:gd name="connsiteX1-3" fmla="*/ 914400 w 914400"/>
              <a:gd name="connsiteY1-4" fmla="*/ 0 h 914400"/>
              <a:gd name="connsiteX2-5" fmla="*/ 514350 w 914400"/>
              <a:gd name="connsiteY2-6" fmla="*/ 304800 h 914400"/>
              <a:gd name="connsiteX3-7" fmla="*/ 0 w 914400"/>
              <a:gd name="connsiteY3-8" fmla="*/ 914400 h 914400"/>
              <a:gd name="connsiteX4-9" fmla="*/ 0 w 914400"/>
              <a:gd name="connsiteY4-10" fmla="*/ 0 h 914400"/>
              <a:gd name="connsiteX0-11" fmla="*/ 0 w 914400"/>
              <a:gd name="connsiteY0-12" fmla="*/ 0 h 914400"/>
              <a:gd name="connsiteX1-13" fmla="*/ 914400 w 914400"/>
              <a:gd name="connsiteY1-14" fmla="*/ 0 h 914400"/>
              <a:gd name="connsiteX2-15" fmla="*/ 0 w 914400"/>
              <a:gd name="connsiteY2-16" fmla="*/ 914400 h 914400"/>
              <a:gd name="connsiteX3-17" fmla="*/ 0 w 914400"/>
              <a:gd name="connsiteY3-18" fmla="*/ 0 h 914400"/>
              <a:gd name="connsiteX0-19" fmla="*/ 1 w 914400"/>
              <a:gd name="connsiteY0-20" fmla="*/ 712851 h 914400"/>
              <a:gd name="connsiteX1-21" fmla="*/ 914400 w 914400"/>
              <a:gd name="connsiteY1-22" fmla="*/ 0 h 914400"/>
              <a:gd name="connsiteX2-23" fmla="*/ 0 w 914400"/>
              <a:gd name="connsiteY2-24" fmla="*/ 914400 h 914400"/>
              <a:gd name="connsiteX3-25" fmla="*/ 1 w 914400"/>
              <a:gd name="connsiteY3-26" fmla="*/ 712851 h 914400"/>
              <a:gd name="connsiteX0-27" fmla="*/ 1 w 914400"/>
              <a:gd name="connsiteY0-28" fmla="*/ 712851 h 914400"/>
              <a:gd name="connsiteX1-29" fmla="*/ 732653 w 914400"/>
              <a:gd name="connsiteY1-30" fmla="*/ 133660 h 914400"/>
              <a:gd name="connsiteX2-31" fmla="*/ 914400 w 914400"/>
              <a:gd name="connsiteY2-32" fmla="*/ 0 h 914400"/>
              <a:gd name="connsiteX3-33" fmla="*/ 0 w 914400"/>
              <a:gd name="connsiteY3-34" fmla="*/ 914400 h 914400"/>
              <a:gd name="connsiteX4-35" fmla="*/ 1 w 914400"/>
              <a:gd name="connsiteY4-36" fmla="*/ 712851 h 914400"/>
              <a:gd name="connsiteX0-37" fmla="*/ 1 w 914400"/>
              <a:gd name="connsiteY0-38" fmla="*/ 712851 h 914400"/>
              <a:gd name="connsiteX1-39" fmla="*/ 712852 w 914400"/>
              <a:gd name="connsiteY1-40" fmla="*/ 4950 h 914400"/>
              <a:gd name="connsiteX2-41" fmla="*/ 914400 w 914400"/>
              <a:gd name="connsiteY2-42" fmla="*/ 0 h 914400"/>
              <a:gd name="connsiteX3-43" fmla="*/ 0 w 914400"/>
              <a:gd name="connsiteY3-44" fmla="*/ 914400 h 914400"/>
              <a:gd name="connsiteX4-45" fmla="*/ 1 w 914400"/>
              <a:gd name="connsiteY4-46" fmla="*/ 712851 h 914400"/>
              <a:gd name="connsiteX0-47" fmla="*/ 1 w 914400"/>
              <a:gd name="connsiteY0-48" fmla="*/ 727703 h 929252"/>
              <a:gd name="connsiteX1-49" fmla="*/ 712853 w 914400"/>
              <a:gd name="connsiteY1-50" fmla="*/ 0 h 929252"/>
              <a:gd name="connsiteX2-51" fmla="*/ 914400 w 914400"/>
              <a:gd name="connsiteY2-52" fmla="*/ 14852 h 929252"/>
              <a:gd name="connsiteX3-53" fmla="*/ 0 w 914400"/>
              <a:gd name="connsiteY3-54" fmla="*/ 929252 h 929252"/>
              <a:gd name="connsiteX4-55" fmla="*/ 1 w 914400"/>
              <a:gd name="connsiteY4-56" fmla="*/ 727703 h 929252"/>
              <a:gd name="connsiteX0-57" fmla="*/ 1 w 914400"/>
              <a:gd name="connsiteY0-58" fmla="*/ 712852 h 914401"/>
              <a:gd name="connsiteX1-59" fmla="*/ 742555 w 914400"/>
              <a:gd name="connsiteY1-60" fmla="*/ 0 h 914401"/>
              <a:gd name="connsiteX2-61" fmla="*/ 914400 w 914400"/>
              <a:gd name="connsiteY2-62" fmla="*/ 1 h 914401"/>
              <a:gd name="connsiteX3-63" fmla="*/ 0 w 914400"/>
              <a:gd name="connsiteY3-64" fmla="*/ 914401 h 914401"/>
              <a:gd name="connsiteX4-65" fmla="*/ 1 w 914400"/>
              <a:gd name="connsiteY4-66" fmla="*/ 712852 h 914401"/>
              <a:gd name="connsiteX0-67" fmla="*/ 1 w 914400"/>
              <a:gd name="connsiteY0-68" fmla="*/ 712851 h 914400"/>
              <a:gd name="connsiteX1-69" fmla="*/ 688101 w 914400"/>
              <a:gd name="connsiteY1-70" fmla="*/ 4949 h 914400"/>
              <a:gd name="connsiteX2-71" fmla="*/ 914400 w 914400"/>
              <a:gd name="connsiteY2-72" fmla="*/ 0 h 914400"/>
              <a:gd name="connsiteX3-73" fmla="*/ 0 w 914400"/>
              <a:gd name="connsiteY3-74" fmla="*/ 914400 h 914400"/>
              <a:gd name="connsiteX4-75" fmla="*/ 1 w 914400"/>
              <a:gd name="connsiteY4-76" fmla="*/ 712851 h 914400"/>
              <a:gd name="connsiteX0-77" fmla="*/ 4952 w 914400"/>
              <a:gd name="connsiteY0-78" fmla="*/ 678198 h 914400"/>
              <a:gd name="connsiteX1-79" fmla="*/ 688101 w 914400"/>
              <a:gd name="connsiteY1-80" fmla="*/ 4949 h 914400"/>
              <a:gd name="connsiteX2-81" fmla="*/ 914400 w 914400"/>
              <a:gd name="connsiteY2-82" fmla="*/ 0 h 914400"/>
              <a:gd name="connsiteX3-83" fmla="*/ 0 w 914400"/>
              <a:gd name="connsiteY3-84" fmla="*/ 914400 h 914400"/>
              <a:gd name="connsiteX4-85" fmla="*/ 4952 w 914400"/>
              <a:gd name="connsiteY4-86" fmla="*/ 678198 h 914400"/>
              <a:gd name="connsiteX0-87" fmla="*/ 2 w 914400"/>
              <a:gd name="connsiteY0-88" fmla="*/ 683148 h 914400"/>
              <a:gd name="connsiteX1-89" fmla="*/ 688101 w 914400"/>
              <a:gd name="connsiteY1-90" fmla="*/ 4949 h 914400"/>
              <a:gd name="connsiteX2-91" fmla="*/ 914400 w 914400"/>
              <a:gd name="connsiteY2-92" fmla="*/ 0 h 914400"/>
              <a:gd name="connsiteX3-93" fmla="*/ 0 w 914400"/>
              <a:gd name="connsiteY3-94" fmla="*/ 914400 h 914400"/>
              <a:gd name="connsiteX4-95" fmla="*/ 2 w 914400"/>
              <a:gd name="connsiteY4-96" fmla="*/ 683148 h 914400"/>
              <a:gd name="connsiteX0-97" fmla="*/ 2 w 914400"/>
              <a:gd name="connsiteY0-98" fmla="*/ 714368 h 945620"/>
              <a:gd name="connsiteX1-99" fmla="*/ 703912 w 914400"/>
              <a:gd name="connsiteY1-100" fmla="*/ 0 h 945620"/>
              <a:gd name="connsiteX2-101" fmla="*/ 914400 w 914400"/>
              <a:gd name="connsiteY2-102" fmla="*/ 31220 h 945620"/>
              <a:gd name="connsiteX3-103" fmla="*/ 0 w 914400"/>
              <a:gd name="connsiteY3-104" fmla="*/ 945620 h 945620"/>
              <a:gd name="connsiteX4-105" fmla="*/ 2 w 914400"/>
              <a:gd name="connsiteY4-106" fmla="*/ 714368 h 945620"/>
              <a:gd name="connsiteX0-107" fmla="*/ 2 w 922304"/>
              <a:gd name="connsiteY0-108" fmla="*/ 714796 h 946048"/>
              <a:gd name="connsiteX1-109" fmla="*/ 703912 w 922304"/>
              <a:gd name="connsiteY1-110" fmla="*/ 428 h 946048"/>
              <a:gd name="connsiteX2-111" fmla="*/ 922304 w 922304"/>
              <a:gd name="connsiteY2-112" fmla="*/ 0 h 946048"/>
              <a:gd name="connsiteX3-113" fmla="*/ 0 w 922304"/>
              <a:gd name="connsiteY3-114" fmla="*/ 946048 h 946048"/>
              <a:gd name="connsiteX4-115" fmla="*/ 2 w 922304"/>
              <a:gd name="connsiteY4-116" fmla="*/ 714796 h 946048"/>
              <a:gd name="connsiteX0-117" fmla="*/ 2 w 922304"/>
              <a:gd name="connsiteY0-118" fmla="*/ 714796 h 946048"/>
              <a:gd name="connsiteX1-119" fmla="*/ 682175 w 922304"/>
              <a:gd name="connsiteY1-120" fmla="*/ 25859 h 946048"/>
              <a:gd name="connsiteX2-121" fmla="*/ 922304 w 922304"/>
              <a:gd name="connsiteY2-122" fmla="*/ 0 h 946048"/>
              <a:gd name="connsiteX3-123" fmla="*/ 0 w 922304"/>
              <a:gd name="connsiteY3-124" fmla="*/ 946048 h 946048"/>
              <a:gd name="connsiteX4-125" fmla="*/ 2 w 922304"/>
              <a:gd name="connsiteY4-126" fmla="*/ 714796 h 946048"/>
              <a:gd name="connsiteX0-127" fmla="*/ 2 w 888711"/>
              <a:gd name="connsiteY0-128" fmla="*/ 688937 h 920189"/>
              <a:gd name="connsiteX1-129" fmla="*/ 682175 w 888711"/>
              <a:gd name="connsiteY1-130" fmla="*/ 0 h 920189"/>
              <a:gd name="connsiteX2-131" fmla="*/ 888711 w 888711"/>
              <a:gd name="connsiteY2-132" fmla="*/ 6354 h 920189"/>
              <a:gd name="connsiteX3-133" fmla="*/ 0 w 888711"/>
              <a:gd name="connsiteY3-134" fmla="*/ 920189 h 920189"/>
              <a:gd name="connsiteX4-135" fmla="*/ 2 w 888711"/>
              <a:gd name="connsiteY4-136" fmla="*/ 688937 h 920189"/>
              <a:gd name="connsiteX0-137" fmla="*/ 2 w 888711"/>
              <a:gd name="connsiteY0-138" fmla="*/ 687241 h 918493"/>
              <a:gd name="connsiteX1-139" fmla="*/ 680201 w 888711"/>
              <a:gd name="connsiteY1-140" fmla="*/ 0 h 918493"/>
              <a:gd name="connsiteX2-141" fmla="*/ 888711 w 888711"/>
              <a:gd name="connsiteY2-142" fmla="*/ 4658 h 918493"/>
              <a:gd name="connsiteX3-143" fmla="*/ 0 w 888711"/>
              <a:gd name="connsiteY3-144" fmla="*/ 918493 h 918493"/>
              <a:gd name="connsiteX4-145" fmla="*/ 2 w 888711"/>
              <a:gd name="connsiteY4-146" fmla="*/ 687241 h 918493"/>
              <a:gd name="connsiteX0-147" fmla="*/ 2 w 882785"/>
              <a:gd name="connsiteY0-148" fmla="*/ 687241 h 918493"/>
              <a:gd name="connsiteX1-149" fmla="*/ 680201 w 882785"/>
              <a:gd name="connsiteY1-150" fmla="*/ 0 h 918493"/>
              <a:gd name="connsiteX2-151" fmla="*/ 882785 w 882785"/>
              <a:gd name="connsiteY2-152" fmla="*/ 8049 h 918493"/>
              <a:gd name="connsiteX3-153" fmla="*/ 0 w 882785"/>
              <a:gd name="connsiteY3-154" fmla="*/ 918493 h 918493"/>
              <a:gd name="connsiteX4-155" fmla="*/ 2 w 882785"/>
              <a:gd name="connsiteY4-156" fmla="*/ 687241 h 918493"/>
              <a:gd name="connsiteX0-157" fmla="*/ 2 w 882785"/>
              <a:gd name="connsiteY0-158" fmla="*/ 682155 h 913407"/>
              <a:gd name="connsiteX1-159" fmla="*/ 682177 w 882785"/>
              <a:gd name="connsiteY1-160" fmla="*/ 0 h 913407"/>
              <a:gd name="connsiteX2-161" fmla="*/ 882785 w 882785"/>
              <a:gd name="connsiteY2-162" fmla="*/ 2963 h 913407"/>
              <a:gd name="connsiteX3-163" fmla="*/ 0 w 882785"/>
              <a:gd name="connsiteY3-164" fmla="*/ 913407 h 913407"/>
              <a:gd name="connsiteX4-165" fmla="*/ 2 w 882785"/>
              <a:gd name="connsiteY4-166" fmla="*/ 682155 h 9134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82785" h="913407">
                <a:moveTo>
                  <a:pt x="2" y="682155"/>
                </a:moveTo>
                <a:lnTo>
                  <a:pt x="682177" y="0"/>
                </a:lnTo>
                <a:lnTo>
                  <a:pt x="882785" y="2963"/>
                </a:lnTo>
                <a:lnTo>
                  <a:pt x="0" y="913407"/>
                </a:lnTo>
                <a:cubicBezTo>
                  <a:pt x="0" y="846224"/>
                  <a:pt x="2" y="749338"/>
                  <a:pt x="2" y="682155"/>
                </a:cubicBezTo>
                <a:close/>
              </a:path>
            </a:pathLst>
          </a:custGeom>
          <a:solidFill>
            <a:schemeClr val="accent6">
              <a:lumMod val="50000"/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3600"/>
          </a:p>
        </p:txBody>
      </p:sp>
      <p:sp>
        <p:nvSpPr>
          <p:cNvPr id="10" name="矩形 9"/>
          <p:cNvSpPr/>
          <p:nvPr/>
        </p:nvSpPr>
        <p:spPr>
          <a:xfrm>
            <a:off x="1199242" y="293635"/>
            <a:ext cx="2011680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中外历史纲要（下）</a:t>
            </a:r>
            <a:endParaRPr lang="en-US" altLang="zh-CN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197" name="组合 7196"/>
          <p:cNvGrpSpPr/>
          <p:nvPr/>
        </p:nvGrpSpPr>
        <p:grpSpPr>
          <a:xfrm>
            <a:off x="1195431" y="299472"/>
            <a:ext cx="2019300" cy="326880"/>
            <a:chOff x="1148400" y="302841"/>
            <a:chExt cx="2108200" cy="326880"/>
          </a:xfrm>
        </p:grpSpPr>
        <p:cxnSp>
          <p:nvCxnSpPr>
            <p:cNvPr id="430" name="直接连接符 429"/>
            <p:cNvCxnSpPr/>
            <p:nvPr/>
          </p:nvCxnSpPr>
          <p:spPr>
            <a:xfrm>
              <a:off x="1148400" y="302841"/>
              <a:ext cx="21082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直接连接符 430"/>
            <p:cNvCxnSpPr/>
            <p:nvPr/>
          </p:nvCxnSpPr>
          <p:spPr>
            <a:xfrm>
              <a:off x="1148400" y="629721"/>
              <a:ext cx="21082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93" name="组合 7192"/>
          <p:cNvGrpSpPr/>
          <p:nvPr/>
        </p:nvGrpSpPr>
        <p:grpSpPr>
          <a:xfrm>
            <a:off x="749174" y="259950"/>
            <a:ext cx="404954" cy="405925"/>
            <a:chOff x="736861" y="260442"/>
            <a:chExt cx="404954" cy="405925"/>
          </a:xfrm>
        </p:grpSpPr>
        <p:sp>
          <p:nvSpPr>
            <p:cNvPr id="413" name="Oval 6"/>
            <p:cNvSpPr>
              <a:spLocks noChangeArrowheads="1"/>
            </p:cNvSpPr>
            <p:nvPr/>
          </p:nvSpPr>
          <p:spPr bwMode="auto">
            <a:xfrm>
              <a:off x="736861" y="260442"/>
              <a:ext cx="404954" cy="40592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Oval 7"/>
            <p:cNvSpPr>
              <a:spLocks noChangeArrowheads="1"/>
            </p:cNvSpPr>
            <p:nvPr/>
          </p:nvSpPr>
          <p:spPr bwMode="auto">
            <a:xfrm>
              <a:off x="770365" y="294916"/>
              <a:ext cx="336976" cy="3369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8"/>
            <p:cNvSpPr/>
            <p:nvPr/>
          </p:nvSpPr>
          <p:spPr bwMode="auto">
            <a:xfrm>
              <a:off x="900979" y="323079"/>
              <a:ext cx="28162" cy="48556"/>
            </a:xfrm>
            <a:custGeom>
              <a:avLst/>
              <a:gdLst>
                <a:gd name="T0" fmla="*/ 42 w 42"/>
                <a:gd name="T1" fmla="*/ 73 h 73"/>
                <a:gd name="T2" fmla="*/ 42 w 42"/>
                <a:gd name="T3" fmla="*/ 0 h 73"/>
                <a:gd name="T4" fmla="*/ 0 w 42"/>
                <a:gd name="T5" fmla="*/ 73 h 73"/>
                <a:gd name="T6" fmla="*/ 42 w 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42" y="7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26" y="22"/>
                    <a:pt x="11" y="47"/>
                    <a:pt x="0" y="73"/>
                  </a:cubicBezTo>
                  <a:lnTo>
                    <a:pt x="42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9"/>
            <p:cNvSpPr/>
            <p:nvPr/>
          </p:nvSpPr>
          <p:spPr bwMode="auto">
            <a:xfrm>
              <a:off x="799012" y="399796"/>
              <a:ext cx="59238" cy="49527"/>
            </a:xfrm>
            <a:custGeom>
              <a:avLst/>
              <a:gdLst>
                <a:gd name="T0" fmla="*/ 89 w 89"/>
                <a:gd name="T1" fmla="*/ 0 h 75"/>
                <a:gd name="T2" fmla="*/ 22 w 89"/>
                <a:gd name="T3" fmla="*/ 0 h 75"/>
                <a:gd name="T4" fmla="*/ 0 w 89"/>
                <a:gd name="T5" fmla="*/ 75 h 75"/>
                <a:gd name="T6" fmla="*/ 78 w 89"/>
                <a:gd name="T7" fmla="*/ 75 h 75"/>
                <a:gd name="T8" fmla="*/ 89 w 89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5">
                  <a:moveTo>
                    <a:pt x="89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23"/>
                    <a:pt x="3" y="48"/>
                    <a:pt x="0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9" y="49"/>
                    <a:pt x="83" y="24"/>
                    <a:pt x="8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0"/>
            <p:cNvSpPr/>
            <p:nvPr/>
          </p:nvSpPr>
          <p:spPr bwMode="auto">
            <a:xfrm>
              <a:off x="836400" y="333275"/>
              <a:ext cx="51955" cy="38359"/>
            </a:xfrm>
            <a:custGeom>
              <a:avLst/>
              <a:gdLst>
                <a:gd name="T0" fmla="*/ 79 w 79"/>
                <a:gd name="T1" fmla="*/ 0 h 58"/>
                <a:gd name="T2" fmla="*/ 0 w 79"/>
                <a:gd name="T3" fmla="*/ 58 h 58"/>
                <a:gd name="T4" fmla="*/ 52 w 79"/>
                <a:gd name="T5" fmla="*/ 58 h 58"/>
                <a:gd name="T6" fmla="*/ 79 w 79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8">
                  <a:moveTo>
                    <a:pt x="79" y="0"/>
                  </a:moveTo>
                  <a:cubicBezTo>
                    <a:pt x="49" y="13"/>
                    <a:pt x="22" y="33"/>
                    <a:pt x="0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60" y="38"/>
                    <a:pt x="69" y="19"/>
                    <a:pt x="7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1"/>
            <p:cNvSpPr/>
            <p:nvPr/>
          </p:nvSpPr>
          <p:spPr bwMode="auto">
            <a:xfrm>
              <a:off x="956818" y="323079"/>
              <a:ext cx="28162" cy="48556"/>
            </a:xfrm>
            <a:custGeom>
              <a:avLst/>
              <a:gdLst>
                <a:gd name="T0" fmla="*/ 42 w 42"/>
                <a:gd name="T1" fmla="*/ 73 h 73"/>
                <a:gd name="T2" fmla="*/ 0 w 42"/>
                <a:gd name="T3" fmla="*/ 0 h 73"/>
                <a:gd name="T4" fmla="*/ 0 w 42"/>
                <a:gd name="T5" fmla="*/ 73 h 73"/>
                <a:gd name="T6" fmla="*/ 42 w 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42" y="73"/>
                  </a:moveTo>
                  <a:cubicBezTo>
                    <a:pt x="31" y="47"/>
                    <a:pt x="17" y="22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42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12"/>
            <p:cNvSpPr/>
            <p:nvPr/>
          </p:nvSpPr>
          <p:spPr bwMode="auto">
            <a:xfrm>
              <a:off x="1020426" y="399796"/>
              <a:ext cx="59238" cy="49527"/>
            </a:xfrm>
            <a:custGeom>
              <a:avLst/>
              <a:gdLst>
                <a:gd name="T0" fmla="*/ 11 w 89"/>
                <a:gd name="T1" fmla="*/ 75 h 75"/>
                <a:gd name="T2" fmla="*/ 89 w 89"/>
                <a:gd name="T3" fmla="*/ 75 h 75"/>
                <a:gd name="T4" fmla="*/ 67 w 89"/>
                <a:gd name="T5" fmla="*/ 0 h 75"/>
                <a:gd name="T6" fmla="*/ 0 w 89"/>
                <a:gd name="T7" fmla="*/ 0 h 75"/>
                <a:gd name="T8" fmla="*/ 11 w 8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5">
                  <a:moveTo>
                    <a:pt x="11" y="75"/>
                  </a:moveTo>
                  <a:cubicBezTo>
                    <a:pt x="89" y="75"/>
                    <a:pt x="89" y="75"/>
                    <a:pt x="89" y="75"/>
                  </a:cubicBezTo>
                  <a:cubicBezTo>
                    <a:pt x="86" y="48"/>
                    <a:pt x="78" y="23"/>
                    <a:pt x="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24"/>
                    <a:pt x="9" y="49"/>
                    <a:pt x="11" y="7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3"/>
            <p:cNvSpPr/>
            <p:nvPr/>
          </p:nvSpPr>
          <p:spPr bwMode="auto">
            <a:xfrm>
              <a:off x="998090" y="333275"/>
              <a:ext cx="51469" cy="38359"/>
            </a:xfrm>
            <a:custGeom>
              <a:avLst/>
              <a:gdLst>
                <a:gd name="T0" fmla="*/ 78 w 78"/>
                <a:gd name="T1" fmla="*/ 58 h 58"/>
                <a:gd name="T2" fmla="*/ 0 w 78"/>
                <a:gd name="T3" fmla="*/ 0 h 58"/>
                <a:gd name="T4" fmla="*/ 27 w 78"/>
                <a:gd name="T5" fmla="*/ 58 h 58"/>
                <a:gd name="T6" fmla="*/ 78 w 78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57" y="33"/>
                    <a:pt x="30" y="13"/>
                    <a:pt x="0" y="0"/>
                  </a:cubicBezTo>
                  <a:cubicBezTo>
                    <a:pt x="10" y="19"/>
                    <a:pt x="19" y="38"/>
                    <a:pt x="27" y="58"/>
                  </a:cubicBezTo>
                  <a:lnTo>
                    <a:pt x="78" y="5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14"/>
            <p:cNvSpPr/>
            <p:nvPr/>
          </p:nvSpPr>
          <p:spPr bwMode="auto">
            <a:xfrm>
              <a:off x="897095" y="554689"/>
              <a:ext cx="28162" cy="48556"/>
            </a:xfrm>
            <a:custGeom>
              <a:avLst/>
              <a:gdLst>
                <a:gd name="T0" fmla="*/ 0 w 42"/>
                <a:gd name="T1" fmla="*/ 0 h 73"/>
                <a:gd name="T2" fmla="*/ 42 w 42"/>
                <a:gd name="T3" fmla="*/ 73 h 73"/>
                <a:gd name="T4" fmla="*/ 42 w 42"/>
                <a:gd name="T5" fmla="*/ 0 h 73"/>
                <a:gd name="T6" fmla="*/ 0 w 42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0" y="0"/>
                  </a:moveTo>
                  <a:cubicBezTo>
                    <a:pt x="11" y="27"/>
                    <a:pt x="26" y="51"/>
                    <a:pt x="42" y="73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5"/>
            <p:cNvSpPr/>
            <p:nvPr/>
          </p:nvSpPr>
          <p:spPr bwMode="auto">
            <a:xfrm>
              <a:off x="799012" y="477000"/>
              <a:ext cx="59238" cy="50498"/>
            </a:xfrm>
            <a:custGeom>
              <a:avLst/>
              <a:gdLst>
                <a:gd name="T0" fmla="*/ 78 w 89"/>
                <a:gd name="T1" fmla="*/ 0 h 76"/>
                <a:gd name="T2" fmla="*/ 0 w 89"/>
                <a:gd name="T3" fmla="*/ 0 h 76"/>
                <a:gd name="T4" fmla="*/ 22 w 89"/>
                <a:gd name="T5" fmla="*/ 76 h 76"/>
                <a:gd name="T6" fmla="*/ 89 w 89"/>
                <a:gd name="T7" fmla="*/ 76 h 76"/>
                <a:gd name="T8" fmla="*/ 78 w 89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6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7"/>
                    <a:pt x="10" y="53"/>
                    <a:pt x="22" y="76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3" y="51"/>
                    <a:pt x="79" y="26"/>
                    <a:pt x="7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6"/>
            <p:cNvSpPr/>
            <p:nvPr/>
          </p:nvSpPr>
          <p:spPr bwMode="auto">
            <a:xfrm>
              <a:off x="832030" y="554689"/>
              <a:ext cx="52440" cy="38359"/>
            </a:xfrm>
            <a:custGeom>
              <a:avLst/>
              <a:gdLst>
                <a:gd name="T0" fmla="*/ 0 w 79"/>
                <a:gd name="T1" fmla="*/ 0 h 58"/>
                <a:gd name="T2" fmla="*/ 79 w 79"/>
                <a:gd name="T3" fmla="*/ 58 h 58"/>
                <a:gd name="T4" fmla="*/ 52 w 79"/>
                <a:gd name="T5" fmla="*/ 0 h 58"/>
                <a:gd name="T6" fmla="*/ 0 w 79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8">
                  <a:moveTo>
                    <a:pt x="0" y="0"/>
                  </a:moveTo>
                  <a:cubicBezTo>
                    <a:pt x="22" y="25"/>
                    <a:pt x="49" y="45"/>
                    <a:pt x="79" y="58"/>
                  </a:cubicBezTo>
                  <a:cubicBezTo>
                    <a:pt x="69" y="40"/>
                    <a:pt x="60" y="20"/>
                    <a:pt x="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17"/>
            <p:cNvSpPr/>
            <p:nvPr/>
          </p:nvSpPr>
          <p:spPr bwMode="auto">
            <a:xfrm>
              <a:off x="952934" y="554689"/>
              <a:ext cx="27677" cy="48556"/>
            </a:xfrm>
            <a:custGeom>
              <a:avLst/>
              <a:gdLst>
                <a:gd name="T0" fmla="*/ 0 w 42"/>
                <a:gd name="T1" fmla="*/ 73 h 73"/>
                <a:gd name="T2" fmla="*/ 42 w 42"/>
                <a:gd name="T3" fmla="*/ 0 h 73"/>
                <a:gd name="T4" fmla="*/ 0 w 42"/>
                <a:gd name="T5" fmla="*/ 0 h 73"/>
                <a:gd name="T6" fmla="*/ 0 w 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0" y="73"/>
                  </a:moveTo>
                  <a:cubicBezTo>
                    <a:pt x="17" y="51"/>
                    <a:pt x="31" y="27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18"/>
            <p:cNvSpPr/>
            <p:nvPr/>
          </p:nvSpPr>
          <p:spPr bwMode="auto">
            <a:xfrm>
              <a:off x="1020426" y="477000"/>
              <a:ext cx="59238" cy="50498"/>
            </a:xfrm>
            <a:custGeom>
              <a:avLst/>
              <a:gdLst>
                <a:gd name="T0" fmla="*/ 0 w 89"/>
                <a:gd name="T1" fmla="*/ 76 h 76"/>
                <a:gd name="T2" fmla="*/ 67 w 89"/>
                <a:gd name="T3" fmla="*/ 76 h 76"/>
                <a:gd name="T4" fmla="*/ 89 w 89"/>
                <a:gd name="T5" fmla="*/ 0 h 76"/>
                <a:gd name="T6" fmla="*/ 11 w 89"/>
                <a:gd name="T7" fmla="*/ 0 h 76"/>
                <a:gd name="T8" fmla="*/ 0 w 89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6">
                  <a:moveTo>
                    <a:pt x="0" y="76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8" y="53"/>
                    <a:pt x="86" y="27"/>
                    <a:pt x="8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6"/>
                    <a:pt x="6" y="51"/>
                    <a:pt x="0" y="7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19"/>
            <p:cNvSpPr/>
            <p:nvPr/>
          </p:nvSpPr>
          <p:spPr bwMode="auto">
            <a:xfrm>
              <a:off x="994206" y="554689"/>
              <a:ext cx="51469" cy="38359"/>
            </a:xfrm>
            <a:custGeom>
              <a:avLst/>
              <a:gdLst>
                <a:gd name="T0" fmla="*/ 0 w 78"/>
                <a:gd name="T1" fmla="*/ 58 h 58"/>
                <a:gd name="T2" fmla="*/ 78 w 78"/>
                <a:gd name="T3" fmla="*/ 0 h 58"/>
                <a:gd name="T4" fmla="*/ 27 w 78"/>
                <a:gd name="T5" fmla="*/ 0 h 58"/>
                <a:gd name="T6" fmla="*/ 0 w 78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58">
                  <a:moveTo>
                    <a:pt x="0" y="58"/>
                  </a:moveTo>
                  <a:cubicBezTo>
                    <a:pt x="30" y="45"/>
                    <a:pt x="57" y="25"/>
                    <a:pt x="7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9" y="20"/>
                    <a:pt x="10" y="40"/>
                    <a:pt x="0" y="5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20"/>
            <p:cNvSpPr/>
            <p:nvPr/>
          </p:nvSpPr>
          <p:spPr bwMode="auto">
            <a:xfrm>
              <a:off x="874759" y="399796"/>
              <a:ext cx="136441" cy="126245"/>
            </a:xfrm>
            <a:custGeom>
              <a:avLst/>
              <a:gdLst>
                <a:gd name="T0" fmla="*/ 206 w 206"/>
                <a:gd name="T1" fmla="*/ 13 h 191"/>
                <a:gd name="T2" fmla="*/ 198 w 206"/>
                <a:gd name="T3" fmla="*/ 0 h 191"/>
                <a:gd name="T4" fmla="*/ 7 w 206"/>
                <a:gd name="T5" fmla="*/ 0 h 191"/>
                <a:gd name="T6" fmla="*/ 0 w 206"/>
                <a:gd name="T7" fmla="*/ 13 h 191"/>
                <a:gd name="T8" fmla="*/ 0 w 206"/>
                <a:gd name="T9" fmla="*/ 178 h 191"/>
                <a:gd name="T10" fmla="*/ 7 w 206"/>
                <a:gd name="T11" fmla="*/ 191 h 191"/>
                <a:gd name="T12" fmla="*/ 198 w 206"/>
                <a:gd name="T13" fmla="*/ 191 h 191"/>
                <a:gd name="T14" fmla="*/ 206 w 206"/>
                <a:gd name="T15" fmla="*/ 178 h 191"/>
                <a:gd name="T16" fmla="*/ 206 w 206"/>
                <a:gd name="T17" fmla="*/ 1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191">
                  <a:moveTo>
                    <a:pt x="206" y="13"/>
                  </a:moveTo>
                  <a:cubicBezTo>
                    <a:pt x="206" y="6"/>
                    <a:pt x="203" y="0"/>
                    <a:pt x="19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6"/>
                    <a:pt x="0" y="1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5"/>
                    <a:pt x="3" y="191"/>
                    <a:pt x="7" y="191"/>
                  </a:cubicBezTo>
                  <a:cubicBezTo>
                    <a:pt x="198" y="191"/>
                    <a:pt x="198" y="191"/>
                    <a:pt x="198" y="191"/>
                  </a:cubicBezTo>
                  <a:cubicBezTo>
                    <a:pt x="203" y="191"/>
                    <a:pt x="206" y="185"/>
                    <a:pt x="206" y="178"/>
                  </a:cubicBezTo>
                  <a:lnTo>
                    <a:pt x="206" y="1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21"/>
            <p:cNvSpPr/>
            <p:nvPr/>
          </p:nvSpPr>
          <p:spPr bwMode="auto">
            <a:xfrm>
              <a:off x="927685" y="433300"/>
              <a:ext cx="46613" cy="48556"/>
            </a:xfrm>
            <a:custGeom>
              <a:avLst/>
              <a:gdLst>
                <a:gd name="T0" fmla="*/ 66 w 70"/>
                <a:gd name="T1" fmla="*/ 41 h 73"/>
                <a:gd name="T2" fmla="*/ 9 w 70"/>
                <a:gd name="T3" fmla="*/ 71 h 73"/>
                <a:gd name="T4" fmla="*/ 0 w 70"/>
                <a:gd name="T5" fmla="*/ 66 h 73"/>
                <a:gd name="T6" fmla="*/ 0 w 70"/>
                <a:gd name="T7" fmla="*/ 8 h 73"/>
                <a:gd name="T8" fmla="*/ 9 w 70"/>
                <a:gd name="T9" fmla="*/ 3 h 73"/>
                <a:gd name="T10" fmla="*/ 66 w 70"/>
                <a:gd name="T11" fmla="*/ 32 h 73"/>
                <a:gd name="T12" fmla="*/ 66 w 70"/>
                <a:gd name="T13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73">
                  <a:moveTo>
                    <a:pt x="66" y="41"/>
                  </a:moveTo>
                  <a:cubicBezTo>
                    <a:pt x="9" y="71"/>
                    <a:pt x="9" y="71"/>
                    <a:pt x="9" y="71"/>
                  </a:cubicBezTo>
                  <a:cubicBezTo>
                    <a:pt x="4" y="73"/>
                    <a:pt x="0" y="71"/>
                    <a:pt x="0" y="6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0" y="35"/>
                    <a:pt x="70" y="39"/>
                    <a:pt x="6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53" name="直接箭头连接符 152"/>
          <p:cNvCxnSpPr/>
          <p:nvPr/>
        </p:nvCxnSpPr>
        <p:spPr>
          <a:xfrm flipV="1">
            <a:off x="0" y="4003975"/>
            <a:ext cx="9166963" cy="278076"/>
          </a:xfrm>
          <a:prstGeom prst="straightConnector1">
            <a:avLst/>
          </a:prstGeom>
          <a:ln w="101600">
            <a:solidFill>
              <a:srgbClr val="75ABA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311400" y="1028700"/>
            <a:ext cx="43053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第三单元  走向整体的世界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22855" y="1852930"/>
            <a:ext cx="38703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  全球航路的开辟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53513" r="18"/>
          <a:stretch>
            <a:fillRect/>
          </a:stretch>
        </p:blipFill>
        <p:spPr bwMode="auto">
          <a:xfrm>
            <a:off x="10795" y="2901950"/>
            <a:ext cx="9141460" cy="224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323850" y="8808"/>
            <a:ext cx="8661742" cy="5135010"/>
            <a:chOff x="323850" y="8490"/>
            <a:chExt cx="8661742" cy="5135010"/>
          </a:xfrm>
        </p:grpSpPr>
        <p:grpSp>
          <p:nvGrpSpPr>
            <p:cNvPr id="91" name="组合 90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109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111" name="直接连接符 110"/>
              <p:cNvCxnSpPr>
                <a:stCxn id="110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组合 91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93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701040" y="753560"/>
            <a:ext cx="7742396" cy="396430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1518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日，西班牙国王和麦哲伦等人订立了关于发现香料群岛的协定，其中规定：</a:t>
            </a:r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朕愿下令赐给，从你们发现的岛屿和大陆获得的一切利润和收入，以及捐税和替联征收的其他进款中，除去你们负担的开支后，给你们留下二十分之一。朕也把朕在上述地方和岛屿的钦差和总督官衔赐给你们</a:t>
            </a:r>
            <a:r>
              <a:rPr lang="en-US" altLang="zh-CN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endParaRPr lang="en-US" altLang="zh-CN" sz="2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为了给你们以最大恩惠，朕愿意，如果在你们发现的岛屿已超过六个的情形下，你们六中取二，而且此后获得当地应交给朕的全部收入、租税的十五分之一。</a:t>
            </a:r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——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《世界通史资料选辑</a:t>
            </a:r>
            <a:r>
              <a:rPr lang="en-US" altLang="zh-CN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中古部分》</a:t>
            </a:r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2445" y="439394"/>
            <a:ext cx="153924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/>
              <a:t>【学思之窗】</a:t>
            </a:r>
            <a:endParaRPr lang="zh-CN" altLang="en-US" sz="2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圆角矩形 115"/>
          <p:cNvSpPr/>
          <p:nvPr/>
        </p:nvSpPr>
        <p:spPr>
          <a:xfrm>
            <a:off x="720384" y="4281428"/>
            <a:ext cx="6227880" cy="66007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02" name="组合 5201"/>
          <p:cNvGrpSpPr/>
          <p:nvPr/>
        </p:nvGrpSpPr>
        <p:grpSpPr>
          <a:xfrm>
            <a:off x="998220" y="461645"/>
            <a:ext cx="6134735" cy="3354705"/>
            <a:chOff x="755650" y="801700"/>
            <a:chExt cx="7704782" cy="2055813"/>
          </a:xfrm>
        </p:grpSpPr>
        <p:sp>
          <p:nvSpPr>
            <p:cNvPr id="30" name="AutoShape 4"/>
            <p:cNvSpPr>
              <a:spLocks noChangeAspect="1" noChangeArrowheads="1" noTextEdit="1"/>
            </p:cNvSpPr>
            <p:nvPr/>
          </p:nvSpPr>
          <p:spPr bwMode="auto">
            <a:xfrm>
              <a:off x="773487" y="801700"/>
              <a:ext cx="7686945" cy="205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785377" y="858850"/>
              <a:ext cx="7675055" cy="1943100"/>
            </a:xfrm>
            <a:prstGeom prst="rect">
              <a:avLst/>
            </a:prstGeom>
            <a:solidFill>
              <a:srgbClr val="562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0" name="Rectangle 7"/>
            <p:cNvSpPr>
              <a:spLocks noChangeArrowheads="1"/>
            </p:cNvSpPr>
            <p:nvPr/>
          </p:nvSpPr>
          <p:spPr bwMode="auto">
            <a:xfrm>
              <a:off x="981075" y="960450"/>
              <a:ext cx="7277100" cy="17383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1" name="Freeform 8"/>
            <p:cNvSpPr/>
            <p:nvPr/>
          </p:nvSpPr>
          <p:spPr bwMode="auto">
            <a:xfrm>
              <a:off x="6480730" y="2819413"/>
              <a:ext cx="309142" cy="19050"/>
            </a:xfrm>
            <a:custGeom>
              <a:avLst/>
              <a:gdLst>
                <a:gd name="T0" fmla="*/ 4 w 113"/>
                <a:gd name="T1" fmla="*/ 24 h 24"/>
                <a:gd name="T2" fmla="*/ 113 w 113"/>
                <a:gd name="T3" fmla="*/ 20 h 24"/>
                <a:gd name="T4" fmla="*/ 3 w 113"/>
                <a:gd name="T5" fmla="*/ 20 h 24"/>
                <a:gd name="T6" fmla="*/ 4 w 11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24">
                  <a:moveTo>
                    <a:pt x="4" y="24"/>
                  </a:moveTo>
                  <a:cubicBezTo>
                    <a:pt x="41" y="12"/>
                    <a:pt x="77" y="20"/>
                    <a:pt x="113" y="20"/>
                  </a:cubicBezTo>
                  <a:cubicBezTo>
                    <a:pt x="77" y="0"/>
                    <a:pt x="37" y="8"/>
                    <a:pt x="3" y="20"/>
                  </a:cubicBezTo>
                  <a:cubicBezTo>
                    <a:pt x="0" y="20"/>
                    <a:pt x="1" y="24"/>
                    <a:pt x="4" y="24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3" name="Freeform 9"/>
            <p:cNvSpPr/>
            <p:nvPr/>
          </p:nvSpPr>
          <p:spPr bwMode="auto">
            <a:xfrm>
              <a:off x="7295203" y="2813063"/>
              <a:ext cx="285362" cy="28575"/>
            </a:xfrm>
            <a:custGeom>
              <a:avLst/>
              <a:gdLst>
                <a:gd name="T0" fmla="*/ 8 w 104"/>
                <a:gd name="T1" fmla="*/ 28 h 40"/>
                <a:gd name="T2" fmla="*/ 104 w 104"/>
                <a:gd name="T3" fmla="*/ 22 h 40"/>
                <a:gd name="T4" fmla="*/ 0 w 104"/>
                <a:gd name="T5" fmla="*/ 25 h 40"/>
                <a:gd name="T6" fmla="*/ 8 w 104"/>
                <a:gd name="T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40">
                  <a:moveTo>
                    <a:pt x="8" y="28"/>
                  </a:moveTo>
                  <a:cubicBezTo>
                    <a:pt x="41" y="13"/>
                    <a:pt x="75" y="40"/>
                    <a:pt x="104" y="22"/>
                  </a:cubicBezTo>
                  <a:cubicBezTo>
                    <a:pt x="72" y="27"/>
                    <a:pt x="30" y="0"/>
                    <a:pt x="0" y="25"/>
                  </a:cubicBezTo>
                  <a:cubicBezTo>
                    <a:pt x="1" y="28"/>
                    <a:pt x="4" y="30"/>
                    <a:pt x="8" y="28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4" name="Freeform 10"/>
            <p:cNvSpPr/>
            <p:nvPr/>
          </p:nvSpPr>
          <p:spPr bwMode="auto">
            <a:xfrm>
              <a:off x="5624644" y="2832113"/>
              <a:ext cx="273472" cy="11113"/>
            </a:xfrm>
            <a:custGeom>
              <a:avLst/>
              <a:gdLst>
                <a:gd name="T0" fmla="*/ 1 w 101"/>
                <a:gd name="T1" fmla="*/ 14 h 16"/>
                <a:gd name="T2" fmla="*/ 101 w 101"/>
                <a:gd name="T3" fmla="*/ 16 h 16"/>
                <a:gd name="T4" fmla="*/ 0 w 101"/>
                <a:gd name="T5" fmla="*/ 12 h 16"/>
                <a:gd name="T6" fmla="*/ 1 w 101"/>
                <a:gd name="T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6">
                  <a:moveTo>
                    <a:pt x="1" y="14"/>
                  </a:moveTo>
                  <a:cubicBezTo>
                    <a:pt x="33" y="8"/>
                    <a:pt x="69" y="8"/>
                    <a:pt x="101" y="16"/>
                  </a:cubicBezTo>
                  <a:cubicBezTo>
                    <a:pt x="69" y="0"/>
                    <a:pt x="33" y="8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5" name="Freeform 11"/>
            <p:cNvSpPr/>
            <p:nvPr/>
          </p:nvSpPr>
          <p:spPr bwMode="auto">
            <a:xfrm>
              <a:off x="773487" y="2708288"/>
              <a:ext cx="7686945" cy="147638"/>
            </a:xfrm>
            <a:custGeom>
              <a:avLst/>
              <a:gdLst>
                <a:gd name="T0" fmla="*/ 0 w 2800"/>
                <a:gd name="T1" fmla="*/ 163 h 200"/>
                <a:gd name="T2" fmla="*/ 38 w 2800"/>
                <a:gd name="T3" fmla="*/ 200 h 200"/>
                <a:gd name="T4" fmla="*/ 2762 w 2800"/>
                <a:gd name="T5" fmla="*/ 200 h 200"/>
                <a:gd name="T6" fmla="*/ 2800 w 2800"/>
                <a:gd name="T7" fmla="*/ 163 h 200"/>
                <a:gd name="T8" fmla="*/ 2800 w 2800"/>
                <a:gd name="T9" fmla="*/ 0 h 200"/>
                <a:gd name="T10" fmla="*/ 0 w 2800"/>
                <a:gd name="T11" fmla="*/ 0 h 200"/>
                <a:gd name="T12" fmla="*/ 0 w 2800"/>
                <a:gd name="T13" fmla="*/ 16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0" h="200">
                  <a:moveTo>
                    <a:pt x="0" y="163"/>
                  </a:moveTo>
                  <a:cubicBezTo>
                    <a:pt x="0" y="183"/>
                    <a:pt x="17" y="200"/>
                    <a:pt x="38" y="200"/>
                  </a:cubicBezTo>
                  <a:cubicBezTo>
                    <a:pt x="2762" y="200"/>
                    <a:pt x="2762" y="200"/>
                    <a:pt x="2762" y="200"/>
                  </a:cubicBezTo>
                  <a:cubicBezTo>
                    <a:pt x="2783" y="200"/>
                    <a:pt x="2800" y="183"/>
                    <a:pt x="2800" y="163"/>
                  </a:cubicBezTo>
                  <a:cubicBezTo>
                    <a:pt x="2800" y="0"/>
                    <a:pt x="2800" y="0"/>
                    <a:pt x="28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B98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6" name="Freeform 12"/>
            <p:cNvSpPr>
              <a:spLocks noEditPoints="1"/>
            </p:cNvSpPr>
            <p:nvPr/>
          </p:nvSpPr>
          <p:spPr bwMode="auto">
            <a:xfrm>
              <a:off x="773487" y="2706700"/>
              <a:ext cx="7686945" cy="150813"/>
            </a:xfrm>
            <a:custGeom>
              <a:avLst/>
              <a:gdLst>
                <a:gd name="T0" fmla="*/ 2764 w 2804"/>
                <a:gd name="T1" fmla="*/ 204 h 204"/>
                <a:gd name="T2" fmla="*/ 40 w 2804"/>
                <a:gd name="T3" fmla="*/ 204 h 204"/>
                <a:gd name="T4" fmla="*/ 0 w 2804"/>
                <a:gd name="T5" fmla="*/ 165 h 204"/>
                <a:gd name="T6" fmla="*/ 0 w 2804"/>
                <a:gd name="T7" fmla="*/ 0 h 204"/>
                <a:gd name="T8" fmla="*/ 2804 w 2804"/>
                <a:gd name="T9" fmla="*/ 0 h 204"/>
                <a:gd name="T10" fmla="*/ 2804 w 2804"/>
                <a:gd name="T11" fmla="*/ 165 h 204"/>
                <a:gd name="T12" fmla="*/ 2764 w 2804"/>
                <a:gd name="T13" fmla="*/ 204 h 204"/>
                <a:gd name="T14" fmla="*/ 4 w 2804"/>
                <a:gd name="T15" fmla="*/ 4 h 204"/>
                <a:gd name="T16" fmla="*/ 4 w 2804"/>
                <a:gd name="T17" fmla="*/ 165 h 204"/>
                <a:gd name="T18" fmla="*/ 40 w 2804"/>
                <a:gd name="T19" fmla="*/ 200 h 204"/>
                <a:gd name="T20" fmla="*/ 2764 w 2804"/>
                <a:gd name="T21" fmla="*/ 200 h 204"/>
                <a:gd name="T22" fmla="*/ 2800 w 2804"/>
                <a:gd name="T23" fmla="*/ 165 h 204"/>
                <a:gd name="T24" fmla="*/ 2800 w 2804"/>
                <a:gd name="T25" fmla="*/ 4 h 204"/>
                <a:gd name="T26" fmla="*/ 4 w 2804"/>
                <a:gd name="T27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4" h="204">
                  <a:moveTo>
                    <a:pt x="2764" y="204"/>
                  </a:moveTo>
                  <a:cubicBezTo>
                    <a:pt x="40" y="204"/>
                    <a:pt x="40" y="204"/>
                    <a:pt x="40" y="204"/>
                  </a:cubicBezTo>
                  <a:cubicBezTo>
                    <a:pt x="18" y="204"/>
                    <a:pt x="0" y="187"/>
                    <a:pt x="0" y="1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04" y="0"/>
                    <a:pt x="2804" y="0"/>
                    <a:pt x="2804" y="0"/>
                  </a:cubicBezTo>
                  <a:cubicBezTo>
                    <a:pt x="2804" y="165"/>
                    <a:pt x="2804" y="165"/>
                    <a:pt x="2804" y="165"/>
                  </a:cubicBezTo>
                  <a:cubicBezTo>
                    <a:pt x="2804" y="187"/>
                    <a:pt x="2786" y="204"/>
                    <a:pt x="2764" y="204"/>
                  </a:cubicBezTo>
                  <a:close/>
                  <a:moveTo>
                    <a:pt x="4" y="4"/>
                  </a:moveTo>
                  <a:cubicBezTo>
                    <a:pt x="4" y="165"/>
                    <a:pt x="4" y="165"/>
                    <a:pt x="4" y="165"/>
                  </a:cubicBezTo>
                  <a:cubicBezTo>
                    <a:pt x="4" y="184"/>
                    <a:pt x="20" y="200"/>
                    <a:pt x="40" y="200"/>
                  </a:cubicBezTo>
                  <a:cubicBezTo>
                    <a:pt x="2764" y="200"/>
                    <a:pt x="2764" y="200"/>
                    <a:pt x="2764" y="200"/>
                  </a:cubicBezTo>
                  <a:cubicBezTo>
                    <a:pt x="2784" y="200"/>
                    <a:pt x="2800" y="184"/>
                    <a:pt x="2800" y="165"/>
                  </a:cubicBezTo>
                  <a:cubicBezTo>
                    <a:pt x="2800" y="4"/>
                    <a:pt x="2800" y="4"/>
                    <a:pt x="280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562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7" name="Freeform 13"/>
            <p:cNvSpPr/>
            <p:nvPr/>
          </p:nvSpPr>
          <p:spPr bwMode="auto">
            <a:xfrm>
              <a:off x="892388" y="2790838"/>
              <a:ext cx="7490757" cy="57150"/>
            </a:xfrm>
            <a:custGeom>
              <a:avLst/>
              <a:gdLst>
                <a:gd name="T0" fmla="*/ 18 w 2729"/>
                <a:gd name="T1" fmla="*/ 47 h 79"/>
                <a:gd name="T2" fmla="*/ 50 w 2729"/>
                <a:gd name="T3" fmla="*/ 48 h 79"/>
                <a:gd name="T4" fmla="*/ 213 w 2729"/>
                <a:gd name="T5" fmla="*/ 51 h 79"/>
                <a:gd name="T6" fmla="*/ 337 w 2729"/>
                <a:gd name="T7" fmla="*/ 64 h 79"/>
                <a:gd name="T8" fmla="*/ 573 w 2729"/>
                <a:gd name="T9" fmla="*/ 56 h 79"/>
                <a:gd name="T10" fmla="*/ 726 w 2729"/>
                <a:gd name="T11" fmla="*/ 49 h 79"/>
                <a:gd name="T12" fmla="*/ 761 w 2729"/>
                <a:gd name="T13" fmla="*/ 50 h 79"/>
                <a:gd name="T14" fmla="*/ 794 w 2729"/>
                <a:gd name="T15" fmla="*/ 51 h 79"/>
                <a:gd name="T16" fmla="*/ 1016 w 2729"/>
                <a:gd name="T17" fmla="*/ 46 h 79"/>
                <a:gd name="T18" fmla="*/ 1117 w 2729"/>
                <a:gd name="T19" fmla="*/ 51 h 79"/>
                <a:gd name="T20" fmla="*/ 1200 w 2729"/>
                <a:gd name="T21" fmla="*/ 51 h 79"/>
                <a:gd name="T22" fmla="*/ 1383 w 2729"/>
                <a:gd name="T23" fmla="*/ 36 h 79"/>
                <a:gd name="T24" fmla="*/ 1457 w 2729"/>
                <a:gd name="T25" fmla="*/ 33 h 79"/>
                <a:gd name="T26" fmla="*/ 1605 w 2729"/>
                <a:gd name="T27" fmla="*/ 49 h 79"/>
                <a:gd name="T28" fmla="*/ 1717 w 2729"/>
                <a:gd name="T29" fmla="*/ 27 h 79"/>
                <a:gd name="T30" fmla="*/ 1808 w 2729"/>
                <a:gd name="T31" fmla="*/ 25 h 79"/>
                <a:gd name="T32" fmla="*/ 1846 w 2729"/>
                <a:gd name="T33" fmla="*/ 35 h 79"/>
                <a:gd name="T34" fmla="*/ 2015 w 2729"/>
                <a:gd name="T35" fmla="*/ 27 h 79"/>
                <a:gd name="T36" fmla="*/ 2221 w 2729"/>
                <a:gd name="T37" fmla="*/ 40 h 79"/>
                <a:gd name="T38" fmla="*/ 2279 w 2729"/>
                <a:gd name="T39" fmla="*/ 50 h 79"/>
                <a:gd name="T40" fmla="*/ 2387 w 2729"/>
                <a:gd name="T41" fmla="*/ 25 h 79"/>
                <a:gd name="T42" fmla="*/ 2622 w 2729"/>
                <a:gd name="T43" fmla="*/ 52 h 79"/>
                <a:gd name="T44" fmla="*/ 2653 w 2729"/>
                <a:gd name="T45" fmla="*/ 54 h 79"/>
                <a:gd name="T46" fmla="*/ 2628 w 2729"/>
                <a:gd name="T47" fmla="*/ 70 h 79"/>
                <a:gd name="T48" fmla="*/ 2389 w 2729"/>
                <a:gd name="T49" fmla="*/ 32 h 79"/>
                <a:gd name="T50" fmla="*/ 2289 w 2729"/>
                <a:gd name="T51" fmla="*/ 62 h 79"/>
                <a:gd name="T52" fmla="*/ 2217 w 2729"/>
                <a:gd name="T53" fmla="*/ 55 h 79"/>
                <a:gd name="T54" fmla="*/ 2028 w 2729"/>
                <a:gd name="T55" fmla="*/ 41 h 79"/>
                <a:gd name="T56" fmla="*/ 1842 w 2729"/>
                <a:gd name="T57" fmla="*/ 49 h 79"/>
                <a:gd name="T58" fmla="*/ 1807 w 2729"/>
                <a:gd name="T59" fmla="*/ 39 h 79"/>
                <a:gd name="T60" fmla="*/ 1649 w 2729"/>
                <a:gd name="T61" fmla="*/ 61 h 79"/>
                <a:gd name="T62" fmla="*/ 1485 w 2729"/>
                <a:gd name="T63" fmla="*/ 50 h 79"/>
                <a:gd name="T64" fmla="*/ 1364 w 2729"/>
                <a:gd name="T65" fmla="*/ 51 h 79"/>
                <a:gd name="T66" fmla="*/ 1198 w 2729"/>
                <a:gd name="T67" fmla="*/ 58 h 79"/>
                <a:gd name="T68" fmla="*/ 1134 w 2729"/>
                <a:gd name="T69" fmla="*/ 59 h 79"/>
                <a:gd name="T70" fmla="*/ 1013 w 2729"/>
                <a:gd name="T71" fmla="*/ 58 h 79"/>
                <a:gd name="T72" fmla="*/ 795 w 2729"/>
                <a:gd name="T73" fmla="*/ 63 h 79"/>
                <a:gd name="T74" fmla="*/ 761 w 2729"/>
                <a:gd name="T75" fmla="*/ 61 h 79"/>
                <a:gd name="T76" fmla="*/ 725 w 2729"/>
                <a:gd name="T77" fmla="*/ 58 h 79"/>
                <a:gd name="T78" fmla="*/ 565 w 2729"/>
                <a:gd name="T79" fmla="*/ 66 h 79"/>
                <a:gd name="T80" fmla="*/ 328 w 2729"/>
                <a:gd name="T81" fmla="*/ 72 h 79"/>
                <a:gd name="T82" fmla="*/ 186 w 2729"/>
                <a:gd name="T83" fmla="*/ 59 h 79"/>
                <a:gd name="T84" fmla="*/ 74 w 2729"/>
                <a:gd name="T85" fmla="*/ 60 h 79"/>
                <a:gd name="T86" fmla="*/ 22 w 2729"/>
                <a:gd name="T87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29" h="79">
                  <a:moveTo>
                    <a:pt x="0" y="45"/>
                  </a:moveTo>
                  <a:cubicBezTo>
                    <a:pt x="6" y="46"/>
                    <a:pt x="12" y="46"/>
                    <a:pt x="18" y="47"/>
                  </a:cubicBezTo>
                  <a:cubicBezTo>
                    <a:pt x="24" y="47"/>
                    <a:pt x="30" y="47"/>
                    <a:pt x="37" y="47"/>
                  </a:cubicBezTo>
                  <a:cubicBezTo>
                    <a:pt x="41" y="48"/>
                    <a:pt x="46" y="48"/>
                    <a:pt x="50" y="48"/>
                  </a:cubicBezTo>
                  <a:cubicBezTo>
                    <a:pt x="97" y="41"/>
                    <a:pt x="145" y="48"/>
                    <a:pt x="192" y="51"/>
                  </a:cubicBezTo>
                  <a:cubicBezTo>
                    <a:pt x="199" y="51"/>
                    <a:pt x="206" y="51"/>
                    <a:pt x="213" y="51"/>
                  </a:cubicBezTo>
                  <a:cubicBezTo>
                    <a:pt x="248" y="52"/>
                    <a:pt x="283" y="55"/>
                    <a:pt x="317" y="65"/>
                  </a:cubicBezTo>
                  <a:cubicBezTo>
                    <a:pt x="324" y="65"/>
                    <a:pt x="330" y="64"/>
                    <a:pt x="337" y="64"/>
                  </a:cubicBezTo>
                  <a:cubicBezTo>
                    <a:pt x="410" y="59"/>
                    <a:pt x="480" y="45"/>
                    <a:pt x="555" y="55"/>
                  </a:cubicBezTo>
                  <a:cubicBezTo>
                    <a:pt x="561" y="56"/>
                    <a:pt x="567" y="56"/>
                    <a:pt x="573" y="56"/>
                  </a:cubicBezTo>
                  <a:cubicBezTo>
                    <a:pt x="579" y="57"/>
                    <a:pt x="585" y="57"/>
                    <a:pt x="591" y="59"/>
                  </a:cubicBezTo>
                  <a:cubicBezTo>
                    <a:pt x="638" y="76"/>
                    <a:pt x="681" y="55"/>
                    <a:pt x="726" y="49"/>
                  </a:cubicBezTo>
                  <a:cubicBezTo>
                    <a:pt x="732" y="48"/>
                    <a:pt x="739" y="48"/>
                    <a:pt x="745" y="48"/>
                  </a:cubicBezTo>
                  <a:cubicBezTo>
                    <a:pt x="751" y="49"/>
                    <a:pt x="756" y="50"/>
                    <a:pt x="761" y="50"/>
                  </a:cubicBezTo>
                  <a:cubicBezTo>
                    <a:pt x="767" y="51"/>
                    <a:pt x="773" y="52"/>
                    <a:pt x="778" y="52"/>
                  </a:cubicBezTo>
                  <a:cubicBezTo>
                    <a:pt x="784" y="52"/>
                    <a:pt x="790" y="51"/>
                    <a:pt x="794" y="51"/>
                  </a:cubicBezTo>
                  <a:cubicBezTo>
                    <a:pt x="861" y="55"/>
                    <a:pt x="929" y="41"/>
                    <a:pt x="999" y="46"/>
                  </a:cubicBezTo>
                  <a:cubicBezTo>
                    <a:pt x="1005" y="46"/>
                    <a:pt x="1011" y="46"/>
                    <a:pt x="1016" y="46"/>
                  </a:cubicBezTo>
                  <a:cubicBezTo>
                    <a:pt x="1045" y="45"/>
                    <a:pt x="1073" y="46"/>
                    <a:pt x="1101" y="50"/>
                  </a:cubicBezTo>
                  <a:cubicBezTo>
                    <a:pt x="1106" y="51"/>
                    <a:pt x="1111" y="51"/>
                    <a:pt x="1117" y="51"/>
                  </a:cubicBezTo>
                  <a:cubicBezTo>
                    <a:pt x="1141" y="51"/>
                    <a:pt x="1161" y="51"/>
                    <a:pt x="1183" y="51"/>
                  </a:cubicBezTo>
                  <a:cubicBezTo>
                    <a:pt x="1189" y="51"/>
                    <a:pt x="1195" y="51"/>
                    <a:pt x="1200" y="51"/>
                  </a:cubicBezTo>
                  <a:cubicBezTo>
                    <a:pt x="1253" y="31"/>
                    <a:pt x="1309" y="44"/>
                    <a:pt x="1365" y="40"/>
                  </a:cubicBezTo>
                  <a:cubicBezTo>
                    <a:pt x="1371" y="39"/>
                    <a:pt x="1377" y="37"/>
                    <a:pt x="1383" y="36"/>
                  </a:cubicBezTo>
                  <a:cubicBezTo>
                    <a:pt x="1389" y="34"/>
                    <a:pt x="1395" y="32"/>
                    <a:pt x="1401" y="31"/>
                  </a:cubicBezTo>
                  <a:cubicBezTo>
                    <a:pt x="1421" y="27"/>
                    <a:pt x="1437" y="27"/>
                    <a:pt x="1457" y="33"/>
                  </a:cubicBezTo>
                  <a:cubicBezTo>
                    <a:pt x="1463" y="34"/>
                    <a:pt x="1470" y="34"/>
                    <a:pt x="1477" y="34"/>
                  </a:cubicBezTo>
                  <a:cubicBezTo>
                    <a:pt x="1520" y="47"/>
                    <a:pt x="1562" y="50"/>
                    <a:pt x="1605" y="49"/>
                  </a:cubicBezTo>
                  <a:cubicBezTo>
                    <a:pt x="1611" y="49"/>
                    <a:pt x="1617" y="48"/>
                    <a:pt x="1623" y="48"/>
                  </a:cubicBezTo>
                  <a:cubicBezTo>
                    <a:pt x="1657" y="48"/>
                    <a:pt x="1689" y="37"/>
                    <a:pt x="1717" y="27"/>
                  </a:cubicBezTo>
                  <a:cubicBezTo>
                    <a:pt x="1741" y="20"/>
                    <a:pt x="1765" y="17"/>
                    <a:pt x="1789" y="23"/>
                  </a:cubicBezTo>
                  <a:cubicBezTo>
                    <a:pt x="1796" y="23"/>
                    <a:pt x="1802" y="24"/>
                    <a:pt x="1808" y="25"/>
                  </a:cubicBezTo>
                  <a:cubicBezTo>
                    <a:pt x="1814" y="27"/>
                    <a:pt x="1821" y="28"/>
                    <a:pt x="1827" y="30"/>
                  </a:cubicBezTo>
                  <a:cubicBezTo>
                    <a:pt x="1833" y="31"/>
                    <a:pt x="1839" y="33"/>
                    <a:pt x="1846" y="35"/>
                  </a:cubicBezTo>
                  <a:cubicBezTo>
                    <a:pt x="1893" y="51"/>
                    <a:pt x="1944" y="44"/>
                    <a:pt x="1994" y="33"/>
                  </a:cubicBezTo>
                  <a:cubicBezTo>
                    <a:pt x="2001" y="31"/>
                    <a:pt x="2008" y="29"/>
                    <a:pt x="2015" y="27"/>
                  </a:cubicBezTo>
                  <a:cubicBezTo>
                    <a:pt x="2077" y="0"/>
                    <a:pt x="2145" y="6"/>
                    <a:pt x="2208" y="34"/>
                  </a:cubicBezTo>
                  <a:cubicBezTo>
                    <a:pt x="2212" y="36"/>
                    <a:pt x="2216" y="38"/>
                    <a:pt x="2221" y="40"/>
                  </a:cubicBezTo>
                  <a:cubicBezTo>
                    <a:pt x="2234" y="45"/>
                    <a:pt x="2247" y="48"/>
                    <a:pt x="2261" y="49"/>
                  </a:cubicBezTo>
                  <a:cubicBezTo>
                    <a:pt x="2267" y="50"/>
                    <a:pt x="2273" y="50"/>
                    <a:pt x="2279" y="50"/>
                  </a:cubicBezTo>
                  <a:cubicBezTo>
                    <a:pt x="2312" y="32"/>
                    <a:pt x="2341" y="24"/>
                    <a:pt x="2369" y="24"/>
                  </a:cubicBezTo>
                  <a:cubicBezTo>
                    <a:pt x="2375" y="24"/>
                    <a:pt x="2381" y="25"/>
                    <a:pt x="2387" y="25"/>
                  </a:cubicBezTo>
                  <a:cubicBezTo>
                    <a:pt x="2457" y="37"/>
                    <a:pt x="2529" y="55"/>
                    <a:pt x="2607" y="52"/>
                  </a:cubicBezTo>
                  <a:cubicBezTo>
                    <a:pt x="2612" y="52"/>
                    <a:pt x="2617" y="52"/>
                    <a:pt x="2622" y="52"/>
                  </a:cubicBezTo>
                  <a:cubicBezTo>
                    <a:pt x="2628" y="52"/>
                    <a:pt x="2633" y="53"/>
                    <a:pt x="2638" y="53"/>
                  </a:cubicBezTo>
                  <a:cubicBezTo>
                    <a:pt x="2642" y="53"/>
                    <a:pt x="2647" y="54"/>
                    <a:pt x="2653" y="54"/>
                  </a:cubicBezTo>
                  <a:cubicBezTo>
                    <a:pt x="2678" y="54"/>
                    <a:pt x="2704" y="55"/>
                    <a:pt x="2729" y="55"/>
                  </a:cubicBezTo>
                  <a:cubicBezTo>
                    <a:pt x="2695" y="63"/>
                    <a:pt x="2662" y="68"/>
                    <a:pt x="2628" y="70"/>
                  </a:cubicBezTo>
                  <a:cubicBezTo>
                    <a:pt x="2621" y="70"/>
                    <a:pt x="2614" y="70"/>
                    <a:pt x="2608" y="71"/>
                  </a:cubicBezTo>
                  <a:cubicBezTo>
                    <a:pt x="2533" y="75"/>
                    <a:pt x="2461" y="51"/>
                    <a:pt x="2389" y="32"/>
                  </a:cubicBezTo>
                  <a:cubicBezTo>
                    <a:pt x="2383" y="31"/>
                    <a:pt x="2377" y="31"/>
                    <a:pt x="2372" y="31"/>
                  </a:cubicBezTo>
                  <a:cubicBezTo>
                    <a:pt x="2345" y="31"/>
                    <a:pt x="2319" y="39"/>
                    <a:pt x="2289" y="62"/>
                  </a:cubicBezTo>
                  <a:cubicBezTo>
                    <a:pt x="2283" y="62"/>
                    <a:pt x="2277" y="63"/>
                    <a:pt x="2271" y="63"/>
                  </a:cubicBezTo>
                  <a:cubicBezTo>
                    <a:pt x="2253" y="63"/>
                    <a:pt x="2235" y="61"/>
                    <a:pt x="2217" y="55"/>
                  </a:cubicBezTo>
                  <a:cubicBezTo>
                    <a:pt x="2212" y="54"/>
                    <a:pt x="2207" y="53"/>
                    <a:pt x="2203" y="53"/>
                  </a:cubicBezTo>
                  <a:cubicBezTo>
                    <a:pt x="2145" y="34"/>
                    <a:pt x="2089" y="24"/>
                    <a:pt x="2028" y="41"/>
                  </a:cubicBezTo>
                  <a:cubicBezTo>
                    <a:pt x="2021" y="42"/>
                    <a:pt x="2014" y="43"/>
                    <a:pt x="2007" y="45"/>
                  </a:cubicBezTo>
                  <a:cubicBezTo>
                    <a:pt x="1952" y="54"/>
                    <a:pt x="1896" y="64"/>
                    <a:pt x="1842" y="49"/>
                  </a:cubicBezTo>
                  <a:cubicBezTo>
                    <a:pt x="1836" y="47"/>
                    <a:pt x="1830" y="45"/>
                    <a:pt x="1824" y="43"/>
                  </a:cubicBezTo>
                  <a:cubicBezTo>
                    <a:pt x="1818" y="41"/>
                    <a:pt x="1812" y="40"/>
                    <a:pt x="1807" y="39"/>
                  </a:cubicBezTo>
                  <a:cubicBezTo>
                    <a:pt x="1801" y="37"/>
                    <a:pt x="1795" y="36"/>
                    <a:pt x="1789" y="35"/>
                  </a:cubicBezTo>
                  <a:cubicBezTo>
                    <a:pt x="1737" y="24"/>
                    <a:pt x="1701" y="58"/>
                    <a:pt x="1649" y="61"/>
                  </a:cubicBezTo>
                  <a:cubicBezTo>
                    <a:pt x="1642" y="63"/>
                    <a:pt x="1635" y="63"/>
                    <a:pt x="1628" y="64"/>
                  </a:cubicBezTo>
                  <a:cubicBezTo>
                    <a:pt x="1579" y="68"/>
                    <a:pt x="1533" y="59"/>
                    <a:pt x="1485" y="50"/>
                  </a:cubicBezTo>
                  <a:cubicBezTo>
                    <a:pt x="1479" y="48"/>
                    <a:pt x="1473" y="47"/>
                    <a:pt x="1467" y="46"/>
                  </a:cubicBezTo>
                  <a:cubicBezTo>
                    <a:pt x="1433" y="41"/>
                    <a:pt x="1399" y="47"/>
                    <a:pt x="1364" y="51"/>
                  </a:cubicBezTo>
                  <a:cubicBezTo>
                    <a:pt x="1357" y="52"/>
                    <a:pt x="1349" y="52"/>
                    <a:pt x="1342" y="53"/>
                  </a:cubicBezTo>
                  <a:cubicBezTo>
                    <a:pt x="1289" y="44"/>
                    <a:pt x="1245" y="51"/>
                    <a:pt x="1198" y="58"/>
                  </a:cubicBezTo>
                  <a:cubicBezTo>
                    <a:pt x="1192" y="58"/>
                    <a:pt x="1187" y="58"/>
                    <a:pt x="1182" y="58"/>
                  </a:cubicBezTo>
                  <a:cubicBezTo>
                    <a:pt x="1166" y="58"/>
                    <a:pt x="1150" y="59"/>
                    <a:pt x="1134" y="59"/>
                  </a:cubicBezTo>
                  <a:cubicBezTo>
                    <a:pt x="1124" y="59"/>
                    <a:pt x="1113" y="59"/>
                    <a:pt x="1103" y="59"/>
                  </a:cubicBezTo>
                  <a:cubicBezTo>
                    <a:pt x="1073" y="57"/>
                    <a:pt x="1043" y="57"/>
                    <a:pt x="1013" y="58"/>
                  </a:cubicBezTo>
                  <a:cubicBezTo>
                    <a:pt x="1007" y="59"/>
                    <a:pt x="1000" y="59"/>
                    <a:pt x="995" y="60"/>
                  </a:cubicBezTo>
                  <a:cubicBezTo>
                    <a:pt x="925" y="55"/>
                    <a:pt x="861" y="48"/>
                    <a:pt x="795" y="63"/>
                  </a:cubicBezTo>
                  <a:cubicBezTo>
                    <a:pt x="791" y="63"/>
                    <a:pt x="786" y="64"/>
                    <a:pt x="783" y="64"/>
                  </a:cubicBezTo>
                  <a:cubicBezTo>
                    <a:pt x="775" y="64"/>
                    <a:pt x="768" y="63"/>
                    <a:pt x="761" y="61"/>
                  </a:cubicBezTo>
                  <a:cubicBezTo>
                    <a:pt x="754" y="60"/>
                    <a:pt x="747" y="59"/>
                    <a:pt x="740" y="57"/>
                  </a:cubicBezTo>
                  <a:cubicBezTo>
                    <a:pt x="735" y="57"/>
                    <a:pt x="730" y="57"/>
                    <a:pt x="725" y="58"/>
                  </a:cubicBezTo>
                  <a:cubicBezTo>
                    <a:pt x="677" y="72"/>
                    <a:pt x="629" y="79"/>
                    <a:pt x="581" y="67"/>
                  </a:cubicBezTo>
                  <a:cubicBezTo>
                    <a:pt x="576" y="67"/>
                    <a:pt x="570" y="67"/>
                    <a:pt x="565" y="66"/>
                  </a:cubicBezTo>
                  <a:cubicBezTo>
                    <a:pt x="559" y="66"/>
                    <a:pt x="554" y="65"/>
                    <a:pt x="548" y="64"/>
                  </a:cubicBezTo>
                  <a:cubicBezTo>
                    <a:pt x="474" y="52"/>
                    <a:pt x="402" y="67"/>
                    <a:pt x="328" y="72"/>
                  </a:cubicBezTo>
                  <a:cubicBezTo>
                    <a:pt x="320" y="72"/>
                    <a:pt x="312" y="73"/>
                    <a:pt x="306" y="72"/>
                  </a:cubicBezTo>
                  <a:cubicBezTo>
                    <a:pt x="267" y="60"/>
                    <a:pt x="227" y="58"/>
                    <a:pt x="186" y="59"/>
                  </a:cubicBezTo>
                  <a:cubicBezTo>
                    <a:pt x="180" y="59"/>
                    <a:pt x="173" y="59"/>
                    <a:pt x="166" y="60"/>
                  </a:cubicBezTo>
                  <a:cubicBezTo>
                    <a:pt x="133" y="65"/>
                    <a:pt x="105" y="58"/>
                    <a:pt x="74" y="60"/>
                  </a:cubicBezTo>
                  <a:cubicBezTo>
                    <a:pt x="68" y="60"/>
                    <a:pt x="62" y="60"/>
                    <a:pt x="57" y="60"/>
                  </a:cubicBezTo>
                  <a:cubicBezTo>
                    <a:pt x="45" y="59"/>
                    <a:pt x="34" y="58"/>
                    <a:pt x="22" y="56"/>
                  </a:cubicBezTo>
                  <a:cubicBezTo>
                    <a:pt x="11" y="54"/>
                    <a:pt x="4" y="50"/>
                    <a:pt x="0" y="45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8" name="Freeform 14"/>
            <p:cNvSpPr/>
            <p:nvPr/>
          </p:nvSpPr>
          <p:spPr bwMode="auto">
            <a:xfrm>
              <a:off x="821047" y="2774963"/>
              <a:ext cx="7562097" cy="55563"/>
            </a:xfrm>
            <a:custGeom>
              <a:avLst/>
              <a:gdLst>
                <a:gd name="T0" fmla="*/ 16 w 2755"/>
                <a:gd name="T1" fmla="*/ 37 h 76"/>
                <a:gd name="T2" fmla="*/ 47 w 2755"/>
                <a:gd name="T3" fmla="*/ 41 h 76"/>
                <a:gd name="T4" fmla="*/ 253 w 2755"/>
                <a:gd name="T5" fmla="*/ 51 h 76"/>
                <a:gd name="T6" fmla="*/ 355 w 2755"/>
                <a:gd name="T7" fmla="*/ 48 h 76"/>
                <a:gd name="T8" fmla="*/ 592 w 2755"/>
                <a:gd name="T9" fmla="*/ 42 h 76"/>
                <a:gd name="T10" fmla="*/ 629 w 2755"/>
                <a:gd name="T11" fmla="*/ 45 h 76"/>
                <a:gd name="T12" fmla="*/ 729 w 2755"/>
                <a:gd name="T13" fmla="*/ 35 h 76"/>
                <a:gd name="T14" fmla="*/ 790 w 2755"/>
                <a:gd name="T15" fmla="*/ 36 h 76"/>
                <a:gd name="T16" fmla="*/ 1003 w 2755"/>
                <a:gd name="T17" fmla="*/ 26 h 76"/>
                <a:gd name="T18" fmla="*/ 1109 w 2755"/>
                <a:gd name="T19" fmla="*/ 29 h 76"/>
                <a:gd name="T20" fmla="*/ 1272 w 2755"/>
                <a:gd name="T21" fmla="*/ 30 h 76"/>
                <a:gd name="T22" fmla="*/ 1411 w 2755"/>
                <a:gd name="T23" fmla="*/ 21 h 76"/>
                <a:gd name="T24" fmla="*/ 1503 w 2755"/>
                <a:gd name="T25" fmla="*/ 19 h 76"/>
                <a:gd name="T26" fmla="*/ 1692 w 2755"/>
                <a:gd name="T27" fmla="*/ 29 h 76"/>
                <a:gd name="T28" fmla="*/ 1748 w 2755"/>
                <a:gd name="T29" fmla="*/ 22 h 76"/>
                <a:gd name="T30" fmla="*/ 1825 w 2755"/>
                <a:gd name="T31" fmla="*/ 21 h 76"/>
                <a:gd name="T32" fmla="*/ 1868 w 2755"/>
                <a:gd name="T33" fmla="*/ 24 h 76"/>
                <a:gd name="T34" fmla="*/ 1998 w 2755"/>
                <a:gd name="T35" fmla="*/ 37 h 76"/>
                <a:gd name="T36" fmla="*/ 2253 w 2755"/>
                <a:gd name="T37" fmla="*/ 40 h 76"/>
                <a:gd name="T38" fmla="*/ 2291 w 2755"/>
                <a:gd name="T39" fmla="*/ 45 h 76"/>
                <a:gd name="T40" fmla="*/ 2419 w 2755"/>
                <a:gd name="T41" fmla="*/ 26 h 76"/>
                <a:gd name="T42" fmla="*/ 2662 w 2755"/>
                <a:gd name="T43" fmla="*/ 42 h 76"/>
                <a:gd name="T44" fmla="*/ 2699 w 2755"/>
                <a:gd name="T45" fmla="*/ 47 h 76"/>
                <a:gd name="T46" fmla="*/ 2696 w 2755"/>
                <a:gd name="T47" fmla="*/ 58 h 76"/>
                <a:gd name="T48" fmla="*/ 2658 w 2755"/>
                <a:gd name="T49" fmla="*/ 59 h 76"/>
                <a:gd name="T50" fmla="*/ 2399 w 2755"/>
                <a:gd name="T51" fmla="*/ 30 h 76"/>
                <a:gd name="T52" fmla="*/ 2301 w 2755"/>
                <a:gd name="T53" fmla="*/ 54 h 76"/>
                <a:gd name="T54" fmla="*/ 2259 w 2755"/>
                <a:gd name="T55" fmla="*/ 52 h 76"/>
                <a:gd name="T56" fmla="*/ 2017 w 2755"/>
                <a:gd name="T57" fmla="*/ 42 h 76"/>
                <a:gd name="T58" fmla="*/ 1881 w 2755"/>
                <a:gd name="T59" fmla="*/ 31 h 76"/>
                <a:gd name="T60" fmla="*/ 1842 w 2755"/>
                <a:gd name="T61" fmla="*/ 28 h 76"/>
                <a:gd name="T62" fmla="*/ 1743 w 2755"/>
                <a:gd name="T63" fmla="*/ 31 h 76"/>
                <a:gd name="T64" fmla="*/ 1690 w 2755"/>
                <a:gd name="T65" fmla="*/ 39 h 76"/>
                <a:gd name="T66" fmla="*/ 1522 w 2755"/>
                <a:gd name="T67" fmla="*/ 32 h 76"/>
                <a:gd name="T68" fmla="*/ 1447 w 2755"/>
                <a:gd name="T69" fmla="*/ 24 h 76"/>
                <a:gd name="T70" fmla="*/ 1409 w 2755"/>
                <a:gd name="T71" fmla="*/ 32 h 76"/>
                <a:gd name="T72" fmla="*/ 1253 w 2755"/>
                <a:gd name="T73" fmla="*/ 40 h 76"/>
                <a:gd name="T74" fmla="*/ 1091 w 2755"/>
                <a:gd name="T75" fmla="*/ 41 h 76"/>
                <a:gd name="T76" fmla="*/ 1006 w 2755"/>
                <a:gd name="T77" fmla="*/ 40 h 76"/>
                <a:gd name="T78" fmla="*/ 802 w 2755"/>
                <a:gd name="T79" fmla="*/ 45 h 76"/>
                <a:gd name="T80" fmla="*/ 752 w 2755"/>
                <a:gd name="T81" fmla="*/ 39 h 76"/>
                <a:gd name="T82" fmla="*/ 649 w 2755"/>
                <a:gd name="T83" fmla="*/ 61 h 76"/>
                <a:gd name="T84" fmla="*/ 611 w 2755"/>
                <a:gd name="T85" fmla="*/ 54 h 76"/>
                <a:gd name="T86" fmla="*/ 535 w 2755"/>
                <a:gd name="T87" fmla="*/ 48 h 76"/>
                <a:gd name="T88" fmla="*/ 352 w 2755"/>
                <a:gd name="T89" fmla="*/ 60 h 76"/>
                <a:gd name="T90" fmla="*/ 224 w 2755"/>
                <a:gd name="T91" fmla="*/ 59 h 76"/>
                <a:gd name="T92" fmla="*/ 39 w 2755"/>
                <a:gd name="T93" fmla="*/ 52 h 76"/>
                <a:gd name="T94" fmla="*/ 6 w 2755"/>
                <a:gd name="T95" fmla="*/ 4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55" h="76">
                  <a:moveTo>
                    <a:pt x="0" y="36"/>
                  </a:moveTo>
                  <a:cubicBezTo>
                    <a:pt x="5" y="36"/>
                    <a:pt x="10" y="36"/>
                    <a:pt x="16" y="37"/>
                  </a:cubicBezTo>
                  <a:cubicBezTo>
                    <a:pt x="21" y="38"/>
                    <a:pt x="26" y="39"/>
                    <a:pt x="31" y="40"/>
                  </a:cubicBezTo>
                  <a:cubicBezTo>
                    <a:pt x="36" y="40"/>
                    <a:pt x="41" y="41"/>
                    <a:pt x="47" y="41"/>
                  </a:cubicBezTo>
                  <a:cubicBezTo>
                    <a:pt x="111" y="24"/>
                    <a:pt x="167" y="45"/>
                    <a:pt x="233" y="52"/>
                  </a:cubicBezTo>
                  <a:cubicBezTo>
                    <a:pt x="240" y="52"/>
                    <a:pt x="246" y="51"/>
                    <a:pt x="253" y="51"/>
                  </a:cubicBezTo>
                  <a:cubicBezTo>
                    <a:pt x="280" y="49"/>
                    <a:pt x="307" y="47"/>
                    <a:pt x="334" y="46"/>
                  </a:cubicBezTo>
                  <a:cubicBezTo>
                    <a:pt x="342" y="46"/>
                    <a:pt x="349" y="47"/>
                    <a:pt x="355" y="48"/>
                  </a:cubicBezTo>
                  <a:cubicBezTo>
                    <a:pt x="362" y="47"/>
                    <a:pt x="368" y="46"/>
                    <a:pt x="375" y="46"/>
                  </a:cubicBezTo>
                  <a:cubicBezTo>
                    <a:pt x="448" y="37"/>
                    <a:pt x="518" y="35"/>
                    <a:pt x="592" y="42"/>
                  </a:cubicBezTo>
                  <a:cubicBezTo>
                    <a:pt x="598" y="42"/>
                    <a:pt x="605" y="43"/>
                    <a:pt x="611" y="43"/>
                  </a:cubicBezTo>
                  <a:cubicBezTo>
                    <a:pt x="617" y="43"/>
                    <a:pt x="623" y="43"/>
                    <a:pt x="629" y="45"/>
                  </a:cubicBezTo>
                  <a:cubicBezTo>
                    <a:pt x="639" y="48"/>
                    <a:pt x="651" y="52"/>
                    <a:pt x="659" y="52"/>
                  </a:cubicBezTo>
                  <a:cubicBezTo>
                    <a:pt x="683" y="43"/>
                    <a:pt x="706" y="37"/>
                    <a:pt x="729" y="35"/>
                  </a:cubicBezTo>
                  <a:cubicBezTo>
                    <a:pt x="735" y="34"/>
                    <a:pt x="740" y="34"/>
                    <a:pt x="746" y="34"/>
                  </a:cubicBezTo>
                  <a:cubicBezTo>
                    <a:pt x="761" y="35"/>
                    <a:pt x="775" y="36"/>
                    <a:pt x="790" y="36"/>
                  </a:cubicBezTo>
                  <a:cubicBezTo>
                    <a:pt x="797" y="36"/>
                    <a:pt x="805" y="36"/>
                    <a:pt x="814" y="37"/>
                  </a:cubicBezTo>
                  <a:cubicBezTo>
                    <a:pt x="883" y="62"/>
                    <a:pt x="943" y="76"/>
                    <a:pt x="1003" y="26"/>
                  </a:cubicBezTo>
                  <a:cubicBezTo>
                    <a:pt x="1010" y="26"/>
                    <a:pt x="1018" y="25"/>
                    <a:pt x="1025" y="25"/>
                  </a:cubicBezTo>
                  <a:cubicBezTo>
                    <a:pt x="1053" y="24"/>
                    <a:pt x="1080" y="25"/>
                    <a:pt x="1109" y="29"/>
                  </a:cubicBezTo>
                  <a:cubicBezTo>
                    <a:pt x="1115" y="29"/>
                    <a:pt x="1121" y="29"/>
                    <a:pt x="1127" y="29"/>
                  </a:cubicBezTo>
                  <a:cubicBezTo>
                    <a:pt x="1175" y="28"/>
                    <a:pt x="1223" y="28"/>
                    <a:pt x="1272" y="30"/>
                  </a:cubicBezTo>
                  <a:cubicBezTo>
                    <a:pt x="1279" y="30"/>
                    <a:pt x="1285" y="29"/>
                    <a:pt x="1292" y="29"/>
                  </a:cubicBezTo>
                  <a:cubicBezTo>
                    <a:pt x="1333" y="28"/>
                    <a:pt x="1373" y="29"/>
                    <a:pt x="1411" y="21"/>
                  </a:cubicBezTo>
                  <a:cubicBezTo>
                    <a:pt x="1416" y="19"/>
                    <a:pt x="1420" y="17"/>
                    <a:pt x="1425" y="16"/>
                  </a:cubicBezTo>
                  <a:cubicBezTo>
                    <a:pt x="1450" y="10"/>
                    <a:pt x="1476" y="12"/>
                    <a:pt x="1503" y="19"/>
                  </a:cubicBezTo>
                  <a:cubicBezTo>
                    <a:pt x="1510" y="20"/>
                    <a:pt x="1516" y="21"/>
                    <a:pt x="1523" y="22"/>
                  </a:cubicBezTo>
                  <a:cubicBezTo>
                    <a:pt x="1579" y="27"/>
                    <a:pt x="1635" y="24"/>
                    <a:pt x="1692" y="29"/>
                  </a:cubicBezTo>
                  <a:cubicBezTo>
                    <a:pt x="1698" y="28"/>
                    <a:pt x="1705" y="27"/>
                    <a:pt x="1711" y="26"/>
                  </a:cubicBezTo>
                  <a:cubicBezTo>
                    <a:pt x="1723" y="24"/>
                    <a:pt x="1736" y="23"/>
                    <a:pt x="1748" y="22"/>
                  </a:cubicBezTo>
                  <a:cubicBezTo>
                    <a:pt x="1754" y="22"/>
                    <a:pt x="1761" y="21"/>
                    <a:pt x="1767" y="21"/>
                  </a:cubicBezTo>
                  <a:cubicBezTo>
                    <a:pt x="1786" y="19"/>
                    <a:pt x="1805" y="19"/>
                    <a:pt x="1825" y="21"/>
                  </a:cubicBezTo>
                  <a:cubicBezTo>
                    <a:pt x="1832" y="22"/>
                    <a:pt x="1839" y="22"/>
                    <a:pt x="1847" y="22"/>
                  </a:cubicBezTo>
                  <a:cubicBezTo>
                    <a:pt x="1854" y="23"/>
                    <a:pt x="1861" y="23"/>
                    <a:pt x="1868" y="24"/>
                  </a:cubicBezTo>
                  <a:cubicBezTo>
                    <a:pt x="1875" y="25"/>
                    <a:pt x="1882" y="26"/>
                    <a:pt x="1889" y="27"/>
                  </a:cubicBezTo>
                  <a:cubicBezTo>
                    <a:pt x="1926" y="37"/>
                    <a:pt x="1963" y="41"/>
                    <a:pt x="1998" y="37"/>
                  </a:cubicBezTo>
                  <a:cubicBezTo>
                    <a:pt x="2004" y="36"/>
                    <a:pt x="2010" y="35"/>
                    <a:pt x="2016" y="34"/>
                  </a:cubicBezTo>
                  <a:cubicBezTo>
                    <a:pt x="2091" y="0"/>
                    <a:pt x="2179" y="3"/>
                    <a:pt x="2253" y="40"/>
                  </a:cubicBezTo>
                  <a:cubicBezTo>
                    <a:pt x="2259" y="42"/>
                    <a:pt x="2265" y="43"/>
                    <a:pt x="2272" y="44"/>
                  </a:cubicBezTo>
                  <a:cubicBezTo>
                    <a:pt x="2278" y="45"/>
                    <a:pt x="2284" y="45"/>
                    <a:pt x="2291" y="45"/>
                  </a:cubicBezTo>
                  <a:cubicBezTo>
                    <a:pt x="2327" y="36"/>
                    <a:pt x="2362" y="30"/>
                    <a:pt x="2397" y="27"/>
                  </a:cubicBezTo>
                  <a:cubicBezTo>
                    <a:pt x="2404" y="27"/>
                    <a:pt x="2412" y="26"/>
                    <a:pt x="2419" y="26"/>
                  </a:cubicBezTo>
                  <a:cubicBezTo>
                    <a:pt x="2495" y="24"/>
                    <a:pt x="2567" y="48"/>
                    <a:pt x="2642" y="41"/>
                  </a:cubicBezTo>
                  <a:cubicBezTo>
                    <a:pt x="2648" y="41"/>
                    <a:pt x="2655" y="41"/>
                    <a:pt x="2662" y="42"/>
                  </a:cubicBezTo>
                  <a:cubicBezTo>
                    <a:pt x="2669" y="42"/>
                    <a:pt x="2675" y="43"/>
                    <a:pt x="2682" y="44"/>
                  </a:cubicBezTo>
                  <a:cubicBezTo>
                    <a:pt x="2687" y="46"/>
                    <a:pt x="2693" y="47"/>
                    <a:pt x="2699" y="47"/>
                  </a:cubicBezTo>
                  <a:cubicBezTo>
                    <a:pt x="2718" y="48"/>
                    <a:pt x="2736" y="48"/>
                    <a:pt x="2755" y="48"/>
                  </a:cubicBezTo>
                  <a:cubicBezTo>
                    <a:pt x="2736" y="53"/>
                    <a:pt x="2716" y="56"/>
                    <a:pt x="2696" y="58"/>
                  </a:cubicBezTo>
                  <a:cubicBezTo>
                    <a:pt x="2690" y="58"/>
                    <a:pt x="2683" y="59"/>
                    <a:pt x="2677" y="58"/>
                  </a:cubicBezTo>
                  <a:cubicBezTo>
                    <a:pt x="2671" y="59"/>
                    <a:pt x="2664" y="59"/>
                    <a:pt x="2658" y="59"/>
                  </a:cubicBezTo>
                  <a:cubicBezTo>
                    <a:pt x="2651" y="60"/>
                    <a:pt x="2644" y="60"/>
                    <a:pt x="2637" y="60"/>
                  </a:cubicBezTo>
                  <a:cubicBezTo>
                    <a:pt x="2555" y="69"/>
                    <a:pt x="2483" y="27"/>
                    <a:pt x="2399" y="30"/>
                  </a:cubicBezTo>
                  <a:cubicBezTo>
                    <a:pt x="2393" y="30"/>
                    <a:pt x="2386" y="31"/>
                    <a:pt x="2380" y="31"/>
                  </a:cubicBezTo>
                  <a:cubicBezTo>
                    <a:pt x="2354" y="34"/>
                    <a:pt x="2328" y="41"/>
                    <a:pt x="2301" y="54"/>
                  </a:cubicBezTo>
                  <a:cubicBezTo>
                    <a:pt x="2294" y="56"/>
                    <a:pt x="2286" y="57"/>
                    <a:pt x="2280" y="56"/>
                  </a:cubicBezTo>
                  <a:cubicBezTo>
                    <a:pt x="2273" y="56"/>
                    <a:pt x="2266" y="54"/>
                    <a:pt x="2259" y="52"/>
                  </a:cubicBezTo>
                  <a:cubicBezTo>
                    <a:pt x="2253" y="49"/>
                    <a:pt x="2246" y="46"/>
                    <a:pt x="2238" y="40"/>
                  </a:cubicBezTo>
                  <a:cubicBezTo>
                    <a:pt x="2167" y="3"/>
                    <a:pt x="2087" y="14"/>
                    <a:pt x="2017" y="42"/>
                  </a:cubicBezTo>
                  <a:cubicBezTo>
                    <a:pt x="2010" y="43"/>
                    <a:pt x="2004" y="44"/>
                    <a:pt x="1997" y="45"/>
                  </a:cubicBezTo>
                  <a:cubicBezTo>
                    <a:pt x="1958" y="50"/>
                    <a:pt x="1918" y="45"/>
                    <a:pt x="1881" y="31"/>
                  </a:cubicBezTo>
                  <a:cubicBezTo>
                    <a:pt x="1874" y="30"/>
                    <a:pt x="1866" y="29"/>
                    <a:pt x="1859" y="29"/>
                  </a:cubicBezTo>
                  <a:cubicBezTo>
                    <a:pt x="1854" y="28"/>
                    <a:pt x="1848" y="28"/>
                    <a:pt x="1842" y="28"/>
                  </a:cubicBezTo>
                  <a:cubicBezTo>
                    <a:pt x="1815" y="25"/>
                    <a:pt x="1789" y="26"/>
                    <a:pt x="1762" y="29"/>
                  </a:cubicBezTo>
                  <a:cubicBezTo>
                    <a:pt x="1756" y="29"/>
                    <a:pt x="1749" y="30"/>
                    <a:pt x="1743" y="31"/>
                  </a:cubicBezTo>
                  <a:cubicBezTo>
                    <a:pt x="1729" y="33"/>
                    <a:pt x="1716" y="34"/>
                    <a:pt x="1703" y="36"/>
                  </a:cubicBezTo>
                  <a:cubicBezTo>
                    <a:pt x="1699" y="37"/>
                    <a:pt x="1694" y="38"/>
                    <a:pt x="1690" y="39"/>
                  </a:cubicBezTo>
                  <a:cubicBezTo>
                    <a:pt x="1639" y="45"/>
                    <a:pt x="1591" y="41"/>
                    <a:pt x="1539" y="36"/>
                  </a:cubicBezTo>
                  <a:cubicBezTo>
                    <a:pt x="1534" y="35"/>
                    <a:pt x="1528" y="33"/>
                    <a:pt x="1522" y="32"/>
                  </a:cubicBezTo>
                  <a:cubicBezTo>
                    <a:pt x="1516" y="31"/>
                    <a:pt x="1509" y="30"/>
                    <a:pt x="1503" y="30"/>
                  </a:cubicBezTo>
                  <a:cubicBezTo>
                    <a:pt x="1483" y="24"/>
                    <a:pt x="1467" y="24"/>
                    <a:pt x="1447" y="24"/>
                  </a:cubicBezTo>
                  <a:cubicBezTo>
                    <a:pt x="1441" y="25"/>
                    <a:pt x="1434" y="26"/>
                    <a:pt x="1428" y="27"/>
                  </a:cubicBezTo>
                  <a:cubicBezTo>
                    <a:pt x="1421" y="29"/>
                    <a:pt x="1415" y="30"/>
                    <a:pt x="1409" y="32"/>
                  </a:cubicBezTo>
                  <a:cubicBezTo>
                    <a:pt x="1363" y="41"/>
                    <a:pt x="1318" y="37"/>
                    <a:pt x="1272" y="39"/>
                  </a:cubicBezTo>
                  <a:cubicBezTo>
                    <a:pt x="1266" y="39"/>
                    <a:pt x="1259" y="40"/>
                    <a:pt x="1253" y="40"/>
                  </a:cubicBezTo>
                  <a:cubicBezTo>
                    <a:pt x="1203" y="41"/>
                    <a:pt x="1155" y="45"/>
                    <a:pt x="1108" y="42"/>
                  </a:cubicBezTo>
                  <a:cubicBezTo>
                    <a:pt x="1102" y="41"/>
                    <a:pt x="1096" y="41"/>
                    <a:pt x="1091" y="41"/>
                  </a:cubicBezTo>
                  <a:cubicBezTo>
                    <a:pt x="1069" y="36"/>
                    <a:pt x="1047" y="36"/>
                    <a:pt x="1025" y="38"/>
                  </a:cubicBezTo>
                  <a:cubicBezTo>
                    <a:pt x="1019" y="38"/>
                    <a:pt x="1011" y="39"/>
                    <a:pt x="1006" y="40"/>
                  </a:cubicBezTo>
                  <a:cubicBezTo>
                    <a:pt x="947" y="72"/>
                    <a:pt x="887" y="69"/>
                    <a:pt x="824" y="44"/>
                  </a:cubicBezTo>
                  <a:cubicBezTo>
                    <a:pt x="820" y="45"/>
                    <a:pt x="809" y="44"/>
                    <a:pt x="802" y="45"/>
                  </a:cubicBezTo>
                  <a:cubicBezTo>
                    <a:pt x="798" y="45"/>
                    <a:pt x="793" y="44"/>
                    <a:pt x="789" y="44"/>
                  </a:cubicBezTo>
                  <a:cubicBezTo>
                    <a:pt x="776" y="42"/>
                    <a:pt x="763" y="40"/>
                    <a:pt x="752" y="39"/>
                  </a:cubicBezTo>
                  <a:cubicBezTo>
                    <a:pt x="746" y="39"/>
                    <a:pt x="740" y="39"/>
                    <a:pt x="734" y="40"/>
                  </a:cubicBezTo>
                  <a:cubicBezTo>
                    <a:pt x="706" y="45"/>
                    <a:pt x="678" y="59"/>
                    <a:pt x="649" y="61"/>
                  </a:cubicBezTo>
                  <a:cubicBezTo>
                    <a:pt x="642" y="61"/>
                    <a:pt x="636" y="60"/>
                    <a:pt x="630" y="59"/>
                  </a:cubicBezTo>
                  <a:cubicBezTo>
                    <a:pt x="624" y="58"/>
                    <a:pt x="617" y="56"/>
                    <a:pt x="611" y="54"/>
                  </a:cubicBezTo>
                  <a:cubicBezTo>
                    <a:pt x="604" y="54"/>
                    <a:pt x="598" y="54"/>
                    <a:pt x="592" y="53"/>
                  </a:cubicBezTo>
                  <a:cubicBezTo>
                    <a:pt x="575" y="48"/>
                    <a:pt x="555" y="52"/>
                    <a:pt x="535" y="48"/>
                  </a:cubicBezTo>
                  <a:cubicBezTo>
                    <a:pt x="481" y="46"/>
                    <a:pt x="427" y="53"/>
                    <a:pt x="373" y="58"/>
                  </a:cubicBezTo>
                  <a:cubicBezTo>
                    <a:pt x="366" y="59"/>
                    <a:pt x="359" y="59"/>
                    <a:pt x="352" y="60"/>
                  </a:cubicBezTo>
                  <a:cubicBezTo>
                    <a:pt x="316" y="56"/>
                    <a:pt x="280" y="57"/>
                    <a:pt x="245" y="58"/>
                  </a:cubicBezTo>
                  <a:cubicBezTo>
                    <a:pt x="238" y="59"/>
                    <a:pt x="231" y="59"/>
                    <a:pt x="224" y="59"/>
                  </a:cubicBezTo>
                  <a:cubicBezTo>
                    <a:pt x="167" y="52"/>
                    <a:pt x="111" y="48"/>
                    <a:pt x="56" y="53"/>
                  </a:cubicBezTo>
                  <a:cubicBezTo>
                    <a:pt x="50" y="52"/>
                    <a:pt x="44" y="52"/>
                    <a:pt x="39" y="52"/>
                  </a:cubicBezTo>
                  <a:cubicBezTo>
                    <a:pt x="33" y="51"/>
                    <a:pt x="28" y="50"/>
                    <a:pt x="22" y="50"/>
                  </a:cubicBezTo>
                  <a:cubicBezTo>
                    <a:pt x="17" y="49"/>
                    <a:pt x="12" y="48"/>
                    <a:pt x="6" y="48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9" name="Freeform 15"/>
            <p:cNvSpPr/>
            <p:nvPr/>
          </p:nvSpPr>
          <p:spPr bwMode="auto">
            <a:xfrm>
              <a:off x="809157" y="2754325"/>
              <a:ext cx="7603714" cy="77788"/>
            </a:xfrm>
            <a:custGeom>
              <a:avLst/>
              <a:gdLst>
                <a:gd name="T0" fmla="*/ 29 w 2771"/>
                <a:gd name="T1" fmla="*/ 42 h 107"/>
                <a:gd name="T2" fmla="*/ 257 w 2771"/>
                <a:gd name="T3" fmla="*/ 47 h 107"/>
                <a:gd name="T4" fmla="*/ 329 w 2771"/>
                <a:gd name="T5" fmla="*/ 38 h 107"/>
                <a:gd name="T6" fmla="*/ 367 w 2771"/>
                <a:gd name="T7" fmla="*/ 38 h 107"/>
                <a:gd name="T8" fmla="*/ 608 w 2771"/>
                <a:gd name="T9" fmla="*/ 37 h 107"/>
                <a:gd name="T10" fmla="*/ 757 w 2771"/>
                <a:gd name="T11" fmla="*/ 27 h 107"/>
                <a:gd name="T12" fmla="*/ 814 w 2771"/>
                <a:gd name="T13" fmla="*/ 36 h 107"/>
                <a:gd name="T14" fmla="*/ 911 w 2771"/>
                <a:gd name="T15" fmla="*/ 86 h 107"/>
                <a:gd name="T16" fmla="*/ 1001 w 2771"/>
                <a:gd name="T17" fmla="*/ 20 h 107"/>
                <a:gd name="T18" fmla="*/ 1112 w 2771"/>
                <a:gd name="T19" fmla="*/ 28 h 107"/>
                <a:gd name="T20" fmla="*/ 1288 w 2771"/>
                <a:gd name="T21" fmla="*/ 37 h 107"/>
                <a:gd name="T22" fmla="*/ 1412 w 2771"/>
                <a:gd name="T23" fmla="*/ 20 h 107"/>
                <a:gd name="T24" fmla="*/ 1447 w 2771"/>
                <a:gd name="T25" fmla="*/ 18 h 107"/>
                <a:gd name="T26" fmla="*/ 1516 w 2771"/>
                <a:gd name="T27" fmla="*/ 21 h 107"/>
                <a:gd name="T28" fmla="*/ 1729 w 2771"/>
                <a:gd name="T29" fmla="*/ 25 h 107"/>
                <a:gd name="T30" fmla="*/ 1791 w 2771"/>
                <a:gd name="T31" fmla="*/ 29 h 107"/>
                <a:gd name="T32" fmla="*/ 1853 w 2771"/>
                <a:gd name="T33" fmla="*/ 29 h 107"/>
                <a:gd name="T34" fmla="*/ 1916 w 2771"/>
                <a:gd name="T35" fmla="*/ 29 h 107"/>
                <a:gd name="T36" fmla="*/ 2018 w 2771"/>
                <a:gd name="T37" fmla="*/ 28 h 107"/>
                <a:gd name="T38" fmla="*/ 2274 w 2771"/>
                <a:gd name="T39" fmla="*/ 44 h 107"/>
                <a:gd name="T40" fmla="*/ 2401 w 2771"/>
                <a:gd name="T41" fmla="*/ 39 h 107"/>
                <a:gd name="T42" fmla="*/ 2555 w 2771"/>
                <a:gd name="T43" fmla="*/ 38 h 107"/>
                <a:gd name="T44" fmla="*/ 2645 w 2771"/>
                <a:gd name="T45" fmla="*/ 35 h 107"/>
                <a:gd name="T46" fmla="*/ 2708 w 2771"/>
                <a:gd name="T47" fmla="*/ 39 h 107"/>
                <a:gd name="T48" fmla="*/ 2771 w 2771"/>
                <a:gd name="T49" fmla="*/ 35 h 107"/>
                <a:gd name="T50" fmla="*/ 2709 w 2771"/>
                <a:gd name="T51" fmla="*/ 46 h 107"/>
                <a:gd name="T52" fmla="*/ 2632 w 2771"/>
                <a:gd name="T53" fmla="*/ 47 h 107"/>
                <a:gd name="T54" fmla="*/ 2413 w 2771"/>
                <a:gd name="T55" fmla="*/ 40 h 107"/>
                <a:gd name="T56" fmla="*/ 2291 w 2771"/>
                <a:gd name="T57" fmla="*/ 49 h 107"/>
                <a:gd name="T58" fmla="*/ 2258 w 2771"/>
                <a:gd name="T59" fmla="*/ 42 h 107"/>
                <a:gd name="T60" fmla="*/ 1993 w 2771"/>
                <a:gd name="T61" fmla="*/ 34 h 107"/>
                <a:gd name="T62" fmla="*/ 1896 w 2771"/>
                <a:gd name="T63" fmla="*/ 29 h 107"/>
                <a:gd name="T64" fmla="*/ 1838 w 2771"/>
                <a:gd name="T65" fmla="*/ 35 h 107"/>
                <a:gd name="T66" fmla="*/ 1769 w 2771"/>
                <a:gd name="T67" fmla="*/ 35 h 107"/>
                <a:gd name="T68" fmla="*/ 1711 w 2771"/>
                <a:gd name="T69" fmla="*/ 23 h 107"/>
                <a:gd name="T70" fmla="*/ 1504 w 2771"/>
                <a:gd name="T71" fmla="*/ 23 h 107"/>
                <a:gd name="T72" fmla="*/ 1428 w 2771"/>
                <a:gd name="T73" fmla="*/ 22 h 107"/>
                <a:gd name="T74" fmla="*/ 1292 w 2771"/>
                <a:gd name="T75" fmla="*/ 46 h 107"/>
                <a:gd name="T76" fmla="*/ 1148 w 2771"/>
                <a:gd name="T77" fmla="*/ 42 h 107"/>
                <a:gd name="T78" fmla="*/ 1029 w 2771"/>
                <a:gd name="T79" fmla="*/ 32 h 107"/>
                <a:gd name="T80" fmla="*/ 994 w 2771"/>
                <a:gd name="T81" fmla="*/ 42 h 107"/>
                <a:gd name="T82" fmla="*/ 817 w 2771"/>
                <a:gd name="T83" fmla="*/ 49 h 107"/>
                <a:gd name="T84" fmla="*/ 758 w 2771"/>
                <a:gd name="T85" fmla="*/ 41 h 107"/>
                <a:gd name="T86" fmla="*/ 703 w 2771"/>
                <a:gd name="T87" fmla="*/ 45 h 107"/>
                <a:gd name="T88" fmla="*/ 588 w 2771"/>
                <a:gd name="T89" fmla="*/ 49 h 107"/>
                <a:gd name="T90" fmla="*/ 347 w 2771"/>
                <a:gd name="T91" fmla="*/ 54 h 107"/>
                <a:gd name="T92" fmla="*/ 229 w 2771"/>
                <a:gd name="T93" fmla="*/ 62 h 107"/>
                <a:gd name="T94" fmla="*/ 19 w 2771"/>
                <a:gd name="T95" fmla="*/ 49 h 107"/>
                <a:gd name="T96" fmla="*/ 1 w 2771"/>
                <a:gd name="T9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1" h="107">
                  <a:moveTo>
                    <a:pt x="1" y="33"/>
                  </a:moveTo>
                  <a:cubicBezTo>
                    <a:pt x="10" y="37"/>
                    <a:pt x="20" y="40"/>
                    <a:pt x="29" y="42"/>
                  </a:cubicBezTo>
                  <a:cubicBezTo>
                    <a:pt x="34" y="43"/>
                    <a:pt x="39" y="44"/>
                    <a:pt x="44" y="44"/>
                  </a:cubicBezTo>
                  <a:cubicBezTo>
                    <a:pt x="115" y="35"/>
                    <a:pt x="183" y="38"/>
                    <a:pt x="257" y="47"/>
                  </a:cubicBezTo>
                  <a:cubicBezTo>
                    <a:pt x="263" y="47"/>
                    <a:pt x="269" y="46"/>
                    <a:pt x="274" y="46"/>
                  </a:cubicBezTo>
                  <a:cubicBezTo>
                    <a:pt x="292" y="45"/>
                    <a:pt x="310" y="42"/>
                    <a:pt x="329" y="38"/>
                  </a:cubicBezTo>
                  <a:cubicBezTo>
                    <a:pt x="334" y="38"/>
                    <a:pt x="340" y="39"/>
                    <a:pt x="346" y="39"/>
                  </a:cubicBezTo>
                  <a:cubicBezTo>
                    <a:pt x="353" y="39"/>
                    <a:pt x="360" y="38"/>
                    <a:pt x="367" y="38"/>
                  </a:cubicBezTo>
                  <a:cubicBezTo>
                    <a:pt x="441" y="34"/>
                    <a:pt x="514" y="27"/>
                    <a:pt x="588" y="35"/>
                  </a:cubicBezTo>
                  <a:cubicBezTo>
                    <a:pt x="595" y="35"/>
                    <a:pt x="601" y="36"/>
                    <a:pt x="608" y="37"/>
                  </a:cubicBezTo>
                  <a:cubicBezTo>
                    <a:pt x="651" y="40"/>
                    <a:pt x="694" y="30"/>
                    <a:pt x="736" y="27"/>
                  </a:cubicBezTo>
                  <a:cubicBezTo>
                    <a:pt x="743" y="27"/>
                    <a:pt x="750" y="27"/>
                    <a:pt x="757" y="27"/>
                  </a:cubicBezTo>
                  <a:cubicBezTo>
                    <a:pt x="770" y="29"/>
                    <a:pt x="782" y="32"/>
                    <a:pt x="795" y="34"/>
                  </a:cubicBezTo>
                  <a:cubicBezTo>
                    <a:pt x="801" y="35"/>
                    <a:pt x="808" y="36"/>
                    <a:pt x="814" y="36"/>
                  </a:cubicBezTo>
                  <a:cubicBezTo>
                    <a:pt x="821" y="40"/>
                    <a:pt x="828" y="42"/>
                    <a:pt x="834" y="44"/>
                  </a:cubicBezTo>
                  <a:cubicBezTo>
                    <a:pt x="859" y="59"/>
                    <a:pt x="883" y="83"/>
                    <a:pt x="911" y="86"/>
                  </a:cubicBezTo>
                  <a:cubicBezTo>
                    <a:pt x="947" y="86"/>
                    <a:pt x="951" y="42"/>
                    <a:pt x="985" y="28"/>
                  </a:cubicBezTo>
                  <a:cubicBezTo>
                    <a:pt x="990" y="25"/>
                    <a:pt x="996" y="22"/>
                    <a:pt x="1001" y="20"/>
                  </a:cubicBezTo>
                  <a:cubicBezTo>
                    <a:pt x="1007" y="19"/>
                    <a:pt x="1013" y="19"/>
                    <a:pt x="1019" y="19"/>
                  </a:cubicBezTo>
                  <a:cubicBezTo>
                    <a:pt x="1050" y="18"/>
                    <a:pt x="1082" y="21"/>
                    <a:pt x="1112" y="28"/>
                  </a:cubicBezTo>
                  <a:cubicBezTo>
                    <a:pt x="1120" y="29"/>
                    <a:pt x="1128" y="29"/>
                    <a:pt x="1136" y="30"/>
                  </a:cubicBezTo>
                  <a:cubicBezTo>
                    <a:pt x="1186" y="32"/>
                    <a:pt x="1237" y="33"/>
                    <a:pt x="1288" y="37"/>
                  </a:cubicBezTo>
                  <a:cubicBezTo>
                    <a:pt x="1295" y="37"/>
                    <a:pt x="1302" y="36"/>
                    <a:pt x="1309" y="36"/>
                  </a:cubicBezTo>
                  <a:cubicBezTo>
                    <a:pt x="1343" y="33"/>
                    <a:pt x="1377" y="27"/>
                    <a:pt x="1412" y="20"/>
                  </a:cubicBezTo>
                  <a:cubicBezTo>
                    <a:pt x="1417" y="19"/>
                    <a:pt x="1423" y="19"/>
                    <a:pt x="1429" y="18"/>
                  </a:cubicBezTo>
                  <a:cubicBezTo>
                    <a:pt x="1435" y="18"/>
                    <a:pt x="1441" y="18"/>
                    <a:pt x="1447" y="18"/>
                  </a:cubicBezTo>
                  <a:cubicBezTo>
                    <a:pt x="1463" y="18"/>
                    <a:pt x="1483" y="14"/>
                    <a:pt x="1500" y="20"/>
                  </a:cubicBezTo>
                  <a:cubicBezTo>
                    <a:pt x="1505" y="20"/>
                    <a:pt x="1510" y="20"/>
                    <a:pt x="1516" y="21"/>
                  </a:cubicBezTo>
                  <a:cubicBezTo>
                    <a:pt x="1579" y="35"/>
                    <a:pt x="1643" y="11"/>
                    <a:pt x="1707" y="24"/>
                  </a:cubicBezTo>
                  <a:cubicBezTo>
                    <a:pt x="1713" y="24"/>
                    <a:pt x="1723" y="25"/>
                    <a:pt x="1729" y="25"/>
                  </a:cubicBezTo>
                  <a:cubicBezTo>
                    <a:pt x="1743" y="25"/>
                    <a:pt x="1756" y="27"/>
                    <a:pt x="1770" y="28"/>
                  </a:cubicBezTo>
                  <a:cubicBezTo>
                    <a:pt x="1777" y="28"/>
                    <a:pt x="1785" y="29"/>
                    <a:pt x="1791" y="29"/>
                  </a:cubicBezTo>
                  <a:cubicBezTo>
                    <a:pt x="1805" y="29"/>
                    <a:pt x="1819" y="29"/>
                    <a:pt x="1833" y="30"/>
                  </a:cubicBezTo>
                  <a:cubicBezTo>
                    <a:pt x="1840" y="30"/>
                    <a:pt x="1847" y="30"/>
                    <a:pt x="1853" y="29"/>
                  </a:cubicBezTo>
                  <a:cubicBezTo>
                    <a:pt x="1867" y="29"/>
                    <a:pt x="1880" y="28"/>
                    <a:pt x="1893" y="26"/>
                  </a:cubicBezTo>
                  <a:cubicBezTo>
                    <a:pt x="1901" y="27"/>
                    <a:pt x="1909" y="28"/>
                    <a:pt x="1916" y="29"/>
                  </a:cubicBezTo>
                  <a:cubicBezTo>
                    <a:pt x="1939" y="28"/>
                    <a:pt x="1962" y="30"/>
                    <a:pt x="1985" y="30"/>
                  </a:cubicBezTo>
                  <a:cubicBezTo>
                    <a:pt x="1996" y="30"/>
                    <a:pt x="2007" y="29"/>
                    <a:pt x="2018" y="28"/>
                  </a:cubicBezTo>
                  <a:cubicBezTo>
                    <a:pt x="2099" y="0"/>
                    <a:pt x="2179" y="18"/>
                    <a:pt x="2254" y="35"/>
                  </a:cubicBezTo>
                  <a:cubicBezTo>
                    <a:pt x="2261" y="39"/>
                    <a:pt x="2267" y="43"/>
                    <a:pt x="2274" y="44"/>
                  </a:cubicBezTo>
                  <a:cubicBezTo>
                    <a:pt x="2280" y="46"/>
                    <a:pt x="2288" y="47"/>
                    <a:pt x="2294" y="47"/>
                  </a:cubicBezTo>
                  <a:cubicBezTo>
                    <a:pt x="2331" y="46"/>
                    <a:pt x="2366" y="43"/>
                    <a:pt x="2401" y="39"/>
                  </a:cubicBezTo>
                  <a:cubicBezTo>
                    <a:pt x="2407" y="38"/>
                    <a:pt x="2414" y="38"/>
                    <a:pt x="2422" y="37"/>
                  </a:cubicBezTo>
                  <a:cubicBezTo>
                    <a:pt x="2467" y="28"/>
                    <a:pt x="2511" y="31"/>
                    <a:pt x="2555" y="38"/>
                  </a:cubicBezTo>
                  <a:cubicBezTo>
                    <a:pt x="2579" y="45"/>
                    <a:pt x="2603" y="38"/>
                    <a:pt x="2627" y="36"/>
                  </a:cubicBezTo>
                  <a:cubicBezTo>
                    <a:pt x="2633" y="36"/>
                    <a:pt x="2639" y="35"/>
                    <a:pt x="2645" y="35"/>
                  </a:cubicBezTo>
                  <a:cubicBezTo>
                    <a:pt x="2651" y="35"/>
                    <a:pt x="2657" y="35"/>
                    <a:pt x="2663" y="35"/>
                  </a:cubicBezTo>
                  <a:cubicBezTo>
                    <a:pt x="2675" y="35"/>
                    <a:pt x="2695" y="31"/>
                    <a:pt x="2708" y="39"/>
                  </a:cubicBezTo>
                  <a:cubicBezTo>
                    <a:pt x="2714" y="38"/>
                    <a:pt x="2719" y="38"/>
                    <a:pt x="2724" y="38"/>
                  </a:cubicBezTo>
                  <a:cubicBezTo>
                    <a:pt x="2740" y="37"/>
                    <a:pt x="2755" y="36"/>
                    <a:pt x="2771" y="35"/>
                  </a:cubicBezTo>
                  <a:cubicBezTo>
                    <a:pt x="2756" y="39"/>
                    <a:pt x="2740" y="42"/>
                    <a:pt x="2725" y="44"/>
                  </a:cubicBezTo>
                  <a:cubicBezTo>
                    <a:pt x="2720" y="45"/>
                    <a:pt x="2715" y="45"/>
                    <a:pt x="2709" y="46"/>
                  </a:cubicBezTo>
                  <a:cubicBezTo>
                    <a:pt x="2690" y="45"/>
                    <a:pt x="2671" y="45"/>
                    <a:pt x="2651" y="46"/>
                  </a:cubicBezTo>
                  <a:cubicBezTo>
                    <a:pt x="2645" y="46"/>
                    <a:pt x="2638" y="46"/>
                    <a:pt x="2632" y="47"/>
                  </a:cubicBezTo>
                  <a:cubicBezTo>
                    <a:pt x="2587" y="55"/>
                    <a:pt x="2539" y="45"/>
                    <a:pt x="2495" y="35"/>
                  </a:cubicBezTo>
                  <a:cubicBezTo>
                    <a:pt x="2467" y="31"/>
                    <a:pt x="2443" y="42"/>
                    <a:pt x="2413" y="40"/>
                  </a:cubicBezTo>
                  <a:cubicBezTo>
                    <a:pt x="2407" y="40"/>
                    <a:pt x="2400" y="41"/>
                    <a:pt x="2393" y="41"/>
                  </a:cubicBezTo>
                  <a:cubicBezTo>
                    <a:pt x="2359" y="43"/>
                    <a:pt x="2325" y="45"/>
                    <a:pt x="2291" y="49"/>
                  </a:cubicBezTo>
                  <a:cubicBezTo>
                    <a:pt x="2287" y="49"/>
                    <a:pt x="2283" y="48"/>
                    <a:pt x="2278" y="47"/>
                  </a:cubicBezTo>
                  <a:cubicBezTo>
                    <a:pt x="2272" y="46"/>
                    <a:pt x="2265" y="44"/>
                    <a:pt x="2258" y="42"/>
                  </a:cubicBezTo>
                  <a:cubicBezTo>
                    <a:pt x="2179" y="18"/>
                    <a:pt x="2091" y="0"/>
                    <a:pt x="2009" y="33"/>
                  </a:cubicBezTo>
                  <a:cubicBezTo>
                    <a:pt x="2004" y="34"/>
                    <a:pt x="1999" y="34"/>
                    <a:pt x="1993" y="34"/>
                  </a:cubicBezTo>
                  <a:cubicBezTo>
                    <a:pt x="1966" y="35"/>
                    <a:pt x="1939" y="31"/>
                    <a:pt x="1913" y="30"/>
                  </a:cubicBezTo>
                  <a:cubicBezTo>
                    <a:pt x="1907" y="29"/>
                    <a:pt x="1901" y="29"/>
                    <a:pt x="1896" y="29"/>
                  </a:cubicBezTo>
                  <a:cubicBezTo>
                    <a:pt x="1881" y="30"/>
                    <a:pt x="1867" y="31"/>
                    <a:pt x="1853" y="33"/>
                  </a:cubicBezTo>
                  <a:cubicBezTo>
                    <a:pt x="1848" y="34"/>
                    <a:pt x="1843" y="34"/>
                    <a:pt x="1838" y="35"/>
                  </a:cubicBezTo>
                  <a:cubicBezTo>
                    <a:pt x="1821" y="40"/>
                    <a:pt x="1804" y="40"/>
                    <a:pt x="1787" y="38"/>
                  </a:cubicBezTo>
                  <a:cubicBezTo>
                    <a:pt x="1781" y="37"/>
                    <a:pt x="1775" y="36"/>
                    <a:pt x="1769" y="35"/>
                  </a:cubicBezTo>
                  <a:cubicBezTo>
                    <a:pt x="1757" y="29"/>
                    <a:pt x="1744" y="25"/>
                    <a:pt x="1731" y="24"/>
                  </a:cubicBezTo>
                  <a:cubicBezTo>
                    <a:pt x="1725" y="24"/>
                    <a:pt x="1717" y="23"/>
                    <a:pt x="1711" y="23"/>
                  </a:cubicBezTo>
                  <a:cubicBezTo>
                    <a:pt x="1647" y="18"/>
                    <a:pt x="1587" y="28"/>
                    <a:pt x="1525" y="23"/>
                  </a:cubicBezTo>
                  <a:cubicBezTo>
                    <a:pt x="1517" y="23"/>
                    <a:pt x="1511" y="23"/>
                    <a:pt x="1504" y="23"/>
                  </a:cubicBezTo>
                  <a:cubicBezTo>
                    <a:pt x="1498" y="23"/>
                    <a:pt x="1491" y="22"/>
                    <a:pt x="1483" y="21"/>
                  </a:cubicBezTo>
                  <a:cubicBezTo>
                    <a:pt x="1464" y="18"/>
                    <a:pt x="1446" y="19"/>
                    <a:pt x="1428" y="22"/>
                  </a:cubicBezTo>
                  <a:cubicBezTo>
                    <a:pt x="1422" y="23"/>
                    <a:pt x="1416" y="25"/>
                    <a:pt x="1411" y="26"/>
                  </a:cubicBezTo>
                  <a:cubicBezTo>
                    <a:pt x="1372" y="37"/>
                    <a:pt x="1333" y="43"/>
                    <a:pt x="1292" y="46"/>
                  </a:cubicBezTo>
                  <a:cubicBezTo>
                    <a:pt x="1286" y="47"/>
                    <a:pt x="1277" y="47"/>
                    <a:pt x="1271" y="47"/>
                  </a:cubicBezTo>
                  <a:cubicBezTo>
                    <a:pt x="1229" y="41"/>
                    <a:pt x="1189" y="42"/>
                    <a:pt x="1148" y="42"/>
                  </a:cubicBezTo>
                  <a:cubicBezTo>
                    <a:pt x="1142" y="42"/>
                    <a:pt x="1136" y="42"/>
                    <a:pt x="1130" y="42"/>
                  </a:cubicBezTo>
                  <a:cubicBezTo>
                    <a:pt x="1096" y="35"/>
                    <a:pt x="1063" y="31"/>
                    <a:pt x="1029" y="32"/>
                  </a:cubicBezTo>
                  <a:cubicBezTo>
                    <a:pt x="1022" y="32"/>
                    <a:pt x="1015" y="32"/>
                    <a:pt x="1009" y="32"/>
                  </a:cubicBezTo>
                  <a:cubicBezTo>
                    <a:pt x="1004" y="36"/>
                    <a:pt x="999" y="39"/>
                    <a:pt x="994" y="42"/>
                  </a:cubicBezTo>
                  <a:cubicBezTo>
                    <a:pt x="947" y="90"/>
                    <a:pt x="891" y="107"/>
                    <a:pt x="838" y="54"/>
                  </a:cubicBezTo>
                  <a:cubicBezTo>
                    <a:pt x="834" y="54"/>
                    <a:pt x="823" y="50"/>
                    <a:pt x="817" y="49"/>
                  </a:cubicBezTo>
                  <a:cubicBezTo>
                    <a:pt x="810" y="48"/>
                    <a:pt x="802" y="47"/>
                    <a:pt x="796" y="47"/>
                  </a:cubicBezTo>
                  <a:cubicBezTo>
                    <a:pt x="783" y="45"/>
                    <a:pt x="771" y="43"/>
                    <a:pt x="758" y="41"/>
                  </a:cubicBezTo>
                  <a:cubicBezTo>
                    <a:pt x="752" y="40"/>
                    <a:pt x="745" y="40"/>
                    <a:pt x="739" y="40"/>
                  </a:cubicBezTo>
                  <a:cubicBezTo>
                    <a:pt x="727" y="40"/>
                    <a:pt x="715" y="42"/>
                    <a:pt x="703" y="45"/>
                  </a:cubicBezTo>
                  <a:cubicBezTo>
                    <a:pt x="671" y="52"/>
                    <a:pt x="643" y="55"/>
                    <a:pt x="610" y="50"/>
                  </a:cubicBezTo>
                  <a:cubicBezTo>
                    <a:pt x="603" y="50"/>
                    <a:pt x="596" y="49"/>
                    <a:pt x="588" y="49"/>
                  </a:cubicBezTo>
                  <a:cubicBezTo>
                    <a:pt x="514" y="36"/>
                    <a:pt x="440" y="46"/>
                    <a:pt x="367" y="54"/>
                  </a:cubicBezTo>
                  <a:cubicBezTo>
                    <a:pt x="360" y="54"/>
                    <a:pt x="354" y="55"/>
                    <a:pt x="347" y="54"/>
                  </a:cubicBezTo>
                  <a:cubicBezTo>
                    <a:pt x="314" y="44"/>
                    <a:pt x="283" y="56"/>
                    <a:pt x="251" y="61"/>
                  </a:cubicBezTo>
                  <a:cubicBezTo>
                    <a:pt x="244" y="62"/>
                    <a:pt x="237" y="62"/>
                    <a:pt x="229" y="62"/>
                  </a:cubicBezTo>
                  <a:cubicBezTo>
                    <a:pt x="167" y="31"/>
                    <a:pt x="107" y="45"/>
                    <a:pt x="39" y="51"/>
                  </a:cubicBezTo>
                  <a:cubicBezTo>
                    <a:pt x="32" y="51"/>
                    <a:pt x="26" y="50"/>
                    <a:pt x="19" y="49"/>
                  </a:cubicBezTo>
                  <a:cubicBezTo>
                    <a:pt x="12" y="47"/>
                    <a:pt x="6" y="45"/>
                    <a:pt x="0" y="42"/>
                  </a:cubicBezTo>
                  <a:lnTo>
                    <a:pt x="1" y="33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0" name="Freeform 16"/>
            <p:cNvSpPr/>
            <p:nvPr/>
          </p:nvSpPr>
          <p:spPr bwMode="auto">
            <a:xfrm>
              <a:off x="844828" y="2733688"/>
              <a:ext cx="7603714" cy="80963"/>
            </a:xfrm>
            <a:custGeom>
              <a:avLst/>
              <a:gdLst>
                <a:gd name="T0" fmla="*/ 23 w 2770"/>
                <a:gd name="T1" fmla="*/ 40 h 110"/>
                <a:gd name="T2" fmla="*/ 220 w 2770"/>
                <a:gd name="T3" fmla="*/ 38 h 110"/>
                <a:gd name="T4" fmla="*/ 296 w 2770"/>
                <a:gd name="T5" fmla="*/ 42 h 110"/>
                <a:gd name="T6" fmla="*/ 338 w 2770"/>
                <a:gd name="T7" fmla="*/ 42 h 110"/>
                <a:gd name="T8" fmla="*/ 562 w 2770"/>
                <a:gd name="T9" fmla="*/ 34 h 110"/>
                <a:gd name="T10" fmla="*/ 599 w 2770"/>
                <a:gd name="T11" fmla="*/ 35 h 110"/>
                <a:gd name="T12" fmla="*/ 768 w 2770"/>
                <a:gd name="T13" fmla="*/ 29 h 110"/>
                <a:gd name="T14" fmla="*/ 817 w 2770"/>
                <a:gd name="T15" fmla="*/ 43 h 110"/>
                <a:gd name="T16" fmla="*/ 850 w 2770"/>
                <a:gd name="T17" fmla="*/ 60 h 110"/>
                <a:gd name="T18" fmla="*/ 925 w 2770"/>
                <a:gd name="T19" fmla="*/ 45 h 110"/>
                <a:gd name="T20" fmla="*/ 952 w 2770"/>
                <a:gd name="T21" fmla="*/ 27 h 110"/>
                <a:gd name="T22" fmla="*/ 1116 w 2770"/>
                <a:gd name="T23" fmla="*/ 30 h 110"/>
                <a:gd name="T24" fmla="*/ 1271 w 2770"/>
                <a:gd name="T25" fmla="*/ 34 h 110"/>
                <a:gd name="T26" fmla="*/ 1369 w 2770"/>
                <a:gd name="T27" fmla="*/ 17 h 110"/>
                <a:gd name="T28" fmla="*/ 1462 w 2770"/>
                <a:gd name="T29" fmla="*/ 12 h 110"/>
                <a:gd name="T30" fmla="*/ 1497 w 2770"/>
                <a:gd name="T31" fmla="*/ 12 h 110"/>
                <a:gd name="T32" fmla="*/ 1715 w 2770"/>
                <a:gd name="T33" fmla="*/ 14 h 110"/>
                <a:gd name="T34" fmla="*/ 1801 w 2770"/>
                <a:gd name="T35" fmla="*/ 14 h 110"/>
                <a:gd name="T36" fmla="*/ 1839 w 2770"/>
                <a:gd name="T37" fmla="*/ 14 h 110"/>
                <a:gd name="T38" fmla="*/ 1871 w 2770"/>
                <a:gd name="T39" fmla="*/ 18 h 110"/>
                <a:gd name="T40" fmla="*/ 1919 w 2770"/>
                <a:gd name="T41" fmla="*/ 19 h 110"/>
                <a:gd name="T42" fmla="*/ 1993 w 2770"/>
                <a:gd name="T43" fmla="*/ 14 h 110"/>
                <a:gd name="T44" fmla="*/ 2250 w 2770"/>
                <a:gd name="T45" fmla="*/ 28 h 110"/>
                <a:gd name="T46" fmla="*/ 2286 w 2770"/>
                <a:gd name="T47" fmla="*/ 31 h 110"/>
                <a:gd name="T48" fmla="*/ 2426 w 2770"/>
                <a:gd name="T49" fmla="*/ 19 h 110"/>
                <a:gd name="T50" fmla="*/ 2581 w 2770"/>
                <a:gd name="T51" fmla="*/ 33 h 110"/>
                <a:gd name="T52" fmla="*/ 2695 w 2770"/>
                <a:gd name="T53" fmla="*/ 30 h 110"/>
                <a:gd name="T54" fmla="*/ 2770 w 2770"/>
                <a:gd name="T55" fmla="*/ 20 h 110"/>
                <a:gd name="T56" fmla="*/ 2694 w 2770"/>
                <a:gd name="T57" fmla="*/ 40 h 110"/>
                <a:gd name="T58" fmla="*/ 2612 w 2770"/>
                <a:gd name="T59" fmla="*/ 42 h 110"/>
                <a:gd name="T60" fmla="*/ 2413 w 2770"/>
                <a:gd name="T61" fmla="*/ 40 h 110"/>
                <a:gd name="T62" fmla="*/ 2287 w 2770"/>
                <a:gd name="T63" fmla="*/ 39 h 110"/>
                <a:gd name="T64" fmla="*/ 2246 w 2770"/>
                <a:gd name="T65" fmla="*/ 29 h 110"/>
                <a:gd name="T66" fmla="*/ 1994 w 2770"/>
                <a:gd name="T67" fmla="*/ 29 h 110"/>
                <a:gd name="T68" fmla="*/ 1930 w 2770"/>
                <a:gd name="T69" fmla="*/ 32 h 110"/>
                <a:gd name="T70" fmla="*/ 1894 w 2770"/>
                <a:gd name="T71" fmla="*/ 30 h 110"/>
                <a:gd name="T72" fmla="*/ 1862 w 2770"/>
                <a:gd name="T73" fmla="*/ 24 h 110"/>
                <a:gd name="T74" fmla="*/ 1820 w 2770"/>
                <a:gd name="T75" fmla="*/ 32 h 110"/>
                <a:gd name="T76" fmla="*/ 1783 w 2770"/>
                <a:gd name="T77" fmla="*/ 35 h 110"/>
                <a:gd name="T78" fmla="*/ 1694 w 2770"/>
                <a:gd name="T79" fmla="*/ 29 h 110"/>
                <a:gd name="T80" fmla="*/ 1484 w 2770"/>
                <a:gd name="T81" fmla="*/ 24 h 110"/>
                <a:gd name="T82" fmla="*/ 1405 w 2770"/>
                <a:gd name="T83" fmla="*/ 24 h 110"/>
                <a:gd name="T84" fmla="*/ 1298 w 2770"/>
                <a:gd name="T85" fmla="*/ 47 h 110"/>
                <a:gd name="T86" fmla="*/ 1127 w 2770"/>
                <a:gd name="T87" fmla="*/ 42 h 110"/>
                <a:gd name="T88" fmla="*/ 976 w 2770"/>
                <a:gd name="T89" fmla="*/ 36 h 110"/>
                <a:gd name="T90" fmla="*/ 940 w 2770"/>
                <a:gd name="T91" fmla="*/ 56 h 110"/>
                <a:gd name="T92" fmla="*/ 850 w 2770"/>
                <a:gd name="T93" fmla="*/ 60 h 110"/>
                <a:gd name="T94" fmla="*/ 811 w 2770"/>
                <a:gd name="T95" fmla="*/ 46 h 110"/>
                <a:gd name="T96" fmla="*/ 759 w 2770"/>
                <a:gd name="T97" fmla="*/ 33 h 110"/>
                <a:gd name="T98" fmla="*/ 734 w 2770"/>
                <a:gd name="T99" fmla="*/ 34 h 110"/>
                <a:gd name="T100" fmla="*/ 574 w 2770"/>
                <a:gd name="T101" fmla="*/ 37 h 110"/>
                <a:gd name="T102" fmla="*/ 315 w 2770"/>
                <a:gd name="T103" fmla="*/ 46 h 110"/>
                <a:gd name="T104" fmla="*/ 248 w 2770"/>
                <a:gd name="T105" fmla="*/ 53 h 110"/>
                <a:gd name="T106" fmla="*/ 38 w 2770"/>
                <a:gd name="T107" fmla="*/ 46 h 110"/>
                <a:gd name="T108" fmla="*/ 0 w 2770"/>
                <a:gd name="T109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0" h="110">
                  <a:moveTo>
                    <a:pt x="2" y="40"/>
                  </a:moveTo>
                  <a:cubicBezTo>
                    <a:pt x="9" y="41"/>
                    <a:pt x="16" y="41"/>
                    <a:pt x="23" y="40"/>
                  </a:cubicBezTo>
                  <a:cubicBezTo>
                    <a:pt x="31" y="40"/>
                    <a:pt x="38" y="39"/>
                    <a:pt x="46" y="38"/>
                  </a:cubicBezTo>
                  <a:cubicBezTo>
                    <a:pt x="106" y="31"/>
                    <a:pt x="162" y="34"/>
                    <a:pt x="220" y="38"/>
                  </a:cubicBezTo>
                  <a:cubicBezTo>
                    <a:pt x="227" y="39"/>
                    <a:pt x="233" y="40"/>
                    <a:pt x="240" y="40"/>
                  </a:cubicBezTo>
                  <a:cubicBezTo>
                    <a:pt x="258" y="42"/>
                    <a:pt x="277" y="43"/>
                    <a:pt x="296" y="42"/>
                  </a:cubicBezTo>
                  <a:cubicBezTo>
                    <a:pt x="302" y="42"/>
                    <a:pt x="309" y="42"/>
                    <a:pt x="315" y="42"/>
                  </a:cubicBezTo>
                  <a:cubicBezTo>
                    <a:pt x="323" y="42"/>
                    <a:pt x="330" y="42"/>
                    <a:pt x="338" y="42"/>
                  </a:cubicBezTo>
                  <a:cubicBezTo>
                    <a:pt x="383" y="40"/>
                    <a:pt x="428" y="36"/>
                    <a:pt x="474" y="31"/>
                  </a:cubicBezTo>
                  <a:cubicBezTo>
                    <a:pt x="502" y="27"/>
                    <a:pt x="534" y="34"/>
                    <a:pt x="562" y="34"/>
                  </a:cubicBezTo>
                  <a:cubicBezTo>
                    <a:pt x="568" y="35"/>
                    <a:pt x="575" y="35"/>
                    <a:pt x="581" y="35"/>
                  </a:cubicBezTo>
                  <a:cubicBezTo>
                    <a:pt x="587" y="35"/>
                    <a:pt x="593" y="35"/>
                    <a:pt x="599" y="35"/>
                  </a:cubicBezTo>
                  <a:cubicBezTo>
                    <a:pt x="649" y="47"/>
                    <a:pt x="697" y="35"/>
                    <a:pt x="747" y="30"/>
                  </a:cubicBezTo>
                  <a:cubicBezTo>
                    <a:pt x="754" y="29"/>
                    <a:pt x="761" y="29"/>
                    <a:pt x="768" y="29"/>
                  </a:cubicBezTo>
                  <a:cubicBezTo>
                    <a:pt x="779" y="33"/>
                    <a:pt x="790" y="37"/>
                    <a:pt x="800" y="40"/>
                  </a:cubicBezTo>
                  <a:cubicBezTo>
                    <a:pt x="806" y="41"/>
                    <a:pt x="812" y="42"/>
                    <a:pt x="817" y="43"/>
                  </a:cubicBezTo>
                  <a:cubicBezTo>
                    <a:pt x="823" y="47"/>
                    <a:pt x="829" y="50"/>
                    <a:pt x="835" y="52"/>
                  </a:cubicBezTo>
                  <a:cubicBezTo>
                    <a:pt x="840" y="54"/>
                    <a:pt x="846" y="58"/>
                    <a:pt x="850" y="60"/>
                  </a:cubicBezTo>
                  <a:cubicBezTo>
                    <a:pt x="866" y="62"/>
                    <a:pt x="874" y="76"/>
                    <a:pt x="886" y="79"/>
                  </a:cubicBezTo>
                  <a:cubicBezTo>
                    <a:pt x="910" y="82"/>
                    <a:pt x="910" y="55"/>
                    <a:pt x="925" y="45"/>
                  </a:cubicBezTo>
                  <a:cubicBezTo>
                    <a:pt x="930" y="44"/>
                    <a:pt x="935" y="39"/>
                    <a:pt x="939" y="36"/>
                  </a:cubicBezTo>
                  <a:cubicBezTo>
                    <a:pt x="944" y="33"/>
                    <a:pt x="948" y="30"/>
                    <a:pt x="952" y="27"/>
                  </a:cubicBezTo>
                  <a:cubicBezTo>
                    <a:pt x="959" y="26"/>
                    <a:pt x="966" y="25"/>
                    <a:pt x="973" y="24"/>
                  </a:cubicBezTo>
                  <a:cubicBezTo>
                    <a:pt x="1021" y="20"/>
                    <a:pt x="1070" y="23"/>
                    <a:pt x="1116" y="30"/>
                  </a:cubicBezTo>
                  <a:cubicBezTo>
                    <a:pt x="1123" y="31"/>
                    <a:pt x="1129" y="32"/>
                    <a:pt x="1136" y="32"/>
                  </a:cubicBezTo>
                  <a:cubicBezTo>
                    <a:pt x="1180" y="36"/>
                    <a:pt x="1225" y="34"/>
                    <a:pt x="1271" y="34"/>
                  </a:cubicBezTo>
                  <a:cubicBezTo>
                    <a:pt x="1278" y="34"/>
                    <a:pt x="1284" y="33"/>
                    <a:pt x="1291" y="33"/>
                  </a:cubicBezTo>
                  <a:cubicBezTo>
                    <a:pt x="1318" y="30"/>
                    <a:pt x="1343" y="24"/>
                    <a:pt x="1369" y="17"/>
                  </a:cubicBezTo>
                  <a:cubicBezTo>
                    <a:pt x="1375" y="16"/>
                    <a:pt x="1382" y="15"/>
                    <a:pt x="1388" y="14"/>
                  </a:cubicBezTo>
                  <a:cubicBezTo>
                    <a:pt x="1413" y="12"/>
                    <a:pt x="1438" y="10"/>
                    <a:pt x="1462" y="12"/>
                  </a:cubicBezTo>
                  <a:cubicBezTo>
                    <a:pt x="1468" y="12"/>
                    <a:pt x="1474" y="12"/>
                    <a:pt x="1480" y="12"/>
                  </a:cubicBezTo>
                  <a:cubicBezTo>
                    <a:pt x="1486" y="12"/>
                    <a:pt x="1492" y="12"/>
                    <a:pt x="1497" y="12"/>
                  </a:cubicBezTo>
                  <a:cubicBezTo>
                    <a:pt x="1562" y="27"/>
                    <a:pt x="1626" y="34"/>
                    <a:pt x="1691" y="15"/>
                  </a:cubicBezTo>
                  <a:cubicBezTo>
                    <a:pt x="1699" y="14"/>
                    <a:pt x="1707" y="14"/>
                    <a:pt x="1715" y="14"/>
                  </a:cubicBezTo>
                  <a:cubicBezTo>
                    <a:pt x="1736" y="13"/>
                    <a:pt x="1758" y="13"/>
                    <a:pt x="1780" y="14"/>
                  </a:cubicBezTo>
                  <a:cubicBezTo>
                    <a:pt x="1787" y="14"/>
                    <a:pt x="1794" y="14"/>
                    <a:pt x="1801" y="14"/>
                  </a:cubicBezTo>
                  <a:cubicBezTo>
                    <a:pt x="1808" y="14"/>
                    <a:pt x="1815" y="14"/>
                    <a:pt x="1821" y="14"/>
                  </a:cubicBezTo>
                  <a:cubicBezTo>
                    <a:pt x="1827" y="14"/>
                    <a:pt x="1833" y="14"/>
                    <a:pt x="1839" y="14"/>
                  </a:cubicBezTo>
                  <a:cubicBezTo>
                    <a:pt x="1845" y="15"/>
                    <a:pt x="1851" y="15"/>
                    <a:pt x="1857" y="15"/>
                  </a:cubicBezTo>
                  <a:cubicBezTo>
                    <a:pt x="1862" y="16"/>
                    <a:pt x="1867" y="17"/>
                    <a:pt x="1871" y="18"/>
                  </a:cubicBezTo>
                  <a:cubicBezTo>
                    <a:pt x="1876" y="18"/>
                    <a:pt x="1881" y="19"/>
                    <a:pt x="1886" y="19"/>
                  </a:cubicBezTo>
                  <a:cubicBezTo>
                    <a:pt x="1897" y="20"/>
                    <a:pt x="1908" y="20"/>
                    <a:pt x="1919" y="19"/>
                  </a:cubicBezTo>
                  <a:cubicBezTo>
                    <a:pt x="1937" y="18"/>
                    <a:pt x="1956" y="17"/>
                    <a:pt x="1975" y="15"/>
                  </a:cubicBezTo>
                  <a:cubicBezTo>
                    <a:pt x="1981" y="15"/>
                    <a:pt x="1988" y="14"/>
                    <a:pt x="1993" y="14"/>
                  </a:cubicBezTo>
                  <a:cubicBezTo>
                    <a:pt x="2074" y="10"/>
                    <a:pt x="2154" y="0"/>
                    <a:pt x="2229" y="24"/>
                  </a:cubicBezTo>
                  <a:cubicBezTo>
                    <a:pt x="2236" y="25"/>
                    <a:pt x="2243" y="26"/>
                    <a:pt x="2250" y="28"/>
                  </a:cubicBezTo>
                  <a:cubicBezTo>
                    <a:pt x="2257" y="29"/>
                    <a:pt x="2263" y="30"/>
                    <a:pt x="2269" y="31"/>
                  </a:cubicBezTo>
                  <a:cubicBezTo>
                    <a:pt x="2275" y="31"/>
                    <a:pt x="2280" y="32"/>
                    <a:pt x="2286" y="31"/>
                  </a:cubicBezTo>
                  <a:cubicBezTo>
                    <a:pt x="2291" y="31"/>
                    <a:pt x="2297" y="31"/>
                    <a:pt x="2303" y="31"/>
                  </a:cubicBezTo>
                  <a:cubicBezTo>
                    <a:pt x="2344" y="37"/>
                    <a:pt x="2386" y="32"/>
                    <a:pt x="2426" y="19"/>
                  </a:cubicBezTo>
                  <a:cubicBezTo>
                    <a:pt x="2432" y="17"/>
                    <a:pt x="2438" y="15"/>
                    <a:pt x="2443" y="13"/>
                  </a:cubicBezTo>
                  <a:cubicBezTo>
                    <a:pt x="2494" y="3"/>
                    <a:pt x="2530" y="38"/>
                    <a:pt x="2581" y="33"/>
                  </a:cubicBezTo>
                  <a:cubicBezTo>
                    <a:pt x="2588" y="32"/>
                    <a:pt x="2594" y="32"/>
                    <a:pt x="2600" y="31"/>
                  </a:cubicBezTo>
                  <a:cubicBezTo>
                    <a:pt x="2632" y="29"/>
                    <a:pt x="2665" y="23"/>
                    <a:pt x="2695" y="30"/>
                  </a:cubicBezTo>
                  <a:cubicBezTo>
                    <a:pt x="2701" y="29"/>
                    <a:pt x="2708" y="29"/>
                    <a:pt x="2714" y="28"/>
                  </a:cubicBezTo>
                  <a:cubicBezTo>
                    <a:pt x="2733" y="26"/>
                    <a:pt x="2751" y="24"/>
                    <a:pt x="2770" y="20"/>
                  </a:cubicBezTo>
                  <a:cubicBezTo>
                    <a:pt x="2751" y="27"/>
                    <a:pt x="2732" y="32"/>
                    <a:pt x="2713" y="36"/>
                  </a:cubicBezTo>
                  <a:cubicBezTo>
                    <a:pt x="2707" y="37"/>
                    <a:pt x="2700" y="39"/>
                    <a:pt x="2694" y="40"/>
                  </a:cubicBezTo>
                  <a:cubicBezTo>
                    <a:pt x="2673" y="37"/>
                    <a:pt x="2653" y="38"/>
                    <a:pt x="2633" y="40"/>
                  </a:cubicBezTo>
                  <a:cubicBezTo>
                    <a:pt x="2626" y="40"/>
                    <a:pt x="2619" y="41"/>
                    <a:pt x="2612" y="42"/>
                  </a:cubicBezTo>
                  <a:cubicBezTo>
                    <a:pt x="2562" y="51"/>
                    <a:pt x="2514" y="38"/>
                    <a:pt x="2466" y="31"/>
                  </a:cubicBezTo>
                  <a:cubicBezTo>
                    <a:pt x="2450" y="31"/>
                    <a:pt x="2430" y="38"/>
                    <a:pt x="2413" y="40"/>
                  </a:cubicBezTo>
                  <a:cubicBezTo>
                    <a:pt x="2407" y="41"/>
                    <a:pt x="2401" y="42"/>
                    <a:pt x="2395" y="42"/>
                  </a:cubicBezTo>
                  <a:cubicBezTo>
                    <a:pt x="2360" y="47"/>
                    <a:pt x="2325" y="46"/>
                    <a:pt x="2287" y="39"/>
                  </a:cubicBezTo>
                  <a:cubicBezTo>
                    <a:pt x="2280" y="39"/>
                    <a:pt x="2273" y="38"/>
                    <a:pt x="2265" y="36"/>
                  </a:cubicBezTo>
                  <a:cubicBezTo>
                    <a:pt x="2259" y="34"/>
                    <a:pt x="2252" y="32"/>
                    <a:pt x="2246" y="29"/>
                  </a:cubicBezTo>
                  <a:cubicBezTo>
                    <a:pt x="2238" y="28"/>
                    <a:pt x="2231" y="27"/>
                    <a:pt x="2223" y="26"/>
                  </a:cubicBezTo>
                  <a:cubicBezTo>
                    <a:pt x="2150" y="7"/>
                    <a:pt x="2070" y="20"/>
                    <a:pt x="1994" y="29"/>
                  </a:cubicBezTo>
                  <a:cubicBezTo>
                    <a:pt x="1990" y="29"/>
                    <a:pt x="1985" y="30"/>
                    <a:pt x="1981" y="30"/>
                  </a:cubicBezTo>
                  <a:cubicBezTo>
                    <a:pt x="1964" y="31"/>
                    <a:pt x="1946" y="31"/>
                    <a:pt x="1930" y="32"/>
                  </a:cubicBezTo>
                  <a:cubicBezTo>
                    <a:pt x="1924" y="32"/>
                    <a:pt x="1918" y="32"/>
                    <a:pt x="1912" y="31"/>
                  </a:cubicBezTo>
                  <a:cubicBezTo>
                    <a:pt x="1906" y="31"/>
                    <a:pt x="1900" y="31"/>
                    <a:pt x="1894" y="30"/>
                  </a:cubicBezTo>
                  <a:cubicBezTo>
                    <a:pt x="1889" y="29"/>
                    <a:pt x="1883" y="27"/>
                    <a:pt x="1878" y="26"/>
                  </a:cubicBezTo>
                  <a:cubicBezTo>
                    <a:pt x="1873" y="25"/>
                    <a:pt x="1867" y="24"/>
                    <a:pt x="1862" y="24"/>
                  </a:cubicBezTo>
                  <a:cubicBezTo>
                    <a:pt x="1855" y="26"/>
                    <a:pt x="1848" y="28"/>
                    <a:pt x="1841" y="29"/>
                  </a:cubicBezTo>
                  <a:cubicBezTo>
                    <a:pt x="1834" y="30"/>
                    <a:pt x="1827" y="31"/>
                    <a:pt x="1820" y="32"/>
                  </a:cubicBezTo>
                  <a:cubicBezTo>
                    <a:pt x="1814" y="33"/>
                    <a:pt x="1808" y="33"/>
                    <a:pt x="1801" y="34"/>
                  </a:cubicBezTo>
                  <a:cubicBezTo>
                    <a:pt x="1795" y="34"/>
                    <a:pt x="1789" y="35"/>
                    <a:pt x="1783" y="35"/>
                  </a:cubicBezTo>
                  <a:cubicBezTo>
                    <a:pt x="1761" y="31"/>
                    <a:pt x="1739" y="30"/>
                    <a:pt x="1718" y="29"/>
                  </a:cubicBezTo>
                  <a:cubicBezTo>
                    <a:pt x="1711" y="29"/>
                    <a:pt x="1702" y="29"/>
                    <a:pt x="1694" y="29"/>
                  </a:cubicBezTo>
                  <a:cubicBezTo>
                    <a:pt x="1630" y="27"/>
                    <a:pt x="1566" y="48"/>
                    <a:pt x="1501" y="24"/>
                  </a:cubicBezTo>
                  <a:cubicBezTo>
                    <a:pt x="1495" y="24"/>
                    <a:pt x="1490" y="24"/>
                    <a:pt x="1484" y="24"/>
                  </a:cubicBezTo>
                  <a:cubicBezTo>
                    <a:pt x="1479" y="24"/>
                    <a:pt x="1473" y="24"/>
                    <a:pt x="1467" y="24"/>
                  </a:cubicBezTo>
                  <a:cubicBezTo>
                    <a:pt x="1446" y="20"/>
                    <a:pt x="1425" y="21"/>
                    <a:pt x="1405" y="24"/>
                  </a:cubicBezTo>
                  <a:cubicBezTo>
                    <a:pt x="1398" y="24"/>
                    <a:pt x="1391" y="25"/>
                    <a:pt x="1384" y="27"/>
                  </a:cubicBezTo>
                  <a:cubicBezTo>
                    <a:pt x="1355" y="34"/>
                    <a:pt x="1327" y="43"/>
                    <a:pt x="1298" y="47"/>
                  </a:cubicBezTo>
                  <a:cubicBezTo>
                    <a:pt x="1292" y="48"/>
                    <a:pt x="1286" y="49"/>
                    <a:pt x="1281" y="50"/>
                  </a:cubicBezTo>
                  <a:cubicBezTo>
                    <a:pt x="1231" y="46"/>
                    <a:pt x="1179" y="45"/>
                    <a:pt x="1127" y="42"/>
                  </a:cubicBezTo>
                  <a:cubicBezTo>
                    <a:pt x="1119" y="41"/>
                    <a:pt x="1111" y="41"/>
                    <a:pt x="1103" y="40"/>
                  </a:cubicBezTo>
                  <a:cubicBezTo>
                    <a:pt x="1060" y="34"/>
                    <a:pt x="1018" y="32"/>
                    <a:pt x="976" y="36"/>
                  </a:cubicBezTo>
                  <a:cubicBezTo>
                    <a:pt x="970" y="36"/>
                    <a:pt x="963" y="38"/>
                    <a:pt x="956" y="40"/>
                  </a:cubicBezTo>
                  <a:cubicBezTo>
                    <a:pt x="952" y="44"/>
                    <a:pt x="946" y="49"/>
                    <a:pt x="940" y="56"/>
                  </a:cubicBezTo>
                  <a:cubicBezTo>
                    <a:pt x="926" y="69"/>
                    <a:pt x="922" y="96"/>
                    <a:pt x="906" y="103"/>
                  </a:cubicBezTo>
                  <a:cubicBezTo>
                    <a:pt x="882" y="110"/>
                    <a:pt x="870" y="76"/>
                    <a:pt x="850" y="60"/>
                  </a:cubicBezTo>
                  <a:cubicBezTo>
                    <a:pt x="845" y="60"/>
                    <a:pt x="835" y="55"/>
                    <a:pt x="829" y="53"/>
                  </a:cubicBezTo>
                  <a:cubicBezTo>
                    <a:pt x="823" y="51"/>
                    <a:pt x="817" y="49"/>
                    <a:pt x="811" y="46"/>
                  </a:cubicBezTo>
                  <a:cubicBezTo>
                    <a:pt x="806" y="45"/>
                    <a:pt x="800" y="44"/>
                    <a:pt x="794" y="42"/>
                  </a:cubicBezTo>
                  <a:cubicBezTo>
                    <a:pt x="783" y="40"/>
                    <a:pt x="771" y="37"/>
                    <a:pt x="759" y="33"/>
                  </a:cubicBezTo>
                  <a:cubicBezTo>
                    <a:pt x="755" y="33"/>
                    <a:pt x="750" y="33"/>
                    <a:pt x="746" y="33"/>
                  </a:cubicBezTo>
                  <a:cubicBezTo>
                    <a:pt x="742" y="33"/>
                    <a:pt x="738" y="34"/>
                    <a:pt x="734" y="34"/>
                  </a:cubicBezTo>
                  <a:cubicBezTo>
                    <a:pt x="686" y="48"/>
                    <a:pt x="642" y="41"/>
                    <a:pt x="595" y="40"/>
                  </a:cubicBezTo>
                  <a:cubicBezTo>
                    <a:pt x="588" y="39"/>
                    <a:pt x="581" y="38"/>
                    <a:pt x="574" y="37"/>
                  </a:cubicBezTo>
                  <a:cubicBezTo>
                    <a:pt x="495" y="27"/>
                    <a:pt x="416" y="38"/>
                    <a:pt x="336" y="44"/>
                  </a:cubicBezTo>
                  <a:cubicBezTo>
                    <a:pt x="329" y="45"/>
                    <a:pt x="322" y="46"/>
                    <a:pt x="315" y="46"/>
                  </a:cubicBezTo>
                  <a:cubicBezTo>
                    <a:pt x="309" y="46"/>
                    <a:pt x="302" y="46"/>
                    <a:pt x="296" y="46"/>
                  </a:cubicBezTo>
                  <a:cubicBezTo>
                    <a:pt x="280" y="49"/>
                    <a:pt x="264" y="52"/>
                    <a:pt x="248" y="53"/>
                  </a:cubicBezTo>
                  <a:cubicBezTo>
                    <a:pt x="243" y="53"/>
                    <a:pt x="237" y="53"/>
                    <a:pt x="231" y="53"/>
                  </a:cubicBezTo>
                  <a:cubicBezTo>
                    <a:pt x="166" y="45"/>
                    <a:pt x="102" y="41"/>
                    <a:pt x="38" y="46"/>
                  </a:cubicBezTo>
                  <a:cubicBezTo>
                    <a:pt x="32" y="46"/>
                    <a:pt x="25" y="46"/>
                    <a:pt x="18" y="45"/>
                  </a:cubicBezTo>
                  <a:cubicBezTo>
                    <a:pt x="12" y="44"/>
                    <a:pt x="6" y="42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1" name="Freeform 17"/>
            <p:cNvSpPr/>
            <p:nvPr/>
          </p:nvSpPr>
          <p:spPr bwMode="auto">
            <a:xfrm>
              <a:off x="838884" y="2714638"/>
              <a:ext cx="7597767" cy="52388"/>
            </a:xfrm>
            <a:custGeom>
              <a:avLst/>
              <a:gdLst>
                <a:gd name="T0" fmla="*/ 220 w 2770"/>
                <a:gd name="T1" fmla="*/ 31 h 73"/>
                <a:gd name="T2" fmla="*/ 296 w 2770"/>
                <a:gd name="T3" fmla="*/ 34 h 73"/>
                <a:gd name="T4" fmla="*/ 338 w 2770"/>
                <a:gd name="T5" fmla="*/ 34 h 73"/>
                <a:gd name="T6" fmla="*/ 562 w 2770"/>
                <a:gd name="T7" fmla="*/ 28 h 73"/>
                <a:gd name="T8" fmla="*/ 599 w 2770"/>
                <a:gd name="T9" fmla="*/ 29 h 73"/>
                <a:gd name="T10" fmla="*/ 768 w 2770"/>
                <a:gd name="T11" fmla="*/ 23 h 73"/>
                <a:gd name="T12" fmla="*/ 820 w 2770"/>
                <a:gd name="T13" fmla="*/ 36 h 73"/>
                <a:gd name="T14" fmla="*/ 1009 w 2770"/>
                <a:gd name="T15" fmla="*/ 17 h 73"/>
                <a:gd name="T16" fmla="*/ 1116 w 2770"/>
                <a:gd name="T17" fmla="*/ 24 h 73"/>
                <a:gd name="T18" fmla="*/ 1271 w 2770"/>
                <a:gd name="T19" fmla="*/ 28 h 73"/>
                <a:gd name="T20" fmla="*/ 1369 w 2770"/>
                <a:gd name="T21" fmla="*/ 13 h 73"/>
                <a:gd name="T22" fmla="*/ 1462 w 2770"/>
                <a:gd name="T23" fmla="*/ 9 h 73"/>
                <a:gd name="T24" fmla="*/ 1497 w 2770"/>
                <a:gd name="T25" fmla="*/ 9 h 73"/>
                <a:gd name="T26" fmla="*/ 1652 w 2770"/>
                <a:gd name="T27" fmla="*/ 18 h 73"/>
                <a:gd name="T28" fmla="*/ 1871 w 2770"/>
                <a:gd name="T29" fmla="*/ 13 h 73"/>
                <a:gd name="T30" fmla="*/ 1919 w 2770"/>
                <a:gd name="T31" fmla="*/ 15 h 73"/>
                <a:gd name="T32" fmla="*/ 1976 w 2770"/>
                <a:gd name="T33" fmla="*/ 11 h 73"/>
                <a:gd name="T34" fmla="*/ 2191 w 2770"/>
                <a:gd name="T35" fmla="*/ 11 h 73"/>
                <a:gd name="T36" fmla="*/ 2250 w 2770"/>
                <a:gd name="T37" fmla="*/ 22 h 73"/>
                <a:gd name="T38" fmla="*/ 2286 w 2770"/>
                <a:gd name="T39" fmla="*/ 25 h 73"/>
                <a:gd name="T40" fmla="*/ 2344 w 2770"/>
                <a:gd name="T41" fmla="*/ 27 h 73"/>
                <a:gd name="T42" fmla="*/ 2559 w 2770"/>
                <a:gd name="T43" fmla="*/ 26 h 73"/>
                <a:gd name="T44" fmla="*/ 2600 w 2770"/>
                <a:gd name="T45" fmla="*/ 25 h 73"/>
                <a:gd name="T46" fmla="*/ 2714 w 2770"/>
                <a:gd name="T47" fmla="*/ 22 h 73"/>
                <a:gd name="T48" fmla="*/ 2713 w 2770"/>
                <a:gd name="T49" fmla="*/ 29 h 73"/>
                <a:gd name="T50" fmla="*/ 2633 w 2770"/>
                <a:gd name="T51" fmla="*/ 32 h 73"/>
                <a:gd name="T52" fmla="*/ 2594 w 2770"/>
                <a:gd name="T53" fmla="*/ 36 h 73"/>
                <a:gd name="T54" fmla="*/ 2360 w 2770"/>
                <a:gd name="T55" fmla="*/ 37 h 73"/>
                <a:gd name="T56" fmla="*/ 2287 w 2770"/>
                <a:gd name="T57" fmla="*/ 32 h 73"/>
                <a:gd name="T58" fmla="*/ 2246 w 2770"/>
                <a:gd name="T59" fmla="*/ 23 h 73"/>
                <a:gd name="T60" fmla="*/ 2186 w 2770"/>
                <a:gd name="T61" fmla="*/ 14 h 73"/>
                <a:gd name="T62" fmla="*/ 1968 w 2770"/>
                <a:gd name="T63" fmla="*/ 24 h 73"/>
                <a:gd name="T64" fmla="*/ 1930 w 2770"/>
                <a:gd name="T65" fmla="*/ 25 h 73"/>
                <a:gd name="T66" fmla="*/ 1894 w 2770"/>
                <a:gd name="T67" fmla="*/ 24 h 73"/>
                <a:gd name="T68" fmla="*/ 1862 w 2770"/>
                <a:gd name="T69" fmla="*/ 19 h 73"/>
                <a:gd name="T70" fmla="*/ 1637 w 2770"/>
                <a:gd name="T71" fmla="*/ 26 h 73"/>
                <a:gd name="T72" fmla="*/ 1484 w 2770"/>
                <a:gd name="T73" fmla="*/ 19 h 73"/>
                <a:gd name="T74" fmla="*/ 1405 w 2770"/>
                <a:gd name="T75" fmla="*/ 18 h 73"/>
                <a:gd name="T76" fmla="*/ 1298 w 2770"/>
                <a:gd name="T77" fmla="*/ 39 h 73"/>
                <a:gd name="T78" fmla="*/ 1127 w 2770"/>
                <a:gd name="T79" fmla="*/ 34 h 73"/>
                <a:gd name="T80" fmla="*/ 1023 w 2770"/>
                <a:gd name="T81" fmla="*/ 27 h 73"/>
                <a:gd name="T82" fmla="*/ 812 w 2770"/>
                <a:gd name="T83" fmla="*/ 38 h 73"/>
                <a:gd name="T84" fmla="*/ 759 w 2770"/>
                <a:gd name="T85" fmla="*/ 27 h 73"/>
                <a:gd name="T86" fmla="*/ 734 w 2770"/>
                <a:gd name="T87" fmla="*/ 28 h 73"/>
                <a:gd name="T88" fmla="*/ 574 w 2770"/>
                <a:gd name="T89" fmla="*/ 30 h 73"/>
                <a:gd name="T90" fmla="*/ 315 w 2770"/>
                <a:gd name="T91" fmla="*/ 38 h 73"/>
                <a:gd name="T92" fmla="*/ 248 w 2770"/>
                <a:gd name="T93" fmla="*/ 43 h 73"/>
                <a:gd name="T94" fmla="*/ 212 w 2770"/>
                <a:gd name="T95" fmla="*/ 42 h 73"/>
                <a:gd name="T96" fmla="*/ 0 w 2770"/>
                <a:gd name="T9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0" h="73">
                  <a:moveTo>
                    <a:pt x="2" y="33"/>
                  </a:moveTo>
                  <a:cubicBezTo>
                    <a:pt x="74" y="42"/>
                    <a:pt x="146" y="28"/>
                    <a:pt x="220" y="31"/>
                  </a:cubicBezTo>
                  <a:cubicBezTo>
                    <a:pt x="227" y="32"/>
                    <a:pt x="233" y="32"/>
                    <a:pt x="240" y="33"/>
                  </a:cubicBezTo>
                  <a:cubicBezTo>
                    <a:pt x="258" y="34"/>
                    <a:pt x="277" y="35"/>
                    <a:pt x="296" y="34"/>
                  </a:cubicBezTo>
                  <a:cubicBezTo>
                    <a:pt x="302" y="34"/>
                    <a:pt x="309" y="34"/>
                    <a:pt x="315" y="34"/>
                  </a:cubicBezTo>
                  <a:cubicBezTo>
                    <a:pt x="323" y="34"/>
                    <a:pt x="330" y="34"/>
                    <a:pt x="338" y="34"/>
                  </a:cubicBezTo>
                  <a:cubicBezTo>
                    <a:pt x="383" y="33"/>
                    <a:pt x="428" y="29"/>
                    <a:pt x="474" y="25"/>
                  </a:cubicBezTo>
                  <a:cubicBezTo>
                    <a:pt x="502" y="22"/>
                    <a:pt x="534" y="28"/>
                    <a:pt x="562" y="28"/>
                  </a:cubicBezTo>
                  <a:cubicBezTo>
                    <a:pt x="568" y="28"/>
                    <a:pt x="575" y="28"/>
                    <a:pt x="581" y="29"/>
                  </a:cubicBezTo>
                  <a:cubicBezTo>
                    <a:pt x="587" y="29"/>
                    <a:pt x="593" y="29"/>
                    <a:pt x="599" y="29"/>
                  </a:cubicBezTo>
                  <a:cubicBezTo>
                    <a:pt x="649" y="38"/>
                    <a:pt x="697" y="28"/>
                    <a:pt x="747" y="24"/>
                  </a:cubicBezTo>
                  <a:cubicBezTo>
                    <a:pt x="754" y="23"/>
                    <a:pt x="761" y="23"/>
                    <a:pt x="768" y="23"/>
                  </a:cubicBezTo>
                  <a:cubicBezTo>
                    <a:pt x="779" y="27"/>
                    <a:pt x="790" y="30"/>
                    <a:pt x="800" y="32"/>
                  </a:cubicBezTo>
                  <a:cubicBezTo>
                    <a:pt x="806" y="33"/>
                    <a:pt x="812" y="34"/>
                    <a:pt x="820" y="36"/>
                  </a:cubicBezTo>
                  <a:cubicBezTo>
                    <a:pt x="850" y="48"/>
                    <a:pt x="882" y="66"/>
                    <a:pt x="910" y="59"/>
                  </a:cubicBezTo>
                  <a:cubicBezTo>
                    <a:pt x="942" y="48"/>
                    <a:pt x="974" y="21"/>
                    <a:pt x="1009" y="17"/>
                  </a:cubicBezTo>
                  <a:cubicBezTo>
                    <a:pt x="1015" y="17"/>
                    <a:pt x="1021" y="17"/>
                    <a:pt x="1027" y="17"/>
                  </a:cubicBezTo>
                  <a:cubicBezTo>
                    <a:pt x="1057" y="18"/>
                    <a:pt x="1087" y="20"/>
                    <a:pt x="1116" y="24"/>
                  </a:cubicBezTo>
                  <a:cubicBezTo>
                    <a:pt x="1123" y="25"/>
                    <a:pt x="1129" y="25"/>
                    <a:pt x="1136" y="26"/>
                  </a:cubicBezTo>
                  <a:cubicBezTo>
                    <a:pt x="1180" y="29"/>
                    <a:pt x="1225" y="28"/>
                    <a:pt x="1271" y="28"/>
                  </a:cubicBezTo>
                  <a:cubicBezTo>
                    <a:pt x="1278" y="27"/>
                    <a:pt x="1284" y="27"/>
                    <a:pt x="1291" y="26"/>
                  </a:cubicBezTo>
                  <a:cubicBezTo>
                    <a:pt x="1318" y="24"/>
                    <a:pt x="1343" y="19"/>
                    <a:pt x="1369" y="13"/>
                  </a:cubicBezTo>
                  <a:cubicBezTo>
                    <a:pt x="1375" y="12"/>
                    <a:pt x="1382" y="11"/>
                    <a:pt x="1388" y="11"/>
                  </a:cubicBezTo>
                  <a:cubicBezTo>
                    <a:pt x="1413" y="8"/>
                    <a:pt x="1438" y="6"/>
                    <a:pt x="1462" y="9"/>
                  </a:cubicBezTo>
                  <a:cubicBezTo>
                    <a:pt x="1468" y="9"/>
                    <a:pt x="1474" y="9"/>
                    <a:pt x="1480" y="9"/>
                  </a:cubicBezTo>
                  <a:cubicBezTo>
                    <a:pt x="1486" y="9"/>
                    <a:pt x="1492" y="9"/>
                    <a:pt x="1497" y="9"/>
                  </a:cubicBezTo>
                  <a:cubicBezTo>
                    <a:pt x="1543" y="18"/>
                    <a:pt x="1588" y="23"/>
                    <a:pt x="1633" y="20"/>
                  </a:cubicBezTo>
                  <a:cubicBezTo>
                    <a:pt x="1639" y="20"/>
                    <a:pt x="1646" y="19"/>
                    <a:pt x="1652" y="18"/>
                  </a:cubicBezTo>
                  <a:cubicBezTo>
                    <a:pt x="1722" y="14"/>
                    <a:pt x="1790" y="11"/>
                    <a:pt x="1857" y="11"/>
                  </a:cubicBezTo>
                  <a:cubicBezTo>
                    <a:pt x="1862" y="12"/>
                    <a:pt x="1867" y="13"/>
                    <a:pt x="1871" y="13"/>
                  </a:cubicBezTo>
                  <a:cubicBezTo>
                    <a:pt x="1876" y="14"/>
                    <a:pt x="1881" y="15"/>
                    <a:pt x="1886" y="15"/>
                  </a:cubicBezTo>
                  <a:cubicBezTo>
                    <a:pt x="1897" y="15"/>
                    <a:pt x="1908" y="15"/>
                    <a:pt x="1919" y="15"/>
                  </a:cubicBezTo>
                  <a:cubicBezTo>
                    <a:pt x="1933" y="14"/>
                    <a:pt x="1947" y="13"/>
                    <a:pt x="1961" y="12"/>
                  </a:cubicBezTo>
                  <a:cubicBezTo>
                    <a:pt x="1966" y="12"/>
                    <a:pt x="1971" y="12"/>
                    <a:pt x="1976" y="11"/>
                  </a:cubicBezTo>
                  <a:cubicBezTo>
                    <a:pt x="2038" y="7"/>
                    <a:pt x="2106" y="0"/>
                    <a:pt x="2172" y="8"/>
                  </a:cubicBezTo>
                  <a:cubicBezTo>
                    <a:pt x="2178" y="9"/>
                    <a:pt x="2185" y="10"/>
                    <a:pt x="2191" y="11"/>
                  </a:cubicBezTo>
                  <a:cubicBezTo>
                    <a:pt x="2204" y="13"/>
                    <a:pt x="2216" y="15"/>
                    <a:pt x="2229" y="19"/>
                  </a:cubicBezTo>
                  <a:cubicBezTo>
                    <a:pt x="2236" y="20"/>
                    <a:pt x="2243" y="21"/>
                    <a:pt x="2250" y="22"/>
                  </a:cubicBezTo>
                  <a:cubicBezTo>
                    <a:pt x="2257" y="23"/>
                    <a:pt x="2263" y="24"/>
                    <a:pt x="2269" y="25"/>
                  </a:cubicBezTo>
                  <a:cubicBezTo>
                    <a:pt x="2275" y="25"/>
                    <a:pt x="2280" y="25"/>
                    <a:pt x="2286" y="25"/>
                  </a:cubicBezTo>
                  <a:cubicBezTo>
                    <a:pt x="2291" y="25"/>
                    <a:pt x="2297" y="25"/>
                    <a:pt x="2303" y="25"/>
                  </a:cubicBezTo>
                  <a:cubicBezTo>
                    <a:pt x="2317" y="26"/>
                    <a:pt x="2330" y="27"/>
                    <a:pt x="2344" y="27"/>
                  </a:cubicBezTo>
                  <a:cubicBezTo>
                    <a:pt x="2351" y="27"/>
                    <a:pt x="2358" y="26"/>
                    <a:pt x="2365" y="26"/>
                  </a:cubicBezTo>
                  <a:cubicBezTo>
                    <a:pt x="2430" y="24"/>
                    <a:pt x="2494" y="17"/>
                    <a:pt x="2559" y="26"/>
                  </a:cubicBezTo>
                  <a:cubicBezTo>
                    <a:pt x="2566" y="27"/>
                    <a:pt x="2575" y="27"/>
                    <a:pt x="2581" y="26"/>
                  </a:cubicBezTo>
                  <a:cubicBezTo>
                    <a:pt x="2588" y="26"/>
                    <a:pt x="2594" y="26"/>
                    <a:pt x="2600" y="25"/>
                  </a:cubicBezTo>
                  <a:cubicBezTo>
                    <a:pt x="2632" y="23"/>
                    <a:pt x="2665" y="18"/>
                    <a:pt x="2695" y="24"/>
                  </a:cubicBezTo>
                  <a:cubicBezTo>
                    <a:pt x="2701" y="24"/>
                    <a:pt x="2708" y="23"/>
                    <a:pt x="2714" y="22"/>
                  </a:cubicBezTo>
                  <a:cubicBezTo>
                    <a:pt x="2733" y="21"/>
                    <a:pt x="2751" y="19"/>
                    <a:pt x="2770" y="16"/>
                  </a:cubicBezTo>
                  <a:cubicBezTo>
                    <a:pt x="2751" y="22"/>
                    <a:pt x="2732" y="26"/>
                    <a:pt x="2713" y="29"/>
                  </a:cubicBezTo>
                  <a:cubicBezTo>
                    <a:pt x="2707" y="30"/>
                    <a:pt x="2700" y="31"/>
                    <a:pt x="2694" y="32"/>
                  </a:cubicBezTo>
                  <a:cubicBezTo>
                    <a:pt x="2673" y="30"/>
                    <a:pt x="2653" y="31"/>
                    <a:pt x="2633" y="32"/>
                  </a:cubicBezTo>
                  <a:cubicBezTo>
                    <a:pt x="2626" y="33"/>
                    <a:pt x="2619" y="33"/>
                    <a:pt x="2612" y="34"/>
                  </a:cubicBezTo>
                  <a:cubicBezTo>
                    <a:pt x="2606" y="35"/>
                    <a:pt x="2600" y="36"/>
                    <a:pt x="2594" y="36"/>
                  </a:cubicBezTo>
                  <a:cubicBezTo>
                    <a:pt x="2587" y="37"/>
                    <a:pt x="2581" y="37"/>
                    <a:pt x="2575" y="37"/>
                  </a:cubicBezTo>
                  <a:cubicBezTo>
                    <a:pt x="2502" y="24"/>
                    <a:pt x="2430" y="24"/>
                    <a:pt x="2360" y="37"/>
                  </a:cubicBezTo>
                  <a:cubicBezTo>
                    <a:pt x="2354" y="37"/>
                    <a:pt x="2348" y="37"/>
                    <a:pt x="2342" y="37"/>
                  </a:cubicBezTo>
                  <a:cubicBezTo>
                    <a:pt x="2324" y="37"/>
                    <a:pt x="2306" y="35"/>
                    <a:pt x="2287" y="32"/>
                  </a:cubicBezTo>
                  <a:cubicBezTo>
                    <a:pt x="2280" y="31"/>
                    <a:pt x="2273" y="31"/>
                    <a:pt x="2265" y="29"/>
                  </a:cubicBezTo>
                  <a:cubicBezTo>
                    <a:pt x="2259" y="27"/>
                    <a:pt x="2252" y="25"/>
                    <a:pt x="2246" y="23"/>
                  </a:cubicBezTo>
                  <a:cubicBezTo>
                    <a:pt x="2238" y="22"/>
                    <a:pt x="2231" y="22"/>
                    <a:pt x="2223" y="20"/>
                  </a:cubicBezTo>
                  <a:cubicBezTo>
                    <a:pt x="2211" y="18"/>
                    <a:pt x="2199" y="16"/>
                    <a:pt x="2186" y="14"/>
                  </a:cubicBezTo>
                  <a:cubicBezTo>
                    <a:pt x="2180" y="14"/>
                    <a:pt x="2170" y="13"/>
                    <a:pt x="2164" y="13"/>
                  </a:cubicBezTo>
                  <a:cubicBezTo>
                    <a:pt x="2098" y="0"/>
                    <a:pt x="2034" y="14"/>
                    <a:pt x="1968" y="24"/>
                  </a:cubicBezTo>
                  <a:cubicBezTo>
                    <a:pt x="1964" y="24"/>
                    <a:pt x="1959" y="25"/>
                    <a:pt x="1955" y="25"/>
                  </a:cubicBezTo>
                  <a:cubicBezTo>
                    <a:pt x="1946" y="25"/>
                    <a:pt x="1938" y="25"/>
                    <a:pt x="1930" y="25"/>
                  </a:cubicBezTo>
                  <a:cubicBezTo>
                    <a:pt x="1924" y="25"/>
                    <a:pt x="1918" y="25"/>
                    <a:pt x="1912" y="25"/>
                  </a:cubicBezTo>
                  <a:cubicBezTo>
                    <a:pt x="1906" y="25"/>
                    <a:pt x="1900" y="25"/>
                    <a:pt x="1894" y="24"/>
                  </a:cubicBezTo>
                  <a:cubicBezTo>
                    <a:pt x="1889" y="23"/>
                    <a:pt x="1883" y="22"/>
                    <a:pt x="1878" y="21"/>
                  </a:cubicBezTo>
                  <a:cubicBezTo>
                    <a:pt x="1873" y="20"/>
                    <a:pt x="1867" y="19"/>
                    <a:pt x="1862" y="19"/>
                  </a:cubicBezTo>
                  <a:cubicBezTo>
                    <a:pt x="1794" y="28"/>
                    <a:pt x="1726" y="14"/>
                    <a:pt x="1656" y="24"/>
                  </a:cubicBezTo>
                  <a:cubicBezTo>
                    <a:pt x="1650" y="24"/>
                    <a:pt x="1643" y="25"/>
                    <a:pt x="1637" y="26"/>
                  </a:cubicBezTo>
                  <a:cubicBezTo>
                    <a:pt x="1592" y="29"/>
                    <a:pt x="1546" y="33"/>
                    <a:pt x="1501" y="19"/>
                  </a:cubicBezTo>
                  <a:cubicBezTo>
                    <a:pt x="1495" y="19"/>
                    <a:pt x="1490" y="19"/>
                    <a:pt x="1484" y="19"/>
                  </a:cubicBezTo>
                  <a:cubicBezTo>
                    <a:pt x="1479" y="19"/>
                    <a:pt x="1473" y="19"/>
                    <a:pt x="1467" y="19"/>
                  </a:cubicBezTo>
                  <a:cubicBezTo>
                    <a:pt x="1446" y="15"/>
                    <a:pt x="1425" y="16"/>
                    <a:pt x="1405" y="18"/>
                  </a:cubicBezTo>
                  <a:cubicBezTo>
                    <a:pt x="1398" y="19"/>
                    <a:pt x="1391" y="20"/>
                    <a:pt x="1384" y="21"/>
                  </a:cubicBezTo>
                  <a:cubicBezTo>
                    <a:pt x="1355" y="27"/>
                    <a:pt x="1327" y="35"/>
                    <a:pt x="1298" y="39"/>
                  </a:cubicBezTo>
                  <a:cubicBezTo>
                    <a:pt x="1292" y="40"/>
                    <a:pt x="1286" y="40"/>
                    <a:pt x="1281" y="41"/>
                  </a:cubicBezTo>
                  <a:cubicBezTo>
                    <a:pt x="1231" y="38"/>
                    <a:pt x="1179" y="37"/>
                    <a:pt x="1127" y="34"/>
                  </a:cubicBezTo>
                  <a:cubicBezTo>
                    <a:pt x="1119" y="33"/>
                    <a:pt x="1111" y="33"/>
                    <a:pt x="1103" y="32"/>
                  </a:cubicBezTo>
                  <a:cubicBezTo>
                    <a:pt x="1076" y="29"/>
                    <a:pt x="1050" y="27"/>
                    <a:pt x="1023" y="27"/>
                  </a:cubicBezTo>
                  <a:cubicBezTo>
                    <a:pt x="1018" y="27"/>
                    <a:pt x="1013" y="27"/>
                    <a:pt x="1006" y="28"/>
                  </a:cubicBezTo>
                  <a:cubicBezTo>
                    <a:pt x="938" y="52"/>
                    <a:pt x="882" y="73"/>
                    <a:pt x="812" y="38"/>
                  </a:cubicBezTo>
                  <a:cubicBezTo>
                    <a:pt x="808" y="37"/>
                    <a:pt x="800" y="36"/>
                    <a:pt x="794" y="35"/>
                  </a:cubicBezTo>
                  <a:cubicBezTo>
                    <a:pt x="783" y="32"/>
                    <a:pt x="771" y="30"/>
                    <a:pt x="759" y="27"/>
                  </a:cubicBezTo>
                  <a:cubicBezTo>
                    <a:pt x="755" y="26"/>
                    <a:pt x="750" y="26"/>
                    <a:pt x="746" y="27"/>
                  </a:cubicBezTo>
                  <a:cubicBezTo>
                    <a:pt x="742" y="27"/>
                    <a:pt x="738" y="27"/>
                    <a:pt x="734" y="28"/>
                  </a:cubicBezTo>
                  <a:cubicBezTo>
                    <a:pt x="686" y="39"/>
                    <a:pt x="642" y="33"/>
                    <a:pt x="595" y="33"/>
                  </a:cubicBezTo>
                  <a:cubicBezTo>
                    <a:pt x="588" y="32"/>
                    <a:pt x="581" y="31"/>
                    <a:pt x="574" y="30"/>
                  </a:cubicBezTo>
                  <a:cubicBezTo>
                    <a:pt x="495" y="21"/>
                    <a:pt x="416" y="31"/>
                    <a:pt x="336" y="36"/>
                  </a:cubicBezTo>
                  <a:cubicBezTo>
                    <a:pt x="329" y="37"/>
                    <a:pt x="322" y="37"/>
                    <a:pt x="315" y="38"/>
                  </a:cubicBezTo>
                  <a:cubicBezTo>
                    <a:pt x="309" y="37"/>
                    <a:pt x="302" y="37"/>
                    <a:pt x="296" y="38"/>
                  </a:cubicBezTo>
                  <a:cubicBezTo>
                    <a:pt x="280" y="41"/>
                    <a:pt x="264" y="43"/>
                    <a:pt x="248" y="43"/>
                  </a:cubicBezTo>
                  <a:cubicBezTo>
                    <a:pt x="243" y="44"/>
                    <a:pt x="237" y="44"/>
                    <a:pt x="231" y="44"/>
                  </a:cubicBezTo>
                  <a:cubicBezTo>
                    <a:pt x="225" y="43"/>
                    <a:pt x="218" y="42"/>
                    <a:pt x="212" y="42"/>
                  </a:cubicBezTo>
                  <a:cubicBezTo>
                    <a:pt x="142" y="31"/>
                    <a:pt x="78" y="42"/>
                    <a:pt x="11" y="35"/>
                  </a:cubicBezTo>
                  <a:cubicBezTo>
                    <a:pt x="6" y="34"/>
                    <a:pt x="3" y="33"/>
                    <a:pt x="0" y="32"/>
                  </a:cubicBezTo>
                  <a:cubicBezTo>
                    <a:pt x="0" y="33"/>
                    <a:pt x="1" y="33"/>
                    <a:pt x="2" y="33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2" name="Freeform 18"/>
            <p:cNvSpPr/>
            <p:nvPr/>
          </p:nvSpPr>
          <p:spPr bwMode="auto">
            <a:xfrm>
              <a:off x="3234736" y="2828938"/>
              <a:ext cx="1753790" cy="20638"/>
            </a:xfrm>
            <a:custGeom>
              <a:avLst/>
              <a:gdLst>
                <a:gd name="T0" fmla="*/ 0 w 640"/>
                <a:gd name="T1" fmla="*/ 14 h 28"/>
                <a:gd name="T2" fmla="*/ 35 w 640"/>
                <a:gd name="T3" fmla="*/ 16 h 28"/>
                <a:gd name="T4" fmla="*/ 56 w 640"/>
                <a:gd name="T5" fmla="*/ 18 h 28"/>
                <a:gd name="T6" fmla="*/ 260 w 640"/>
                <a:gd name="T7" fmla="*/ 20 h 28"/>
                <a:gd name="T8" fmla="*/ 280 w 640"/>
                <a:gd name="T9" fmla="*/ 19 h 28"/>
                <a:gd name="T10" fmla="*/ 338 w 640"/>
                <a:gd name="T11" fmla="*/ 20 h 28"/>
                <a:gd name="T12" fmla="*/ 495 w 640"/>
                <a:gd name="T13" fmla="*/ 16 h 28"/>
                <a:gd name="T14" fmla="*/ 640 w 640"/>
                <a:gd name="T15" fmla="*/ 14 h 28"/>
                <a:gd name="T16" fmla="*/ 504 w 640"/>
                <a:gd name="T17" fmla="*/ 7 h 28"/>
                <a:gd name="T18" fmla="*/ 363 w 640"/>
                <a:gd name="T19" fmla="*/ 15 h 28"/>
                <a:gd name="T20" fmla="*/ 274 w 640"/>
                <a:gd name="T21" fmla="*/ 12 h 28"/>
                <a:gd name="T22" fmla="*/ 256 w 640"/>
                <a:gd name="T23" fmla="*/ 11 h 28"/>
                <a:gd name="T24" fmla="*/ 41 w 640"/>
                <a:gd name="T25" fmla="*/ 11 h 28"/>
                <a:gd name="T26" fmla="*/ 21 w 640"/>
                <a:gd name="T27" fmla="*/ 12 h 28"/>
                <a:gd name="T28" fmla="*/ 0 w 640"/>
                <a:gd name="T2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0" h="28">
                  <a:moveTo>
                    <a:pt x="0" y="14"/>
                  </a:moveTo>
                  <a:cubicBezTo>
                    <a:pt x="12" y="15"/>
                    <a:pt x="24" y="15"/>
                    <a:pt x="35" y="16"/>
                  </a:cubicBezTo>
                  <a:cubicBezTo>
                    <a:pt x="41" y="17"/>
                    <a:pt x="50" y="18"/>
                    <a:pt x="56" y="18"/>
                  </a:cubicBezTo>
                  <a:cubicBezTo>
                    <a:pt x="124" y="28"/>
                    <a:pt x="192" y="20"/>
                    <a:pt x="260" y="20"/>
                  </a:cubicBezTo>
                  <a:cubicBezTo>
                    <a:pt x="267" y="19"/>
                    <a:pt x="273" y="19"/>
                    <a:pt x="280" y="19"/>
                  </a:cubicBezTo>
                  <a:cubicBezTo>
                    <a:pt x="299" y="19"/>
                    <a:pt x="319" y="19"/>
                    <a:pt x="338" y="20"/>
                  </a:cubicBezTo>
                  <a:cubicBezTo>
                    <a:pt x="391" y="23"/>
                    <a:pt x="443" y="23"/>
                    <a:pt x="495" y="16"/>
                  </a:cubicBezTo>
                  <a:cubicBezTo>
                    <a:pt x="544" y="9"/>
                    <a:pt x="592" y="20"/>
                    <a:pt x="640" y="14"/>
                  </a:cubicBezTo>
                  <a:cubicBezTo>
                    <a:pt x="593" y="11"/>
                    <a:pt x="551" y="0"/>
                    <a:pt x="504" y="7"/>
                  </a:cubicBezTo>
                  <a:cubicBezTo>
                    <a:pt x="456" y="13"/>
                    <a:pt x="412" y="17"/>
                    <a:pt x="363" y="15"/>
                  </a:cubicBezTo>
                  <a:cubicBezTo>
                    <a:pt x="333" y="13"/>
                    <a:pt x="304" y="12"/>
                    <a:pt x="274" y="12"/>
                  </a:cubicBezTo>
                  <a:cubicBezTo>
                    <a:pt x="268" y="12"/>
                    <a:pt x="262" y="12"/>
                    <a:pt x="256" y="11"/>
                  </a:cubicBezTo>
                  <a:cubicBezTo>
                    <a:pt x="184" y="20"/>
                    <a:pt x="112" y="16"/>
                    <a:pt x="41" y="11"/>
                  </a:cubicBezTo>
                  <a:cubicBezTo>
                    <a:pt x="35" y="11"/>
                    <a:pt x="28" y="12"/>
                    <a:pt x="21" y="12"/>
                  </a:cubicBezTo>
                  <a:cubicBezTo>
                    <a:pt x="14" y="13"/>
                    <a:pt x="7" y="13"/>
                    <a:pt x="0" y="14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3" name="Freeform 19"/>
            <p:cNvSpPr/>
            <p:nvPr/>
          </p:nvSpPr>
          <p:spPr bwMode="auto">
            <a:xfrm>
              <a:off x="3145562" y="2727338"/>
              <a:ext cx="362650" cy="9525"/>
            </a:xfrm>
            <a:custGeom>
              <a:avLst/>
              <a:gdLst>
                <a:gd name="T0" fmla="*/ 9 w 132"/>
                <a:gd name="T1" fmla="*/ 9 h 12"/>
                <a:gd name="T2" fmla="*/ 132 w 132"/>
                <a:gd name="T3" fmla="*/ 1 h 12"/>
                <a:gd name="T4" fmla="*/ 9 w 132"/>
                <a:gd name="T5" fmla="*/ 1 h 12"/>
                <a:gd name="T6" fmla="*/ 9 w 132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2">
                  <a:moveTo>
                    <a:pt x="9" y="9"/>
                  </a:moveTo>
                  <a:cubicBezTo>
                    <a:pt x="45" y="12"/>
                    <a:pt x="93" y="12"/>
                    <a:pt x="132" y="1"/>
                  </a:cubicBezTo>
                  <a:cubicBezTo>
                    <a:pt x="93" y="12"/>
                    <a:pt x="45" y="1"/>
                    <a:pt x="9" y="1"/>
                  </a:cubicBezTo>
                  <a:cubicBezTo>
                    <a:pt x="0" y="0"/>
                    <a:pt x="1" y="9"/>
                    <a:pt x="9" y="9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4" name="Freeform 20"/>
            <p:cNvSpPr/>
            <p:nvPr/>
          </p:nvSpPr>
          <p:spPr bwMode="auto">
            <a:xfrm>
              <a:off x="773487" y="803288"/>
              <a:ext cx="7686945" cy="146050"/>
            </a:xfrm>
            <a:custGeom>
              <a:avLst/>
              <a:gdLst>
                <a:gd name="T0" fmla="*/ 2800 w 2800"/>
                <a:gd name="T1" fmla="*/ 37 h 200"/>
                <a:gd name="T2" fmla="*/ 2762 w 2800"/>
                <a:gd name="T3" fmla="*/ 0 h 200"/>
                <a:gd name="T4" fmla="*/ 38 w 2800"/>
                <a:gd name="T5" fmla="*/ 0 h 200"/>
                <a:gd name="T6" fmla="*/ 0 w 2800"/>
                <a:gd name="T7" fmla="*/ 37 h 200"/>
                <a:gd name="T8" fmla="*/ 0 w 2800"/>
                <a:gd name="T9" fmla="*/ 200 h 200"/>
                <a:gd name="T10" fmla="*/ 2800 w 2800"/>
                <a:gd name="T11" fmla="*/ 200 h 200"/>
                <a:gd name="T12" fmla="*/ 2800 w 2800"/>
                <a:gd name="T13" fmla="*/ 3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0" h="200">
                  <a:moveTo>
                    <a:pt x="2800" y="37"/>
                  </a:moveTo>
                  <a:cubicBezTo>
                    <a:pt x="2800" y="17"/>
                    <a:pt x="2783" y="0"/>
                    <a:pt x="276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2800" y="200"/>
                    <a:pt x="2800" y="200"/>
                    <a:pt x="2800" y="200"/>
                  </a:cubicBezTo>
                  <a:lnTo>
                    <a:pt x="2800" y="37"/>
                  </a:lnTo>
                  <a:close/>
                </a:path>
              </a:pathLst>
            </a:custGeom>
            <a:solidFill>
              <a:srgbClr val="B98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5" name="Freeform 21"/>
            <p:cNvSpPr>
              <a:spLocks noEditPoints="1"/>
            </p:cNvSpPr>
            <p:nvPr/>
          </p:nvSpPr>
          <p:spPr bwMode="auto">
            <a:xfrm>
              <a:off x="773487" y="801700"/>
              <a:ext cx="7686945" cy="149225"/>
            </a:xfrm>
            <a:custGeom>
              <a:avLst/>
              <a:gdLst>
                <a:gd name="T0" fmla="*/ 2804 w 2804"/>
                <a:gd name="T1" fmla="*/ 204 h 204"/>
                <a:gd name="T2" fmla="*/ 0 w 2804"/>
                <a:gd name="T3" fmla="*/ 204 h 204"/>
                <a:gd name="T4" fmla="*/ 0 w 2804"/>
                <a:gd name="T5" fmla="*/ 39 h 204"/>
                <a:gd name="T6" fmla="*/ 40 w 2804"/>
                <a:gd name="T7" fmla="*/ 0 h 204"/>
                <a:gd name="T8" fmla="*/ 2764 w 2804"/>
                <a:gd name="T9" fmla="*/ 0 h 204"/>
                <a:gd name="T10" fmla="*/ 2804 w 2804"/>
                <a:gd name="T11" fmla="*/ 39 h 204"/>
                <a:gd name="T12" fmla="*/ 2804 w 2804"/>
                <a:gd name="T13" fmla="*/ 204 h 204"/>
                <a:gd name="T14" fmla="*/ 4 w 2804"/>
                <a:gd name="T15" fmla="*/ 200 h 204"/>
                <a:gd name="T16" fmla="*/ 2800 w 2804"/>
                <a:gd name="T17" fmla="*/ 200 h 204"/>
                <a:gd name="T18" fmla="*/ 2800 w 2804"/>
                <a:gd name="T19" fmla="*/ 39 h 204"/>
                <a:gd name="T20" fmla="*/ 2764 w 2804"/>
                <a:gd name="T21" fmla="*/ 4 h 204"/>
                <a:gd name="T22" fmla="*/ 40 w 2804"/>
                <a:gd name="T23" fmla="*/ 4 h 204"/>
                <a:gd name="T24" fmla="*/ 4 w 2804"/>
                <a:gd name="T25" fmla="*/ 39 h 204"/>
                <a:gd name="T26" fmla="*/ 4 w 2804"/>
                <a:gd name="T27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4" h="204">
                  <a:moveTo>
                    <a:pt x="2804" y="204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2764" y="0"/>
                    <a:pt x="2764" y="0"/>
                    <a:pt x="2764" y="0"/>
                  </a:cubicBezTo>
                  <a:cubicBezTo>
                    <a:pt x="2786" y="0"/>
                    <a:pt x="2804" y="17"/>
                    <a:pt x="2804" y="39"/>
                  </a:cubicBezTo>
                  <a:lnTo>
                    <a:pt x="2804" y="204"/>
                  </a:lnTo>
                  <a:close/>
                  <a:moveTo>
                    <a:pt x="4" y="200"/>
                  </a:moveTo>
                  <a:cubicBezTo>
                    <a:pt x="2800" y="200"/>
                    <a:pt x="2800" y="200"/>
                    <a:pt x="2800" y="200"/>
                  </a:cubicBezTo>
                  <a:cubicBezTo>
                    <a:pt x="2800" y="39"/>
                    <a:pt x="2800" y="39"/>
                    <a:pt x="2800" y="39"/>
                  </a:cubicBezTo>
                  <a:cubicBezTo>
                    <a:pt x="2800" y="20"/>
                    <a:pt x="2784" y="4"/>
                    <a:pt x="2764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20" y="4"/>
                    <a:pt x="4" y="20"/>
                    <a:pt x="4" y="39"/>
                  </a:cubicBezTo>
                  <a:lnTo>
                    <a:pt x="4" y="200"/>
                  </a:lnTo>
                  <a:close/>
                </a:path>
              </a:pathLst>
            </a:custGeom>
            <a:solidFill>
              <a:srgbClr val="562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6" name="Freeform 22"/>
            <p:cNvSpPr/>
            <p:nvPr/>
          </p:nvSpPr>
          <p:spPr bwMode="auto">
            <a:xfrm>
              <a:off x="850774" y="815988"/>
              <a:ext cx="7490757" cy="60325"/>
            </a:xfrm>
            <a:custGeom>
              <a:avLst/>
              <a:gdLst>
                <a:gd name="T0" fmla="*/ 2711 w 2729"/>
                <a:gd name="T1" fmla="*/ 29 h 82"/>
                <a:gd name="T2" fmla="*/ 2679 w 2729"/>
                <a:gd name="T3" fmla="*/ 28 h 82"/>
                <a:gd name="T4" fmla="*/ 2516 w 2729"/>
                <a:gd name="T5" fmla="*/ 25 h 82"/>
                <a:gd name="T6" fmla="*/ 2392 w 2729"/>
                <a:gd name="T7" fmla="*/ 14 h 82"/>
                <a:gd name="T8" fmla="*/ 2156 w 2729"/>
                <a:gd name="T9" fmla="*/ 20 h 82"/>
                <a:gd name="T10" fmla="*/ 2003 w 2729"/>
                <a:gd name="T11" fmla="*/ 27 h 82"/>
                <a:gd name="T12" fmla="*/ 1968 w 2729"/>
                <a:gd name="T13" fmla="*/ 26 h 82"/>
                <a:gd name="T14" fmla="*/ 1752 w 2729"/>
                <a:gd name="T15" fmla="*/ 32 h 82"/>
                <a:gd name="T16" fmla="*/ 1713 w 2729"/>
                <a:gd name="T17" fmla="*/ 30 h 82"/>
                <a:gd name="T18" fmla="*/ 1628 w 2729"/>
                <a:gd name="T19" fmla="*/ 26 h 82"/>
                <a:gd name="T20" fmla="*/ 1546 w 2729"/>
                <a:gd name="T21" fmla="*/ 25 h 82"/>
                <a:gd name="T22" fmla="*/ 1364 w 2729"/>
                <a:gd name="T23" fmla="*/ 35 h 82"/>
                <a:gd name="T24" fmla="*/ 1328 w 2729"/>
                <a:gd name="T25" fmla="*/ 44 h 82"/>
                <a:gd name="T26" fmla="*/ 1252 w 2729"/>
                <a:gd name="T27" fmla="*/ 41 h 82"/>
                <a:gd name="T28" fmla="*/ 1106 w 2729"/>
                <a:gd name="T29" fmla="*/ 28 h 82"/>
                <a:gd name="T30" fmla="*/ 940 w 2729"/>
                <a:gd name="T31" fmla="*/ 51 h 82"/>
                <a:gd name="T32" fmla="*/ 902 w 2729"/>
                <a:gd name="T33" fmla="*/ 45 h 82"/>
                <a:gd name="T34" fmla="*/ 810 w 2729"/>
                <a:gd name="T35" fmla="*/ 32 h 82"/>
                <a:gd name="T36" fmla="*/ 540 w 2729"/>
                <a:gd name="T37" fmla="*/ 48 h 82"/>
                <a:gd name="T38" fmla="*/ 508 w 2729"/>
                <a:gd name="T39" fmla="*/ 35 h 82"/>
                <a:gd name="T40" fmla="*/ 450 w 2729"/>
                <a:gd name="T41" fmla="*/ 26 h 82"/>
                <a:gd name="T42" fmla="*/ 342 w 2729"/>
                <a:gd name="T43" fmla="*/ 49 h 82"/>
                <a:gd name="T44" fmla="*/ 107 w 2729"/>
                <a:gd name="T45" fmla="*/ 24 h 82"/>
                <a:gd name="T46" fmla="*/ 76 w 2729"/>
                <a:gd name="T47" fmla="*/ 23 h 82"/>
                <a:gd name="T48" fmla="*/ 101 w 2729"/>
                <a:gd name="T49" fmla="*/ 8 h 82"/>
                <a:gd name="T50" fmla="*/ 340 w 2729"/>
                <a:gd name="T51" fmla="*/ 43 h 82"/>
                <a:gd name="T52" fmla="*/ 440 w 2729"/>
                <a:gd name="T53" fmla="*/ 16 h 82"/>
                <a:gd name="T54" fmla="*/ 512 w 2729"/>
                <a:gd name="T55" fmla="*/ 22 h 82"/>
                <a:gd name="T56" fmla="*/ 543 w 2729"/>
                <a:gd name="T57" fmla="*/ 29 h 82"/>
                <a:gd name="T58" fmla="*/ 784 w 2729"/>
                <a:gd name="T59" fmla="*/ 22 h 82"/>
                <a:gd name="T60" fmla="*/ 905 w 2729"/>
                <a:gd name="T61" fmla="*/ 33 h 82"/>
                <a:gd name="T62" fmla="*/ 940 w 2729"/>
                <a:gd name="T63" fmla="*/ 40 h 82"/>
                <a:gd name="T64" fmla="*/ 1101 w 2729"/>
                <a:gd name="T65" fmla="*/ 13 h 82"/>
                <a:gd name="T66" fmla="*/ 1262 w 2729"/>
                <a:gd name="T67" fmla="*/ 30 h 82"/>
                <a:gd name="T68" fmla="*/ 1387 w 2729"/>
                <a:gd name="T69" fmla="*/ 24 h 82"/>
                <a:gd name="T70" fmla="*/ 1547 w 2729"/>
                <a:gd name="T71" fmla="*/ 19 h 82"/>
                <a:gd name="T72" fmla="*/ 1626 w 2729"/>
                <a:gd name="T73" fmla="*/ 18 h 82"/>
                <a:gd name="T74" fmla="*/ 1716 w 2729"/>
                <a:gd name="T75" fmla="*/ 19 h 82"/>
                <a:gd name="T76" fmla="*/ 1756 w 2729"/>
                <a:gd name="T77" fmla="*/ 23 h 82"/>
                <a:gd name="T78" fmla="*/ 1968 w 2729"/>
                <a:gd name="T79" fmla="*/ 16 h 82"/>
                <a:gd name="T80" fmla="*/ 2004 w 2729"/>
                <a:gd name="T81" fmla="*/ 19 h 82"/>
                <a:gd name="T82" fmla="*/ 2164 w 2729"/>
                <a:gd name="T83" fmla="*/ 11 h 82"/>
                <a:gd name="T84" fmla="*/ 2401 w 2729"/>
                <a:gd name="T85" fmla="*/ 6 h 82"/>
                <a:gd name="T86" fmla="*/ 2543 w 2729"/>
                <a:gd name="T87" fmla="*/ 18 h 82"/>
                <a:gd name="T88" fmla="*/ 2655 w 2729"/>
                <a:gd name="T89" fmla="*/ 17 h 82"/>
                <a:gd name="T90" fmla="*/ 2707 w 2729"/>
                <a:gd name="T91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29" h="82">
                  <a:moveTo>
                    <a:pt x="2729" y="30"/>
                  </a:moveTo>
                  <a:cubicBezTo>
                    <a:pt x="2723" y="30"/>
                    <a:pt x="2717" y="30"/>
                    <a:pt x="2711" y="29"/>
                  </a:cubicBezTo>
                  <a:cubicBezTo>
                    <a:pt x="2705" y="29"/>
                    <a:pt x="2699" y="29"/>
                    <a:pt x="2692" y="28"/>
                  </a:cubicBezTo>
                  <a:cubicBezTo>
                    <a:pt x="2688" y="28"/>
                    <a:pt x="2683" y="28"/>
                    <a:pt x="2679" y="28"/>
                  </a:cubicBezTo>
                  <a:cubicBezTo>
                    <a:pt x="2632" y="35"/>
                    <a:pt x="2584" y="28"/>
                    <a:pt x="2537" y="25"/>
                  </a:cubicBezTo>
                  <a:cubicBezTo>
                    <a:pt x="2530" y="25"/>
                    <a:pt x="2523" y="25"/>
                    <a:pt x="2516" y="25"/>
                  </a:cubicBezTo>
                  <a:cubicBezTo>
                    <a:pt x="2481" y="24"/>
                    <a:pt x="2446" y="22"/>
                    <a:pt x="2412" y="12"/>
                  </a:cubicBezTo>
                  <a:cubicBezTo>
                    <a:pt x="2405" y="13"/>
                    <a:pt x="2399" y="13"/>
                    <a:pt x="2392" y="14"/>
                  </a:cubicBezTo>
                  <a:cubicBezTo>
                    <a:pt x="2319" y="18"/>
                    <a:pt x="2249" y="31"/>
                    <a:pt x="2174" y="22"/>
                  </a:cubicBezTo>
                  <a:cubicBezTo>
                    <a:pt x="2168" y="21"/>
                    <a:pt x="2162" y="21"/>
                    <a:pt x="2156" y="20"/>
                  </a:cubicBezTo>
                  <a:cubicBezTo>
                    <a:pt x="2150" y="20"/>
                    <a:pt x="2144" y="20"/>
                    <a:pt x="2138" y="18"/>
                  </a:cubicBezTo>
                  <a:cubicBezTo>
                    <a:pt x="2091" y="2"/>
                    <a:pt x="2048" y="22"/>
                    <a:pt x="2003" y="27"/>
                  </a:cubicBezTo>
                  <a:cubicBezTo>
                    <a:pt x="1997" y="28"/>
                    <a:pt x="1990" y="28"/>
                    <a:pt x="1984" y="28"/>
                  </a:cubicBezTo>
                  <a:cubicBezTo>
                    <a:pt x="1978" y="27"/>
                    <a:pt x="1973" y="26"/>
                    <a:pt x="1968" y="26"/>
                  </a:cubicBezTo>
                  <a:cubicBezTo>
                    <a:pt x="1961" y="25"/>
                    <a:pt x="1955" y="25"/>
                    <a:pt x="1948" y="25"/>
                  </a:cubicBezTo>
                  <a:cubicBezTo>
                    <a:pt x="1884" y="38"/>
                    <a:pt x="1816" y="34"/>
                    <a:pt x="1752" y="32"/>
                  </a:cubicBezTo>
                  <a:cubicBezTo>
                    <a:pt x="1746" y="32"/>
                    <a:pt x="1739" y="31"/>
                    <a:pt x="1732" y="31"/>
                  </a:cubicBezTo>
                  <a:cubicBezTo>
                    <a:pt x="1726" y="31"/>
                    <a:pt x="1719" y="31"/>
                    <a:pt x="1713" y="30"/>
                  </a:cubicBezTo>
                  <a:cubicBezTo>
                    <a:pt x="1708" y="30"/>
                    <a:pt x="1703" y="30"/>
                    <a:pt x="1698" y="30"/>
                  </a:cubicBezTo>
                  <a:cubicBezTo>
                    <a:pt x="1674" y="31"/>
                    <a:pt x="1651" y="29"/>
                    <a:pt x="1628" y="26"/>
                  </a:cubicBezTo>
                  <a:cubicBezTo>
                    <a:pt x="1623" y="26"/>
                    <a:pt x="1618" y="25"/>
                    <a:pt x="1612" y="25"/>
                  </a:cubicBezTo>
                  <a:cubicBezTo>
                    <a:pt x="1588" y="25"/>
                    <a:pt x="1568" y="25"/>
                    <a:pt x="1546" y="25"/>
                  </a:cubicBezTo>
                  <a:cubicBezTo>
                    <a:pt x="1540" y="25"/>
                    <a:pt x="1534" y="25"/>
                    <a:pt x="1529" y="25"/>
                  </a:cubicBezTo>
                  <a:cubicBezTo>
                    <a:pt x="1476" y="44"/>
                    <a:pt x="1420" y="31"/>
                    <a:pt x="1364" y="35"/>
                  </a:cubicBezTo>
                  <a:cubicBezTo>
                    <a:pt x="1358" y="36"/>
                    <a:pt x="1352" y="38"/>
                    <a:pt x="1346" y="39"/>
                  </a:cubicBezTo>
                  <a:cubicBezTo>
                    <a:pt x="1340" y="41"/>
                    <a:pt x="1334" y="43"/>
                    <a:pt x="1328" y="44"/>
                  </a:cubicBezTo>
                  <a:cubicBezTo>
                    <a:pt x="1308" y="47"/>
                    <a:pt x="1292" y="47"/>
                    <a:pt x="1272" y="42"/>
                  </a:cubicBezTo>
                  <a:cubicBezTo>
                    <a:pt x="1266" y="41"/>
                    <a:pt x="1259" y="41"/>
                    <a:pt x="1252" y="41"/>
                  </a:cubicBezTo>
                  <a:cubicBezTo>
                    <a:pt x="1209" y="29"/>
                    <a:pt x="1167" y="26"/>
                    <a:pt x="1124" y="27"/>
                  </a:cubicBezTo>
                  <a:cubicBezTo>
                    <a:pt x="1118" y="27"/>
                    <a:pt x="1112" y="28"/>
                    <a:pt x="1106" y="28"/>
                  </a:cubicBezTo>
                  <a:cubicBezTo>
                    <a:pt x="1072" y="28"/>
                    <a:pt x="1040" y="38"/>
                    <a:pt x="1012" y="47"/>
                  </a:cubicBezTo>
                  <a:cubicBezTo>
                    <a:pt x="988" y="54"/>
                    <a:pt x="964" y="57"/>
                    <a:pt x="940" y="51"/>
                  </a:cubicBezTo>
                  <a:cubicBezTo>
                    <a:pt x="933" y="51"/>
                    <a:pt x="927" y="50"/>
                    <a:pt x="921" y="49"/>
                  </a:cubicBezTo>
                  <a:cubicBezTo>
                    <a:pt x="915" y="48"/>
                    <a:pt x="908" y="46"/>
                    <a:pt x="902" y="45"/>
                  </a:cubicBezTo>
                  <a:cubicBezTo>
                    <a:pt x="896" y="44"/>
                    <a:pt x="890" y="42"/>
                    <a:pt x="883" y="40"/>
                  </a:cubicBezTo>
                  <a:cubicBezTo>
                    <a:pt x="860" y="33"/>
                    <a:pt x="835" y="30"/>
                    <a:pt x="810" y="32"/>
                  </a:cubicBezTo>
                  <a:cubicBezTo>
                    <a:pt x="804" y="32"/>
                    <a:pt x="798" y="32"/>
                    <a:pt x="791" y="33"/>
                  </a:cubicBezTo>
                  <a:cubicBezTo>
                    <a:pt x="708" y="42"/>
                    <a:pt x="624" y="82"/>
                    <a:pt x="540" y="48"/>
                  </a:cubicBezTo>
                  <a:cubicBezTo>
                    <a:pt x="534" y="46"/>
                    <a:pt x="528" y="44"/>
                    <a:pt x="521" y="41"/>
                  </a:cubicBezTo>
                  <a:cubicBezTo>
                    <a:pt x="517" y="39"/>
                    <a:pt x="513" y="37"/>
                    <a:pt x="508" y="35"/>
                  </a:cubicBezTo>
                  <a:cubicBezTo>
                    <a:pt x="495" y="31"/>
                    <a:pt x="482" y="28"/>
                    <a:pt x="468" y="27"/>
                  </a:cubicBezTo>
                  <a:cubicBezTo>
                    <a:pt x="462" y="26"/>
                    <a:pt x="456" y="26"/>
                    <a:pt x="450" y="26"/>
                  </a:cubicBezTo>
                  <a:cubicBezTo>
                    <a:pt x="417" y="43"/>
                    <a:pt x="388" y="50"/>
                    <a:pt x="360" y="50"/>
                  </a:cubicBezTo>
                  <a:cubicBezTo>
                    <a:pt x="354" y="50"/>
                    <a:pt x="348" y="50"/>
                    <a:pt x="342" y="49"/>
                  </a:cubicBezTo>
                  <a:cubicBezTo>
                    <a:pt x="272" y="38"/>
                    <a:pt x="200" y="22"/>
                    <a:pt x="122" y="24"/>
                  </a:cubicBezTo>
                  <a:cubicBezTo>
                    <a:pt x="117" y="24"/>
                    <a:pt x="112" y="24"/>
                    <a:pt x="107" y="24"/>
                  </a:cubicBezTo>
                  <a:cubicBezTo>
                    <a:pt x="101" y="24"/>
                    <a:pt x="96" y="24"/>
                    <a:pt x="91" y="24"/>
                  </a:cubicBezTo>
                  <a:cubicBezTo>
                    <a:pt x="87" y="23"/>
                    <a:pt x="82" y="23"/>
                    <a:pt x="76" y="23"/>
                  </a:cubicBezTo>
                  <a:cubicBezTo>
                    <a:pt x="51" y="22"/>
                    <a:pt x="25" y="22"/>
                    <a:pt x="0" y="22"/>
                  </a:cubicBezTo>
                  <a:cubicBezTo>
                    <a:pt x="34" y="14"/>
                    <a:pt x="68" y="10"/>
                    <a:pt x="101" y="8"/>
                  </a:cubicBezTo>
                  <a:cubicBezTo>
                    <a:pt x="108" y="8"/>
                    <a:pt x="115" y="7"/>
                    <a:pt x="121" y="7"/>
                  </a:cubicBezTo>
                  <a:cubicBezTo>
                    <a:pt x="196" y="3"/>
                    <a:pt x="268" y="25"/>
                    <a:pt x="340" y="43"/>
                  </a:cubicBezTo>
                  <a:cubicBezTo>
                    <a:pt x="346" y="43"/>
                    <a:pt x="352" y="44"/>
                    <a:pt x="357" y="44"/>
                  </a:cubicBezTo>
                  <a:cubicBezTo>
                    <a:pt x="384" y="44"/>
                    <a:pt x="410" y="36"/>
                    <a:pt x="440" y="16"/>
                  </a:cubicBezTo>
                  <a:cubicBezTo>
                    <a:pt x="446" y="15"/>
                    <a:pt x="452" y="15"/>
                    <a:pt x="458" y="14"/>
                  </a:cubicBezTo>
                  <a:cubicBezTo>
                    <a:pt x="476" y="14"/>
                    <a:pt x="494" y="16"/>
                    <a:pt x="512" y="22"/>
                  </a:cubicBezTo>
                  <a:cubicBezTo>
                    <a:pt x="517" y="22"/>
                    <a:pt x="522" y="23"/>
                    <a:pt x="526" y="24"/>
                  </a:cubicBezTo>
                  <a:cubicBezTo>
                    <a:pt x="532" y="26"/>
                    <a:pt x="538" y="27"/>
                    <a:pt x="543" y="29"/>
                  </a:cubicBezTo>
                  <a:cubicBezTo>
                    <a:pt x="616" y="53"/>
                    <a:pt x="692" y="38"/>
                    <a:pt x="763" y="25"/>
                  </a:cubicBezTo>
                  <a:cubicBezTo>
                    <a:pt x="770" y="24"/>
                    <a:pt x="777" y="23"/>
                    <a:pt x="784" y="22"/>
                  </a:cubicBezTo>
                  <a:cubicBezTo>
                    <a:pt x="819" y="19"/>
                    <a:pt x="854" y="18"/>
                    <a:pt x="887" y="27"/>
                  </a:cubicBezTo>
                  <a:cubicBezTo>
                    <a:pt x="893" y="29"/>
                    <a:pt x="899" y="31"/>
                    <a:pt x="905" y="33"/>
                  </a:cubicBezTo>
                  <a:cubicBezTo>
                    <a:pt x="911" y="34"/>
                    <a:pt x="917" y="36"/>
                    <a:pt x="922" y="37"/>
                  </a:cubicBezTo>
                  <a:cubicBezTo>
                    <a:pt x="928" y="38"/>
                    <a:pt x="934" y="39"/>
                    <a:pt x="940" y="40"/>
                  </a:cubicBezTo>
                  <a:cubicBezTo>
                    <a:pt x="992" y="50"/>
                    <a:pt x="1028" y="19"/>
                    <a:pt x="1080" y="16"/>
                  </a:cubicBezTo>
                  <a:cubicBezTo>
                    <a:pt x="1087" y="15"/>
                    <a:pt x="1094" y="14"/>
                    <a:pt x="1101" y="13"/>
                  </a:cubicBezTo>
                  <a:cubicBezTo>
                    <a:pt x="1150" y="9"/>
                    <a:pt x="1196" y="18"/>
                    <a:pt x="1244" y="27"/>
                  </a:cubicBezTo>
                  <a:cubicBezTo>
                    <a:pt x="1250" y="28"/>
                    <a:pt x="1256" y="29"/>
                    <a:pt x="1262" y="30"/>
                  </a:cubicBezTo>
                  <a:cubicBezTo>
                    <a:pt x="1296" y="35"/>
                    <a:pt x="1330" y="29"/>
                    <a:pt x="1365" y="25"/>
                  </a:cubicBezTo>
                  <a:cubicBezTo>
                    <a:pt x="1372" y="24"/>
                    <a:pt x="1380" y="24"/>
                    <a:pt x="1387" y="24"/>
                  </a:cubicBezTo>
                  <a:cubicBezTo>
                    <a:pt x="1440" y="31"/>
                    <a:pt x="1484" y="25"/>
                    <a:pt x="1531" y="19"/>
                  </a:cubicBezTo>
                  <a:cubicBezTo>
                    <a:pt x="1537" y="19"/>
                    <a:pt x="1542" y="19"/>
                    <a:pt x="1547" y="19"/>
                  </a:cubicBezTo>
                  <a:cubicBezTo>
                    <a:pt x="1563" y="19"/>
                    <a:pt x="1579" y="18"/>
                    <a:pt x="1595" y="18"/>
                  </a:cubicBezTo>
                  <a:cubicBezTo>
                    <a:pt x="1605" y="18"/>
                    <a:pt x="1616" y="18"/>
                    <a:pt x="1626" y="18"/>
                  </a:cubicBezTo>
                  <a:cubicBezTo>
                    <a:pt x="1651" y="20"/>
                    <a:pt x="1676" y="20"/>
                    <a:pt x="1701" y="19"/>
                  </a:cubicBezTo>
                  <a:cubicBezTo>
                    <a:pt x="1706" y="19"/>
                    <a:pt x="1711" y="19"/>
                    <a:pt x="1716" y="19"/>
                  </a:cubicBezTo>
                  <a:cubicBezTo>
                    <a:pt x="1723" y="19"/>
                    <a:pt x="1729" y="20"/>
                    <a:pt x="1736" y="21"/>
                  </a:cubicBezTo>
                  <a:cubicBezTo>
                    <a:pt x="1743" y="21"/>
                    <a:pt x="1749" y="22"/>
                    <a:pt x="1756" y="23"/>
                  </a:cubicBezTo>
                  <a:cubicBezTo>
                    <a:pt x="1820" y="27"/>
                    <a:pt x="1884" y="34"/>
                    <a:pt x="1949" y="16"/>
                  </a:cubicBezTo>
                  <a:cubicBezTo>
                    <a:pt x="1955" y="16"/>
                    <a:pt x="1961" y="16"/>
                    <a:pt x="1968" y="16"/>
                  </a:cubicBezTo>
                  <a:cubicBezTo>
                    <a:pt x="1975" y="17"/>
                    <a:pt x="1982" y="18"/>
                    <a:pt x="1989" y="20"/>
                  </a:cubicBezTo>
                  <a:cubicBezTo>
                    <a:pt x="1994" y="20"/>
                    <a:pt x="1999" y="20"/>
                    <a:pt x="2004" y="19"/>
                  </a:cubicBezTo>
                  <a:cubicBezTo>
                    <a:pt x="2052" y="6"/>
                    <a:pt x="2100" y="0"/>
                    <a:pt x="2148" y="10"/>
                  </a:cubicBezTo>
                  <a:cubicBezTo>
                    <a:pt x="2153" y="11"/>
                    <a:pt x="2159" y="11"/>
                    <a:pt x="2164" y="11"/>
                  </a:cubicBezTo>
                  <a:cubicBezTo>
                    <a:pt x="2170" y="12"/>
                    <a:pt x="2175" y="12"/>
                    <a:pt x="2181" y="13"/>
                  </a:cubicBezTo>
                  <a:cubicBezTo>
                    <a:pt x="2255" y="24"/>
                    <a:pt x="2327" y="11"/>
                    <a:pt x="2401" y="6"/>
                  </a:cubicBezTo>
                  <a:cubicBezTo>
                    <a:pt x="2409" y="6"/>
                    <a:pt x="2417" y="5"/>
                    <a:pt x="2423" y="6"/>
                  </a:cubicBezTo>
                  <a:cubicBezTo>
                    <a:pt x="2462" y="17"/>
                    <a:pt x="2502" y="19"/>
                    <a:pt x="2543" y="18"/>
                  </a:cubicBezTo>
                  <a:cubicBezTo>
                    <a:pt x="2549" y="18"/>
                    <a:pt x="2556" y="18"/>
                    <a:pt x="2563" y="17"/>
                  </a:cubicBezTo>
                  <a:cubicBezTo>
                    <a:pt x="2596" y="12"/>
                    <a:pt x="2624" y="19"/>
                    <a:pt x="2655" y="17"/>
                  </a:cubicBezTo>
                  <a:cubicBezTo>
                    <a:pt x="2661" y="17"/>
                    <a:pt x="2667" y="17"/>
                    <a:pt x="2672" y="17"/>
                  </a:cubicBezTo>
                  <a:cubicBezTo>
                    <a:pt x="2684" y="18"/>
                    <a:pt x="2695" y="19"/>
                    <a:pt x="2707" y="20"/>
                  </a:cubicBezTo>
                  <a:cubicBezTo>
                    <a:pt x="2718" y="23"/>
                    <a:pt x="2725" y="26"/>
                    <a:pt x="2729" y="30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7" name="Freeform 23"/>
            <p:cNvSpPr/>
            <p:nvPr/>
          </p:nvSpPr>
          <p:spPr bwMode="auto">
            <a:xfrm>
              <a:off x="850774" y="828688"/>
              <a:ext cx="7562097" cy="66675"/>
            </a:xfrm>
            <a:custGeom>
              <a:avLst/>
              <a:gdLst>
                <a:gd name="T0" fmla="*/ 2739 w 2755"/>
                <a:gd name="T1" fmla="*/ 41 h 92"/>
                <a:gd name="T2" fmla="*/ 2708 w 2755"/>
                <a:gd name="T3" fmla="*/ 38 h 92"/>
                <a:gd name="T4" fmla="*/ 2502 w 2755"/>
                <a:gd name="T5" fmla="*/ 29 h 92"/>
                <a:gd name="T6" fmla="*/ 2400 w 2755"/>
                <a:gd name="T7" fmla="*/ 31 h 92"/>
                <a:gd name="T8" fmla="*/ 2163 w 2755"/>
                <a:gd name="T9" fmla="*/ 37 h 92"/>
                <a:gd name="T10" fmla="*/ 2126 w 2755"/>
                <a:gd name="T11" fmla="*/ 34 h 92"/>
                <a:gd name="T12" fmla="*/ 2026 w 2755"/>
                <a:gd name="T13" fmla="*/ 44 h 92"/>
                <a:gd name="T14" fmla="*/ 1987 w 2755"/>
                <a:gd name="T15" fmla="*/ 43 h 92"/>
                <a:gd name="T16" fmla="*/ 1752 w 2755"/>
                <a:gd name="T17" fmla="*/ 51 h 92"/>
                <a:gd name="T18" fmla="*/ 1646 w 2755"/>
                <a:gd name="T19" fmla="*/ 48 h 92"/>
                <a:gd name="T20" fmla="*/ 1483 w 2755"/>
                <a:gd name="T21" fmla="*/ 48 h 92"/>
                <a:gd name="T22" fmla="*/ 1344 w 2755"/>
                <a:gd name="T23" fmla="*/ 57 h 92"/>
                <a:gd name="T24" fmla="*/ 1252 w 2755"/>
                <a:gd name="T25" fmla="*/ 58 h 92"/>
                <a:gd name="T26" fmla="*/ 1063 w 2755"/>
                <a:gd name="T27" fmla="*/ 49 h 92"/>
                <a:gd name="T28" fmla="*/ 1007 w 2755"/>
                <a:gd name="T29" fmla="*/ 55 h 92"/>
                <a:gd name="T30" fmla="*/ 930 w 2755"/>
                <a:gd name="T31" fmla="*/ 56 h 92"/>
                <a:gd name="T32" fmla="*/ 887 w 2755"/>
                <a:gd name="T33" fmla="*/ 53 h 92"/>
                <a:gd name="T34" fmla="*/ 829 w 2755"/>
                <a:gd name="T35" fmla="*/ 43 h 92"/>
                <a:gd name="T36" fmla="*/ 540 w 2755"/>
                <a:gd name="T37" fmla="*/ 53 h 92"/>
                <a:gd name="T38" fmla="*/ 502 w 2755"/>
                <a:gd name="T39" fmla="*/ 39 h 92"/>
                <a:gd name="T40" fmla="*/ 464 w 2755"/>
                <a:gd name="T41" fmla="*/ 34 h 92"/>
                <a:gd name="T42" fmla="*/ 336 w 2755"/>
                <a:gd name="T43" fmla="*/ 51 h 92"/>
                <a:gd name="T44" fmla="*/ 93 w 2755"/>
                <a:gd name="T45" fmla="*/ 37 h 92"/>
                <a:gd name="T46" fmla="*/ 56 w 2755"/>
                <a:gd name="T47" fmla="*/ 32 h 92"/>
                <a:gd name="T48" fmla="*/ 59 w 2755"/>
                <a:gd name="T49" fmla="*/ 22 h 92"/>
                <a:gd name="T50" fmla="*/ 97 w 2755"/>
                <a:gd name="T51" fmla="*/ 21 h 92"/>
                <a:gd name="T52" fmla="*/ 356 w 2755"/>
                <a:gd name="T53" fmla="*/ 48 h 92"/>
                <a:gd name="T54" fmla="*/ 454 w 2755"/>
                <a:gd name="T55" fmla="*/ 25 h 92"/>
                <a:gd name="T56" fmla="*/ 496 w 2755"/>
                <a:gd name="T57" fmla="*/ 28 h 92"/>
                <a:gd name="T58" fmla="*/ 535 w 2755"/>
                <a:gd name="T59" fmla="*/ 46 h 92"/>
                <a:gd name="T60" fmla="*/ 817 w 2755"/>
                <a:gd name="T61" fmla="*/ 34 h 92"/>
                <a:gd name="T62" fmla="*/ 896 w 2755"/>
                <a:gd name="T63" fmla="*/ 49 h 92"/>
                <a:gd name="T64" fmla="*/ 993 w 2755"/>
                <a:gd name="T65" fmla="*/ 49 h 92"/>
                <a:gd name="T66" fmla="*/ 1052 w 2755"/>
                <a:gd name="T67" fmla="*/ 42 h 92"/>
                <a:gd name="T68" fmla="*/ 1216 w 2755"/>
                <a:gd name="T69" fmla="*/ 42 h 92"/>
                <a:gd name="T70" fmla="*/ 1252 w 2755"/>
                <a:gd name="T71" fmla="*/ 48 h 92"/>
                <a:gd name="T72" fmla="*/ 1327 w 2755"/>
                <a:gd name="T73" fmla="*/ 50 h 92"/>
                <a:gd name="T74" fmla="*/ 1483 w 2755"/>
                <a:gd name="T75" fmla="*/ 39 h 92"/>
                <a:gd name="T76" fmla="*/ 1647 w 2755"/>
                <a:gd name="T77" fmla="*/ 37 h 92"/>
                <a:gd name="T78" fmla="*/ 1714 w 2755"/>
                <a:gd name="T79" fmla="*/ 42 h 92"/>
                <a:gd name="T80" fmla="*/ 1750 w 2755"/>
                <a:gd name="T81" fmla="*/ 34 h 92"/>
                <a:gd name="T82" fmla="*/ 1966 w 2755"/>
                <a:gd name="T83" fmla="*/ 35 h 92"/>
                <a:gd name="T84" fmla="*/ 2003 w 2755"/>
                <a:gd name="T85" fmla="*/ 40 h 92"/>
                <a:gd name="T86" fmla="*/ 2106 w 2755"/>
                <a:gd name="T87" fmla="*/ 20 h 92"/>
                <a:gd name="T88" fmla="*/ 2144 w 2755"/>
                <a:gd name="T89" fmla="*/ 26 h 92"/>
                <a:gd name="T90" fmla="*/ 2220 w 2755"/>
                <a:gd name="T91" fmla="*/ 31 h 92"/>
                <a:gd name="T92" fmla="*/ 2403 w 2755"/>
                <a:gd name="T93" fmla="*/ 20 h 92"/>
                <a:gd name="T94" fmla="*/ 2531 w 2755"/>
                <a:gd name="T95" fmla="*/ 21 h 92"/>
                <a:gd name="T96" fmla="*/ 2716 w 2755"/>
                <a:gd name="T97" fmla="*/ 28 h 92"/>
                <a:gd name="T98" fmla="*/ 2749 w 2755"/>
                <a:gd name="T99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55" h="92">
                  <a:moveTo>
                    <a:pt x="2755" y="43"/>
                  </a:moveTo>
                  <a:cubicBezTo>
                    <a:pt x="2750" y="42"/>
                    <a:pt x="2745" y="42"/>
                    <a:pt x="2739" y="41"/>
                  </a:cubicBezTo>
                  <a:cubicBezTo>
                    <a:pt x="2734" y="40"/>
                    <a:pt x="2729" y="39"/>
                    <a:pt x="2724" y="39"/>
                  </a:cubicBezTo>
                  <a:cubicBezTo>
                    <a:pt x="2719" y="38"/>
                    <a:pt x="2714" y="38"/>
                    <a:pt x="2708" y="38"/>
                  </a:cubicBezTo>
                  <a:cubicBezTo>
                    <a:pt x="2644" y="53"/>
                    <a:pt x="2588" y="34"/>
                    <a:pt x="2522" y="28"/>
                  </a:cubicBezTo>
                  <a:cubicBezTo>
                    <a:pt x="2515" y="28"/>
                    <a:pt x="2509" y="28"/>
                    <a:pt x="2502" y="29"/>
                  </a:cubicBezTo>
                  <a:cubicBezTo>
                    <a:pt x="2475" y="30"/>
                    <a:pt x="2448" y="33"/>
                    <a:pt x="2421" y="34"/>
                  </a:cubicBezTo>
                  <a:cubicBezTo>
                    <a:pt x="2413" y="33"/>
                    <a:pt x="2407" y="32"/>
                    <a:pt x="2400" y="31"/>
                  </a:cubicBezTo>
                  <a:cubicBezTo>
                    <a:pt x="2393" y="32"/>
                    <a:pt x="2387" y="33"/>
                    <a:pt x="2380" y="33"/>
                  </a:cubicBezTo>
                  <a:cubicBezTo>
                    <a:pt x="2307" y="41"/>
                    <a:pt x="2237" y="43"/>
                    <a:pt x="2163" y="37"/>
                  </a:cubicBezTo>
                  <a:cubicBezTo>
                    <a:pt x="2157" y="37"/>
                    <a:pt x="2150" y="36"/>
                    <a:pt x="2144" y="36"/>
                  </a:cubicBezTo>
                  <a:cubicBezTo>
                    <a:pt x="2138" y="36"/>
                    <a:pt x="2132" y="36"/>
                    <a:pt x="2126" y="34"/>
                  </a:cubicBezTo>
                  <a:cubicBezTo>
                    <a:pt x="2116" y="31"/>
                    <a:pt x="2104" y="28"/>
                    <a:pt x="2096" y="28"/>
                  </a:cubicBezTo>
                  <a:cubicBezTo>
                    <a:pt x="2072" y="36"/>
                    <a:pt x="2049" y="42"/>
                    <a:pt x="2026" y="44"/>
                  </a:cubicBezTo>
                  <a:cubicBezTo>
                    <a:pt x="2020" y="44"/>
                    <a:pt x="2015" y="44"/>
                    <a:pt x="2009" y="45"/>
                  </a:cubicBezTo>
                  <a:cubicBezTo>
                    <a:pt x="2002" y="44"/>
                    <a:pt x="1994" y="43"/>
                    <a:pt x="1987" y="43"/>
                  </a:cubicBezTo>
                  <a:cubicBezTo>
                    <a:pt x="1980" y="43"/>
                    <a:pt x="1973" y="42"/>
                    <a:pt x="1965" y="42"/>
                  </a:cubicBezTo>
                  <a:cubicBezTo>
                    <a:pt x="1896" y="48"/>
                    <a:pt x="1812" y="0"/>
                    <a:pt x="1752" y="51"/>
                  </a:cubicBezTo>
                  <a:cubicBezTo>
                    <a:pt x="1745" y="52"/>
                    <a:pt x="1737" y="53"/>
                    <a:pt x="1730" y="53"/>
                  </a:cubicBezTo>
                  <a:cubicBezTo>
                    <a:pt x="1702" y="54"/>
                    <a:pt x="1675" y="53"/>
                    <a:pt x="1646" y="48"/>
                  </a:cubicBezTo>
                  <a:cubicBezTo>
                    <a:pt x="1640" y="49"/>
                    <a:pt x="1634" y="49"/>
                    <a:pt x="1628" y="49"/>
                  </a:cubicBezTo>
                  <a:cubicBezTo>
                    <a:pt x="1580" y="50"/>
                    <a:pt x="1532" y="50"/>
                    <a:pt x="1483" y="48"/>
                  </a:cubicBezTo>
                  <a:cubicBezTo>
                    <a:pt x="1476" y="48"/>
                    <a:pt x="1470" y="48"/>
                    <a:pt x="1463" y="49"/>
                  </a:cubicBezTo>
                  <a:cubicBezTo>
                    <a:pt x="1422" y="49"/>
                    <a:pt x="1382" y="49"/>
                    <a:pt x="1344" y="57"/>
                  </a:cubicBezTo>
                  <a:cubicBezTo>
                    <a:pt x="1339" y="58"/>
                    <a:pt x="1335" y="59"/>
                    <a:pt x="1330" y="61"/>
                  </a:cubicBezTo>
                  <a:cubicBezTo>
                    <a:pt x="1305" y="66"/>
                    <a:pt x="1279" y="65"/>
                    <a:pt x="1252" y="58"/>
                  </a:cubicBezTo>
                  <a:cubicBezTo>
                    <a:pt x="1245" y="57"/>
                    <a:pt x="1239" y="56"/>
                    <a:pt x="1232" y="55"/>
                  </a:cubicBezTo>
                  <a:cubicBezTo>
                    <a:pt x="1176" y="50"/>
                    <a:pt x="1120" y="53"/>
                    <a:pt x="1063" y="49"/>
                  </a:cubicBezTo>
                  <a:cubicBezTo>
                    <a:pt x="1057" y="50"/>
                    <a:pt x="1050" y="50"/>
                    <a:pt x="1044" y="51"/>
                  </a:cubicBezTo>
                  <a:cubicBezTo>
                    <a:pt x="1032" y="53"/>
                    <a:pt x="1019" y="54"/>
                    <a:pt x="1007" y="55"/>
                  </a:cubicBezTo>
                  <a:cubicBezTo>
                    <a:pt x="1001" y="55"/>
                    <a:pt x="994" y="56"/>
                    <a:pt x="988" y="56"/>
                  </a:cubicBezTo>
                  <a:cubicBezTo>
                    <a:pt x="969" y="58"/>
                    <a:pt x="950" y="58"/>
                    <a:pt x="930" y="56"/>
                  </a:cubicBezTo>
                  <a:cubicBezTo>
                    <a:pt x="923" y="56"/>
                    <a:pt x="916" y="55"/>
                    <a:pt x="908" y="55"/>
                  </a:cubicBezTo>
                  <a:cubicBezTo>
                    <a:pt x="901" y="55"/>
                    <a:pt x="894" y="54"/>
                    <a:pt x="887" y="53"/>
                  </a:cubicBezTo>
                  <a:cubicBezTo>
                    <a:pt x="880" y="53"/>
                    <a:pt x="873" y="52"/>
                    <a:pt x="866" y="51"/>
                  </a:cubicBezTo>
                  <a:cubicBezTo>
                    <a:pt x="853" y="48"/>
                    <a:pt x="841" y="45"/>
                    <a:pt x="829" y="43"/>
                  </a:cubicBezTo>
                  <a:cubicBezTo>
                    <a:pt x="823" y="43"/>
                    <a:pt x="817" y="42"/>
                    <a:pt x="811" y="41"/>
                  </a:cubicBezTo>
                  <a:cubicBezTo>
                    <a:pt x="720" y="37"/>
                    <a:pt x="628" y="92"/>
                    <a:pt x="540" y="53"/>
                  </a:cubicBezTo>
                  <a:cubicBezTo>
                    <a:pt x="533" y="51"/>
                    <a:pt x="527" y="49"/>
                    <a:pt x="521" y="47"/>
                  </a:cubicBezTo>
                  <a:cubicBezTo>
                    <a:pt x="514" y="44"/>
                    <a:pt x="508" y="42"/>
                    <a:pt x="502" y="39"/>
                  </a:cubicBezTo>
                  <a:cubicBezTo>
                    <a:pt x="496" y="37"/>
                    <a:pt x="490" y="35"/>
                    <a:pt x="483" y="35"/>
                  </a:cubicBezTo>
                  <a:cubicBezTo>
                    <a:pt x="477" y="34"/>
                    <a:pt x="471" y="34"/>
                    <a:pt x="464" y="34"/>
                  </a:cubicBezTo>
                  <a:cubicBezTo>
                    <a:pt x="428" y="42"/>
                    <a:pt x="393" y="48"/>
                    <a:pt x="358" y="50"/>
                  </a:cubicBezTo>
                  <a:cubicBezTo>
                    <a:pt x="351" y="51"/>
                    <a:pt x="343" y="51"/>
                    <a:pt x="336" y="51"/>
                  </a:cubicBezTo>
                  <a:cubicBezTo>
                    <a:pt x="260" y="53"/>
                    <a:pt x="188" y="31"/>
                    <a:pt x="113" y="38"/>
                  </a:cubicBezTo>
                  <a:cubicBezTo>
                    <a:pt x="107" y="38"/>
                    <a:pt x="100" y="37"/>
                    <a:pt x="93" y="37"/>
                  </a:cubicBezTo>
                  <a:cubicBezTo>
                    <a:pt x="86" y="36"/>
                    <a:pt x="80" y="36"/>
                    <a:pt x="73" y="35"/>
                  </a:cubicBezTo>
                  <a:cubicBezTo>
                    <a:pt x="68" y="33"/>
                    <a:pt x="62" y="32"/>
                    <a:pt x="56" y="32"/>
                  </a:cubicBezTo>
                  <a:cubicBezTo>
                    <a:pt x="37" y="32"/>
                    <a:pt x="19" y="31"/>
                    <a:pt x="0" y="31"/>
                  </a:cubicBezTo>
                  <a:cubicBezTo>
                    <a:pt x="20" y="27"/>
                    <a:pt x="39" y="24"/>
                    <a:pt x="59" y="22"/>
                  </a:cubicBezTo>
                  <a:cubicBezTo>
                    <a:pt x="65" y="22"/>
                    <a:pt x="72" y="22"/>
                    <a:pt x="78" y="22"/>
                  </a:cubicBezTo>
                  <a:cubicBezTo>
                    <a:pt x="84" y="22"/>
                    <a:pt x="91" y="21"/>
                    <a:pt x="97" y="21"/>
                  </a:cubicBezTo>
                  <a:cubicBezTo>
                    <a:pt x="104" y="21"/>
                    <a:pt x="111" y="21"/>
                    <a:pt x="118" y="20"/>
                  </a:cubicBezTo>
                  <a:cubicBezTo>
                    <a:pt x="200" y="12"/>
                    <a:pt x="272" y="50"/>
                    <a:pt x="356" y="48"/>
                  </a:cubicBezTo>
                  <a:cubicBezTo>
                    <a:pt x="362" y="48"/>
                    <a:pt x="369" y="47"/>
                    <a:pt x="375" y="47"/>
                  </a:cubicBezTo>
                  <a:cubicBezTo>
                    <a:pt x="401" y="44"/>
                    <a:pt x="427" y="38"/>
                    <a:pt x="454" y="25"/>
                  </a:cubicBezTo>
                  <a:cubicBezTo>
                    <a:pt x="461" y="24"/>
                    <a:pt x="469" y="23"/>
                    <a:pt x="475" y="24"/>
                  </a:cubicBezTo>
                  <a:cubicBezTo>
                    <a:pt x="482" y="24"/>
                    <a:pt x="489" y="25"/>
                    <a:pt x="496" y="28"/>
                  </a:cubicBezTo>
                  <a:cubicBezTo>
                    <a:pt x="502" y="30"/>
                    <a:pt x="509" y="33"/>
                    <a:pt x="517" y="38"/>
                  </a:cubicBezTo>
                  <a:cubicBezTo>
                    <a:pt x="522" y="41"/>
                    <a:pt x="529" y="44"/>
                    <a:pt x="535" y="46"/>
                  </a:cubicBezTo>
                  <a:cubicBezTo>
                    <a:pt x="620" y="85"/>
                    <a:pt x="708" y="33"/>
                    <a:pt x="797" y="32"/>
                  </a:cubicBezTo>
                  <a:cubicBezTo>
                    <a:pt x="804" y="33"/>
                    <a:pt x="810" y="33"/>
                    <a:pt x="817" y="34"/>
                  </a:cubicBezTo>
                  <a:cubicBezTo>
                    <a:pt x="836" y="36"/>
                    <a:pt x="856" y="40"/>
                    <a:pt x="874" y="47"/>
                  </a:cubicBezTo>
                  <a:cubicBezTo>
                    <a:pt x="881" y="48"/>
                    <a:pt x="889" y="48"/>
                    <a:pt x="896" y="49"/>
                  </a:cubicBezTo>
                  <a:cubicBezTo>
                    <a:pt x="901" y="50"/>
                    <a:pt x="907" y="50"/>
                    <a:pt x="913" y="50"/>
                  </a:cubicBezTo>
                  <a:cubicBezTo>
                    <a:pt x="940" y="53"/>
                    <a:pt x="966" y="52"/>
                    <a:pt x="993" y="49"/>
                  </a:cubicBezTo>
                  <a:cubicBezTo>
                    <a:pt x="999" y="48"/>
                    <a:pt x="1006" y="48"/>
                    <a:pt x="1012" y="47"/>
                  </a:cubicBezTo>
                  <a:cubicBezTo>
                    <a:pt x="1026" y="45"/>
                    <a:pt x="1039" y="44"/>
                    <a:pt x="1052" y="42"/>
                  </a:cubicBezTo>
                  <a:cubicBezTo>
                    <a:pt x="1057" y="41"/>
                    <a:pt x="1061" y="41"/>
                    <a:pt x="1065" y="40"/>
                  </a:cubicBezTo>
                  <a:cubicBezTo>
                    <a:pt x="1116" y="34"/>
                    <a:pt x="1164" y="38"/>
                    <a:pt x="1216" y="42"/>
                  </a:cubicBezTo>
                  <a:cubicBezTo>
                    <a:pt x="1221" y="44"/>
                    <a:pt x="1227" y="45"/>
                    <a:pt x="1233" y="46"/>
                  </a:cubicBezTo>
                  <a:cubicBezTo>
                    <a:pt x="1239" y="47"/>
                    <a:pt x="1246" y="48"/>
                    <a:pt x="1252" y="48"/>
                  </a:cubicBezTo>
                  <a:cubicBezTo>
                    <a:pt x="1272" y="53"/>
                    <a:pt x="1288" y="53"/>
                    <a:pt x="1308" y="53"/>
                  </a:cubicBezTo>
                  <a:cubicBezTo>
                    <a:pt x="1315" y="53"/>
                    <a:pt x="1321" y="52"/>
                    <a:pt x="1327" y="50"/>
                  </a:cubicBezTo>
                  <a:cubicBezTo>
                    <a:pt x="1334" y="49"/>
                    <a:pt x="1340" y="48"/>
                    <a:pt x="1346" y="46"/>
                  </a:cubicBezTo>
                  <a:cubicBezTo>
                    <a:pt x="1392" y="38"/>
                    <a:pt x="1437" y="42"/>
                    <a:pt x="1483" y="39"/>
                  </a:cubicBezTo>
                  <a:cubicBezTo>
                    <a:pt x="1489" y="39"/>
                    <a:pt x="1496" y="39"/>
                    <a:pt x="1502" y="38"/>
                  </a:cubicBezTo>
                  <a:cubicBezTo>
                    <a:pt x="1552" y="38"/>
                    <a:pt x="1600" y="34"/>
                    <a:pt x="1647" y="37"/>
                  </a:cubicBezTo>
                  <a:cubicBezTo>
                    <a:pt x="1653" y="37"/>
                    <a:pt x="1659" y="38"/>
                    <a:pt x="1664" y="38"/>
                  </a:cubicBezTo>
                  <a:cubicBezTo>
                    <a:pt x="1681" y="41"/>
                    <a:pt x="1697" y="42"/>
                    <a:pt x="1714" y="42"/>
                  </a:cubicBezTo>
                  <a:cubicBezTo>
                    <a:pt x="1719" y="42"/>
                    <a:pt x="1725" y="41"/>
                    <a:pt x="1730" y="41"/>
                  </a:cubicBezTo>
                  <a:cubicBezTo>
                    <a:pt x="1737" y="38"/>
                    <a:pt x="1743" y="36"/>
                    <a:pt x="1750" y="34"/>
                  </a:cubicBezTo>
                  <a:cubicBezTo>
                    <a:pt x="1756" y="32"/>
                    <a:pt x="1763" y="31"/>
                    <a:pt x="1769" y="29"/>
                  </a:cubicBezTo>
                  <a:cubicBezTo>
                    <a:pt x="1832" y="22"/>
                    <a:pt x="1900" y="22"/>
                    <a:pt x="1966" y="35"/>
                  </a:cubicBezTo>
                  <a:cubicBezTo>
                    <a:pt x="1972" y="36"/>
                    <a:pt x="1979" y="37"/>
                    <a:pt x="1985" y="38"/>
                  </a:cubicBezTo>
                  <a:cubicBezTo>
                    <a:pt x="1991" y="38"/>
                    <a:pt x="1997" y="39"/>
                    <a:pt x="2003" y="40"/>
                  </a:cubicBezTo>
                  <a:cubicBezTo>
                    <a:pt x="2009" y="40"/>
                    <a:pt x="2015" y="39"/>
                    <a:pt x="2021" y="38"/>
                  </a:cubicBezTo>
                  <a:cubicBezTo>
                    <a:pt x="2049" y="34"/>
                    <a:pt x="2077" y="21"/>
                    <a:pt x="2106" y="20"/>
                  </a:cubicBezTo>
                  <a:cubicBezTo>
                    <a:pt x="2113" y="20"/>
                    <a:pt x="2119" y="20"/>
                    <a:pt x="2125" y="21"/>
                  </a:cubicBezTo>
                  <a:cubicBezTo>
                    <a:pt x="2131" y="22"/>
                    <a:pt x="2138" y="24"/>
                    <a:pt x="2144" y="26"/>
                  </a:cubicBezTo>
                  <a:cubicBezTo>
                    <a:pt x="2151" y="26"/>
                    <a:pt x="2157" y="26"/>
                    <a:pt x="2163" y="26"/>
                  </a:cubicBezTo>
                  <a:cubicBezTo>
                    <a:pt x="2180" y="31"/>
                    <a:pt x="2200" y="28"/>
                    <a:pt x="2220" y="31"/>
                  </a:cubicBezTo>
                  <a:cubicBezTo>
                    <a:pt x="2274" y="33"/>
                    <a:pt x="2328" y="27"/>
                    <a:pt x="2382" y="22"/>
                  </a:cubicBezTo>
                  <a:cubicBezTo>
                    <a:pt x="2389" y="21"/>
                    <a:pt x="2396" y="21"/>
                    <a:pt x="2403" y="20"/>
                  </a:cubicBezTo>
                  <a:cubicBezTo>
                    <a:pt x="2439" y="24"/>
                    <a:pt x="2475" y="23"/>
                    <a:pt x="2510" y="22"/>
                  </a:cubicBezTo>
                  <a:cubicBezTo>
                    <a:pt x="2517" y="22"/>
                    <a:pt x="2524" y="21"/>
                    <a:pt x="2531" y="21"/>
                  </a:cubicBezTo>
                  <a:cubicBezTo>
                    <a:pt x="2588" y="28"/>
                    <a:pt x="2644" y="31"/>
                    <a:pt x="2699" y="27"/>
                  </a:cubicBezTo>
                  <a:cubicBezTo>
                    <a:pt x="2705" y="27"/>
                    <a:pt x="2711" y="28"/>
                    <a:pt x="2716" y="28"/>
                  </a:cubicBezTo>
                  <a:cubicBezTo>
                    <a:pt x="2722" y="29"/>
                    <a:pt x="2727" y="29"/>
                    <a:pt x="2733" y="30"/>
                  </a:cubicBezTo>
                  <a:cubicBezTo>
                    <a:pt x="2738" y="30"/>
                    <a:pt x="2743" y="31"/>
                    <a:pt x="2749" y="32"/>
                  </a:cubicBezTo>
                  <a:lnTo>
                    <a:pt x="2755" y="43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8" name="Freeform 24"/>
            <p:cNvSpPr/>
            <p:nvPr/>
          </p:nvSpPr>
          <p:spPr bwMode="auto">
            <a:xfrm>
              <a:off x="821047" y="843558"/>
              <a:ext cx="7603714" cy="61913"/>
            </a:xfrm>
            <a:custGeom>
              <a:avLst/>
              <a:gdLst>
                <a:gd name="T0" fmla="*/ 2742 w 2771"/>
                <a:gd name="T1" fmla="*/ 55 h 85"/>
                <a:gd name="T2" fmla="*/ 2514 w 2771"/>
                <a:gd name="T3" fmla="*/ 51 h 85"/>
                <a:gd name="T4" fmla="*/ 2442 w 2771"/>
                <a:gd name="T5" fmla="*/ 59 h 85"/>
                <a:gd name="T6" fmla="*/ 2404 w 2771"/>
                <a:gd name="T7" fmla="*/ 59 h 85"/>
                <a:gd name="T8" fmla="*/ 2163 w 2771"/>
                <a:gd name="T9" fmla="*/ 60 h 85"/>
                <a:gd name="T10" fmla="*/ 2014 w 2771"/>
                <a:gd name="T11" fmla="*/ 70 h 85"/>
                <a:gd name="T12" fmla="*/ 1975 w 2771"/>
                <a:gd name="T13" fmla="*/ 60 h 85"/>
                <a:gd name="T14" fmla="*/ 1752 w 2771"/>
                <a:gd name="T15" fmla="*/ 77 h 85"/>
                <a:gd name="T16" fmla="*/ 1635 w 2771"/>
                <a:gd name="T17" fmla="*/ 67 h 85"/>
                <a:gd name="T18" fmla="*/ 1462 w 2771"/>
                <a:gd name="T19" fmla="*/ 61 h 85"/>
                <a:gd name="T20" fmla="*/ 1342 w 2771"/>
                <a:gd name="T21" fmla="*/ 77 h 85"/>
                <a:gd name="T22" fmla="*/ 1271 w 2771"/>
                <a:gd name="T23" fmla="*/ 75 h 85"/>
                <a:gd name="T24" fmla="*/ 1064 w 2771"/>
                <a:gd name="T25" fmla="*/ 72 h 85"/>
                <a:gd name="T26" fmla="*/ 1001 w 2771"/>
                <a:gd name="T27" fmla="*/ 68 h 85"/>
                <a:gd name="T28" fmla="*/ 938 w 2771"/>
                <a:gd name="T29" fmla="*/ 67 h 85"/>
                <a:gd name="T30" fmla="*/ 878 w 2771"/>
                <a:gd name="T31" fmla="*/ 70 h 85"/>
                <a:gd name="T32" fmla="*/ 838 w 2771"/>
                <a:gd name="T33" fmla="*/ 68 h 85"/>
                <a:gd name="T34" fmla="*/ 680 w 2771"/>
                <a:gd name="T35" fmla="*/ 81 h 85"/>
                <a:gd name="T36" fmla="*/ 536 w 2771"/>
                <a:gd name="T37" fmla="*/ 66 h 85"/>
                <a:gd name="T38" fmla="*/ 497 w 2771"/>
                <a:gd name="T39" fmla="*/ 53 h 85"/>
                <a:gd name="T40" fmla="*/ 370 w 2771"/>
                <a:gd name="T41" fmla="*/ 58 h 85"/>
                <a:gd name="T42" fmla="*/ 216 w 2771"/>
                <a:gd name="T43" fmla="*/ 59 h 85"/>
                <a:gd name="T44" fmla="*/ 126 w 2771"/>
                <a:gd name="T45" fmla="*/ 62 h 85"/>
                <a:gd name="T46" fmla="*/ 63 w 2771"/>
                <a:gd name="T47" fmla="*/ 59 h 85"/>
                <a:gd name="T48" fmla="*/ 0 w 2771"/>
                <a:gd name="T49" fmla="*/ 62 h 85"/>
                <a:gd name="T50" fmla="*/ 62 w 2771"/>
                <a:gd name="T51" fmla="*/ 52 h 85"/>
                <a:gd name="T52" fmla="*/ 139 w 2771"/>
                <a:gd name="T53" fmla="*/ 51 h 85"/>
                <a:gd name="T54" fmla="*/ 358 w 2771"/>
                <a:gd name="T55" fmla="*/ 58 h 85"/>
                <a:gd name="T56" fmla="*/ 480 w 2771"/>
                <a:gd name="T57" fmla="*/ 50 h 85"/>
                <a:gd name="T58" fmla="*/ 513 w 2771"/>
                <a:gd name="T59" fmla="*/ 55 h 85"/>
                <a:gd name="T60" fmla="*/ 553 w 2771"/>
                <a:gd name="T61" fmla="*/ 66 h 85"/>
                <a:gd name="T62" fmla="*/ 832 w 2771"/>
                <a:gd name="T63" fmla="*/ 65 h 85"/>
                <a:gd name="T64" fmla="*/ 858 w 2771"/>
                <a:gd name="T65" fmla="*/ 67 h 85"/>
                <a:gd name="T66" fmla="*/ 918 w 2771"/>
                <a:gd name="T67" fmla="*/ 64 h 85"/>
                <a:gd name="T68" fmla="*/ 984 w 2771"/>
                <a:gd name="T69" fmla="*/ 59 h 85"/>
                <a:gd name="T70" fmla="*/ 1040 w 2771"/>
                <a:gd name="T71" fmla="*/ 72 h 85"/>
                <a:gd name="T72" fmla="*/ 1246 w 2771"/>
                <a:gd name="T73" fmla="*/ 73 h 85"/>
                <a:gd name="T74" fmla="*/ 1288 w 2771"/>
                <a:gd name="T75" fmla="*/ 75 h 85"/>
                <a:gd name="T76" fmla="*/ 1360 w 2771"/>
                <a:gd name="T77" fmla="*/ 70 h 85"/>
                <a:gd name="T78" fmla="*/ 1500 w 2771"/>
                <a:gd name="T79" fmla="*/ 51 h 85"/>
                <a:gd name="T80" fmla="*/ 1641 w 2771"/>
                <a:gd name="T81" fmla="*/ 56 h 85"/>
                <a:gd name="T82" fmla="*/ 1762 w 2771"/>
                <a:gd name="T83" fmla="*/ 64 h 85"/>
                <a:gd name="T84" fmla="*/ 1994 w 2771"/>
                <a:gd name="T85" fmla="*/ 54 h 85"/>
                <a:gd name="T86" fmla="*/ 2032 w 2771"/>
                <a:gd name="T87" fmla="*/ 57 h 85"/>
                <a:gd name="T88" fmla="*/ 2161 w 2771"/>
                <a:gd name="T89" fmla="*/ 48 h 85"/>
                <a:gd name="T90" fmla="*/ 2404 w 2771"/>
                <a:gd name="T91" fmla="*/ 45 h 85"/>
                <a:gd name="T92" fmla="*/ 2520 w 2771"/>
                <a:gd name="T93" fmla="*/ 38 h 85"/>
                <a:gd name="T94" fmla="*/ 2732 w 2771"/>
                <a:gd name="T95" fmla="*/ 47 h 85"/>
                <a:gd name="T96" fmla="*/ 2771 w 2771"/>
                <a:gd name="T97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1" h="85">
                  <a:moveTo>
                    <a:pt x="2770" y="64"/>
                  </a:moveTo>
                  <a:cubicBezTo>
                    <a:pt x="2761" y="60"/>
                    <a:pt x="2751" y="57"/>
                    <a:pt x="2742" y="55"/>
                  </a:cubicBezTo>
                  <a:cubicBezTo>
                    <a:pt x="2737" y="54"/>
                    <a:pt x="2732" y="54"/>
                    <a:pt x="2727" y="53"/>
                  </a:cubicBezTo>
                  <a:cubicBezTo>
                    <a:pt x="2656" y="62"/>
                    <a:pt x="2588" y="59"/>
                    <a:pt x="2514" y="51"/>
                  </a:cubicBezTo>
                  <a:cubicBezTo>
                    <a:pt x="2508" y="51"/>
                    <a:pt x="2502" y="52"/>
                    <a:pt x="2497" y="52"/>
                  </a:cubicBezTo>
                  <a:cubicBezTo>
                    <a:pt x="2479" y="53"/>
                    <a:pt x="2461" y="55"/>
                    <a:pt x="2442" y="59"/>
                  </a:cubicBezTo>
                  <a:cubicBezTo>
                    <a:pt x="2437" y="59"/>
                    <a:pt x="2431" y="59"/>
                    <a:pt x="2425" y="58"/>
                  </a:cubicBezTo>
                  <a:cubicBezTo>
                    <a:pt x="2418" y="58"/>
                    <a:pt x="2411" y="59"/>
                    <a:pt x="2404" y="59"/>
                  </a:cubicBezTo>
                  <a:cubicBezTo>
                    <a:pt x="2330" y="63"/>
                    <a:pt x="2257" y="70"/>
                    <a:pt x="2183" y="62"/>
                  </a:cubicBezTo>
                  <a:cubicBezTo>
                    <a:pt x="2176" y="62"/>
                    <a:pt x="2170" y="61"/>
                    <a:pt x="2163" y="60"/>
                  </a:cubicBezTo>
                  <a:cubicBezTo>
                    <a:pt x="2120" y="57"/>
                    <a:pt x="2077" y="67"/>
                    <a:pt x="2035" y="69"/>
                  </a:cubicBezTo>
                  <a:cubicBezTo>
                    <a:pt x="2028" y="70"/>
                    <a:pt x="2021" y="70"/>
                    <a:pt x="2014" y="70"/>
                  </a:cubicBezTo>
                  <a:cubicBezTo>
                    <a:pt x="2008" y="68"/>
                    <a:pt x="2001" y="67"/>
                    <a:pt x="1995" y="66"/>
                  </a:cubicBezTo>
                  <a:cubicBezTo>
                    <a:pt x="1988" y="64"/>
                    <a:pt x="1982" y="62"/>
                    <a:pt x="1975" y="60"/>
                  </a:cubicBezTo>
                  <a:cubicBezTo>
                    <a:pt x="1908" y="37"/>
                    <a:pt x="1816" y="11"/>
                    <a:pt x="1770" y="76"/>
                  </a:cubicBezTo>
                  <a:cubicBezTo>
                    <a:pt x="1764" y="76"/>
                    <a:pt x="1758" y="77"/>
                    <a:pt x="1752" y="77"/>
                  </a:cubicBezTo>
                  <a:cubicBezTo>
                    <a:pt x="1721" y="78"/>
                    <a:pt x="1689" y="75"/>
                    <a:pt x="1659" y="68"/>
                  </a:cubicBezTo>
                  <a:cubicBezTo>
                    <a:pt x="1651" y="68"/>
                    <a:pt x="1643" y="67"/>
                    <a:pt x="1635" y="67"/>
                  </a:cubicBezTo>
                  <a:cubicBezTo>
                    <a:pt x="1585" y="65"/>
                    <a:pt x="1534" y="64"/>
                    <a:pt x="1483" y="60"/>
                  </a:cubicBezTo>
                  <a:cubicBezTo>
                    <a:pt x="1476" y="60"/>
                    <a:pt x="1469" y="61"/>
                    <a:pt x="1462" y="61"/>
                  </a:cubicBezTo>
                  <a:cubicBezTo>
                    <a:pt x="1428" y="64"/>
                    <a:pt x="1394" y="69"/>
                    <a:pt x="1359" y="76"/>
                  </a:cubicBezTo>
                  <a:cubicBezTo>
                    <a:pt x="1354" y="76"/>
                    <a:pt x="1348" y="77"/>
                    <a:pt x="1342" y="77"/>
                  </a:cubicBezTo>
                  <a:cubicBezTo>
                    <a:pt x="1336" y="78"/>
                    <a:pt x="1330" y="78"/>
                    <a:pt x="1324" y="78"/>
                  </a:cubicBezTo>
                  <a:cubicBezTo>
                    <a:pt x="1308" y="78"/>
                    <a:pt x="1288" y="81"/>
                    <a:pt x="1271" y="75"/>
                  </a:cubicBezTo>
                  <a:cubicBezTo>
                    <a:pt x="1266" y="75"/>
                    <a:pt x="1261" y="75"/>
                    <a:pt x="1255" y="75"/>
                  </a:cubicBezTo>
                  <a:cubicBezTo>
                    <a:pt x="1192" y="62"/>
                    <a:pt x="1128" y="84"/>
                    <a:pt x="1064" y="72"/>
                  </a:cubicBezTo>
                  <a:cubicBezTo>
                    <a:pt x="1058" y="72"/>
                    <a:pt x="1048" y="72"/>
                    <a:pt x="1042" y="71"/>
                  </a:cubicBezTo>
                  <a:cubicBezTo>
                    <a:pt x="1028" y="71"/>
                    <a:pt x="1015" y="70"/>
                    <a:pt x="1001" y="68"/>
                  </a:cubicBezTo>
                  <a:cubicBezTo>
                    <a:pt x="994" y="68"/>
                    <a:pt x="986" y="68"/>
                    <a:pt x="980" y="68"/>
                  </a:cubicBezTo>
                  <a:cubicBezTo>
                    <a:pt x="966" y="67"/>
                    <a:pt x="952" y="67"/>
                    <a:pt x="938" y="67"/>
                  </a:cubicBezTo>
                  <a:cubicBezTo>
                    <a:pt x="931" y="67"/>
                    <a:pt x="924" y="67"/>
                    <a:pt x="918" y="67"/>
                  </a:cubicBezTo>
                  <a:cubicBezTo>
                    <a:pt x="904" y="67"/>
                    <a:pt x="891" y="68"/>
                    <a:pt x="878" y="70"/>
                  </a:cubicBezTo>
                  <a:cubicBezTo>
                    <a:pt x="870" y="69"/>
                    <a:pt x="862" y="68"/>
                    <a:pt x="855" y="68"/>
                  </a:cubicBezTo>
                  <a:cubicBezTo>
                    <a:pt x="849" y="68"/>
                    <a:pt x="844" y="68"/>
                    <a:pt x="838" y="68"/>
                  </a:cubicBezTo>
                  <a:cubicBezTo>
                    <a:pt x="832" y="68"/>
                    <a:pt x="826" y="68"/>
                    <a:pt x="820" y="67"/>
                  </a:cubicBezTo>
                  <a:cubicBezTo>
                    <a:pt x="772" y="63"/>
                    <a:pt x="728" y="74"/>
                    <a:pt x="680" y="81"/>
                  </a:cubicBezTo>
                  <a:cubicBezTo>
                    <a:pt x="636" y="85"/>
                    <a:pt x="596" y="78"/>
                    <a:pt x="555" y="70"/>
                  </a:cubicBezTo>
                  <a:cubicBezTo>
                    <a:pt x="549" y="69"/>
                    <a:pt x="542" y="67"/>
                    <a:pt x="536" y="66"/>
                  </a:cubicBezTo>
                  <a:cubicBezTo>
                    <a:pt x="530" y="65"/>
                    <a:pt x="523" y="64"/>
                    <a:pt x="517" y="62"/>
                  </a:cubicBezTo>
                  <a:cubicBezTo>
                    <a:pt x="510" y="58"/>
                    <a:pt x="504" y="55"/>
                    <a:pt x="497" y="53"/>
                  </a:cubicBezTo>
                  <a:cubicBezTo>
                    <a:pt x="491" y="52"/>
                    <a:pt x="483" y="51"/>
                    <a:pt x="477" y="51"/>
                  </a:cubicBezTo>
                  <a:cubicBezTo>
                    <a:pt x="440" y="52"/>
                    <a:pt x="405" y="55"/>
                    <a:pt x="370" y="58"/>
                  </a:cubicBezTo>
                  <a:cubicBezTo>
                    <a:pt x="364" y="59"/>
                    <a:pt x="357" y="60"/>
                    <a:pt x="349" y="60"/>
                  </a:cubicBezTo>
                  <a:cubicBezTo>
                    <a:pt x="304" y="69"/>
                    <a:pt x="260" y="65"/>
                    <a:pt x="216" y="59"/>
                  </a:cubicBezTo>
                  <a:cubicBezTo>
                    <a:pt x="192" y="53"/>
                    <a:pt x="168" y="59"/>
                    <a:pt x="144" y="61"/>
                  </a:cubicBezTo>
                  <a:cubicBezTo>
                    <a:pt x="138" y="61"/>
                    <a:pt x="132" y="62"/>
                    <a:pt x="126" y="62"/>
                  </a:cubicBezTo>
                  <a:cubicBezTo>
                    <a:pt x="120" y="62"/>
                    <a:pt x="114" y="62"/>
                    <a:pt x="108" y="62"/>
                  </a:cubicBezTo>
                  <a:cubicBezTo>
                    <a:pt x="96" y="62"/>
                    <a:pt x="76" y="65"/>
                    <a:pt x="63" y="59"/>
                  </a:cubicBezTo>
                  <a:cubicBezTo>
                    <a:pt x="57" y="59"/>
                    <a:pt x="52" y="59"/>
                    <a:pt x="47" y="59"/>
                  </a:cubicBezTo>
                  <a:cubicBezTo>
                    <a:pt x="31" y="60"/>
                    <a:pt x="16" y="61"/>
                    <a:pt x="0" y="62"/>
                  </a:cubicBezTo>
                  <a:cubicBezTo>
                    <a:pt x="15" y="59"/>
                    <a:pt x="31" y="56"/>
                    <a:pt x="46" y="54"/>
                  </a:cubicBezTo>
                  <a:cubicBezTo>
                    <a:pt x="51" y="53"/>
                    <a:pt x="56" y="53"/>
                    <a:pt x="62" y="52"/>
                  </a:cubicBezTo>
                  <a:cubicBezTo>
                    <a:pt x="81" y="53"/>
                    <a:pt x="100" y="53"/>
                    <a:pt x="120" y="52"/>
                  </a:cubicBezTo>
                  <a:cubicBezTo>
                    <a:pt x="126" y="52"/>
                    <a:pt x="133" y="52"/>
                    <a:pt x="139" y="51"/>
                  </a:cubicBezTo>
                  <a:cubicBezTo>
                    <a:pt x="184" y="43"/>
                    <a:pt x="232" y="53"/>
                    <a:pt x="276" y="62"/>
                  </a:cubicBezTo>
                  <a:cubicBezTo>
                    <a:pt x="304" y="65"/>
                    <a:pt x="328" y="56"/>
                    <a:pt x="358" y="58"/>
                  </a:cubicBezTo>
                  <a:cubicBezTo>
                    <a:pt x="364" y="57"/>
                    <a:pt x="371" y="57"/>
                    <a:pt x="378" y="56"/>
                  </a:cubicBezTo>
                  <a:cubicBezTo>
                    <a:pt x="412" y="54"/>
                    <a:pt x="446" y="53"/>
                    <a:pt x="480" y="50"/>
                  </a:cubicBezTo>
                  <a:cubicBezTo>
                    <a:pt x="484" y="50"/>
                    <a:pt x="488" y="50"/>
                    <a:pt x="493" y="51"/>
                  </a:cubicBezTo>
                  <a:cubicBezTo>
                    <a:pt x="499" y="52"/>
                    <a:pt x="506" y="53"/>
                    <a:pt x="513" y="55"/>
                  </a:cubicBezTo>
                  <a:cubicBezTo>
                    <a:pt x="519" y="57"/>
                    <a:pt x="526" y="59"/>
                    <a:pt x="533" y="61"/>
                  </a:cubicBezTo>
                  <a:cubicBezTo>
                    <a:pt x="539" y="63"/>
                    <a:pt x="546" y="64"/>
                    <a:pt x="553" y="66"/>
                  </a:cubicBezTo>
                  <a:cubicBezTo>
                    <a:pt x="620" y="81"/>
                    <a:pt x="688" y="81"/>
                    <a:pt x="760" y="67"/>
                  </a:cubicBezTo>
                  <a:cubicBezTo>
                    <a:pt x="784" y="59"/>
                    <a:pt x="808" y="59"/>
                    <a:pt x="832" y="65"/>
                  </a:cubicBezTo>
                  <a:cubicBezTo>
                    <a:pt x="836" y="66"/>
                    <a:pt x="841" y="66"/>
                    <a:pt x="845" y="66"/>
                  </a:cubicBezTo>
                  <a:cubicBezTo>
                    <a:pt x="849" y="66"/>
                    <a:pt x="854" y="67"/>
                    <a:pt x="858" y="67"/>
                  </a:cubicBezTo>
                  <a:cubicBezTo>
                    <a:pt x="864" y="67"/>
                    <a:pt x="870" y="67"/>
                    <a:pt x="875" y="67"/>
                  </a:cubicBezTo>
                  <a:cubicBezTo>
                    <a:pt x="890" y="67"/>
                    <a:pt x="904" y="65"/>
                    <a:pt x="918" y="64"/>
                  </a:cubicBezTo>
                  <a:cubicBezTo>
                    <a:pt x="923" y="63"/>
                    <a:pt x="928" y="63"/>
                    <a:pt x="933" y="62"/>
                  </a:cubicBezTo>
                  <a:cubicBezTo>
                    <a:pt x="950" y="57"/>
                    <a:pt x="967" y="57"/>
                    <a:pt x="984" y="59"/>
                  </a:cubicBezTo>
                  <a:cubicBezTo>
                    <a:pt x="990" y="60"/>
                    <a:pt x="996" y="61"/>
                    <a:pt x="1002" y="62"/>
                  </a:cubicBezTo>
                  <a:cubicBezTo>
                    <a:pt x="1014" y="68"/>
                    <a:pt x="1027" y="71"/>
                    <a:pt x="1040" y="72"/>
                  </a:cubicBezTo>
                  <a:cubicBezTo>
                    <a:pt x="1046" y="73"/>
                    <a:pt x="1054" y="73"/>
                    <a:pt x="1060" y="73"/>
                  </a:cubicBezTo>
                  <a:cubicBezTo>
                    <a:pt x="1124" y="78"/>
                    <a:pt x="1184" y="69"/>
                    <a:pt x="1246" y="73"/>
                  </a:cubicBezTo>
                  <a:cubicBezTo>
                    <a:pt x="1254" y="73"/>
                    <a:pt x="1260" y="73"/>
                    <a:pt x="1267" y="73"/>
                  </a:cubicBezTo>
                  <a:cubicBezTo>
                    <a:pt x="1273" y="73"/>
                    <a:pt x="1280" y="74"/>
                    <a:pt x="1288" y="75"/>
                  </a:cubicBezTo>
                  <a:cubicBezTo>
                    <a:pt x="1307" y="78"/>
                    <a:pt x="1325" y="76"/>
                    <a:pt x="1343" y="74"/>
                  </a:cubicBezTo>
                  <a:cubicBezTo>
                    <a:pt x="1349" y="73"/>
                    <a:pt x="1355" y="72"/>
                    <a:pt x="1360" y="70"/>
                  </a:cubicBezTo>
                  <a:cubicBezTo>
                    <a:pt x="1399" y="60"/>
                    <a:pt x="1438" y="54"/>
                    <a:pt x="1479" y="52"/>
                  </a:cubicBezTo>
                  <a:cubicBezTo>
                    <a:pt x="1486" y="51"/>
                    <a:pt x="1494" y="51"/>
                    <a:pt x="1500" y="51"/>
                  </a:cubicBezTo>
                  <a:cubicBezTo>
                    <a:pt x="1542" y="57"/>
                    <a:pt x="1582" y="55"/>
                    <a:pt x="1623" y="56"/>
                  </a:cubicBezTo>
                  <a:cubicBezTo>
                    <a:pt x="1629" y="56"/>
                    <a:pt x="1635" y="56"/>
                    <a:pt x="1641" y="56"/>
                  </a:cubicBezTo>
                  <a:cubicBezTo>
                    <a:pt x="1675" y="62"/>
                    <a:pt x="1708" y="65"/>
                    <a:pt x="1742" y="65"/>
                  </a:cubicBezTo>
                  <a:cubicBezTo>
                    <a:pt x="1749" y="65"/>
                    <a:pt x="1756" y="65"/>
                    <a:pt x="1762" y="64"/>
                  </a:cubicBezTo>
                  <a:cubicBezTo>
                    <a:pt x="1824" y="0"/>
                    <a:pt x="1904" y="30"/>
                    <a:pt x="1975" y="54"/>
                  </a:cubicBezTo>
                  <a:cubicBezTo>
                    <a:pt x="1981" y="55"/>
                    <a:pt x="1988" y="55"/>
                    <a:pt x="1994" y="54"/>
                  </a:cubicBezTo>
                  <a:cubicBezTo>
                    <a:pt x="2000" y="55"/>
                    <a:pt x="2007" y="56"/>
                    <a:pt x="2013" y="57"/>
                  </a:cubicBezTo>
                  <a:cubicBezTo>
                    <a:pt x="2019" y="57"/>
                    <a:pt x="2026" y="58"/>
                    <a:pt x="2032" y="57"/>
                  </a:cubicBezTo>
                  <a:cubicBezTo>
                    <a:pt x="2044" y="57"/>
                    <a:pt x="2056" y="56"/>
                    <a:pt x="2068" y="53"/>
                  </a:cubicBezTo>
                  <a:cubicBezTo>
                    <a:pt x="2100" y="46"/>
                    <a:pt x="2128" y="43"/>
                    <a:pt x="2161" y="48"/>
                  </a:cubicBezTo>
                  <a:cubicBezTo>
                    <a:pt x="2168" y="48"/>
                    <a:pt x="2175" y="49"/>
                    <a:pt x="2183" y="50"/>
                  </a:cubicBezTo>
                  <a:cubicBezTo>
                    <a:pt x="2257" y="61"/>
                    <a:pt x="2331" y="51"/>
                    <a:pt x="2404" y="45"/>
                  </a:cubicBezTo>
                  <a:cubicBezTo>
                    <a:pt x="2411" y="44"/>
                    <a:pt x="2417" y="44"/>
                    <a:pt x="2424" y="44"/>
                  </a:cubicBezTo>
                  <a:cubicBezTo>
                    <a:pt x="2457" y="54"/>
                    <a:pt x="2488" y="42"/>
                    <a:pt x="2520" y="38"/>
                  </a:cubicBezTo>
                  <a:cubicBezTo>
                    <a:pt x="2527" y="38"/>
                    <a:pt x="2534" y="37"/>
                    <a:pt x="2542" y="37"/>
                  </a:cubicBezTo>
                  <a:cubicBezTo>
                    <a:pt x="2604" y="65"/>
                    <a:pt x="2664" y="53"/>
                    <a:pt x="2732" y="47"/>
                  </a:cubicBezTo>
                  <a:cubicBezTo>
                    <a:pt x="2739" y="47"/>
                    <a:pt x="2745" y="48"/>
                    <a:pt x="2752" y="50"/>
                  </a:cubicBezTo>
                  <a:cubicBezTo>
                    <a:pt x="2759" y="51"/>
                    <a:pt x="2765" y="53"/>
                    <a:pt x="2771" y="56"/>
                  </a:cubicBezTo>
                  <a:lnTo>
                    <a:pt x="2770" y="64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9" name="Freeform 25"/>
            <p:cNvSpPr/>
            <p:nvPr/>
          </p:nvSpPr>
          <p:spPr bwMode="auto">
            <a:xfrm>
              <a:off x="785377" y="849325"/>
              <a:ext cx="7603714" cy="69850"/>
            </a:xfrm>
            <a:custGeom>
              <a:avLst/>
              <a:gdLst>
                <a:gd name="T0" fmla="*/ 2747 w 2770"/>
                <a:gd name="T1" fmla="*/ 60 h 96"/>
                <a:gd name="T2" fmla="*/ 2550 w 2770"/>
                <a:gd name="T3" fmla="*/ 62 h 96"/>
                <a:gd name="T4" fmla="*/ 2474 w 2770"/>
                <a:gd name="T5" fmla="*/ 59 h 96"/>
                <a:gd name="T6" fmla="*/ 2432 w 2770"/>
                <a:gd name="T7" fmla="*/ 59 h 96"/>
                <a:gd name="T8" fmla="*/ 2208 w 2770"/>
                <a:gd name="T9" fmla="*/ 65 h 96"/>
                <a:gd name="T10" fmla="*/ 2171 w 2770"/>
                <a:gd name="T11" fmla="*/ 64 h 96"/>
                <a:gd name="T12" fmla="*/ 2002 w 2770"/>
                <a:gd name="T13" fmla="*/ 70 h 96"/>
                <a:gd name="T14" fmla="*/ 1779 w 2770"/>
                <a:gd name="T15" fmla="*/ 76 h 96"/>
                <a:gd name="T16" fmla="*/ 1634 w 2770"/>
                <a:gd name="T17" fmla="*/ 67 h 96"/>
                <a:gd name="T18" fmla="*/ 1479 w 2770"/>
                <a:gd name="T19" fmla="*/ 67 h 96"/>
                <a:gd name="T20" fmla="*/ 1382 w 2770"/>
                <a:gd name="T21" fmla="*/ 84 h 96"/>
                <a:gd name="T22" fmla="*/ 1290 w 2770"/>
                <a:gd name="T23" fmla="*/ 86 h 96"/>
                <a:gd name="T24" fmla="*/ 1079 w 2770"/>
                <a:gd name="T25" fmla="*/ 83 h 96"/>
                <a:gd name="T26" fmla="*/ 990 w 2770"/>
                <a:gd name="T27" fmla="*/ 84 h 96"/>
                <a:gd name="T28" fmla="*/ 949 w 2770"/>
                <a:gd name="T29" fmla="*/ 84 h 96"/>
                <a:gd name="T30" fmla="*/ 913 w 2770"/>
                <a:gd name="T31" fmla="*/ 83 h 96"/>
                <a:gd name="T32" fmla="*/ 884 w 2770"/>
                <a:gd name="T33" fmla="*/ 79 h 96"/>
                <a:gd name="T34" fmla="*/ 837 w 2770"/>
                <a:gd name="T35" fmla="*/ 80 h 96"/>
                <a:gd name="T36" fmla="*/ 579 w 2770"/>
                <a:gd name="T37" fmla="*/ 84 h 96"/>
                <a:gd name="T38" fmla="*/ 520 w 2770"/>
                <a:gd name="T39" fmla="*/ 72 h 96"/>
                <a:gd name="T40" fmla="*/ 484 w 2770"/>
                <a:gd name="T41" fmla="*/ 68 h 96"/>
                <a:gd name="T42" fmla="*/ 344 w 2770"/>
                <a:gd name="T43" fmla="*/ 79 h 96"/>
                <a:gd name="T44" fmla="*/ 189 w 2770"/>
                <a:gd name="T45" fmla="*/ 67 h 96"/>
                <a:gd name="T46" fmla="*/ 75 w 2770"/>
                <a:gd name="T47" fmla="*/ 69 h 96"/>
                <a:gd name="T48" fmla="*/ 0 w 2770"/>
                <a:gd name="T49" fmla="*/ 78 h 96"/>
                <a:gd name="T50" fmla="*/ 76 w 2770"/>
                <a:gd name="T51" fmla="*/ 61 h 96"/>
                <a:gd name="T52" fmla="*/ 158 w 2770"/>
                <a:gd name="T53" fmla="*/ 59 h 96"/>
                <a:gd name="T54" fmla="*/ 357 w 2770"/>
                <a:gd name="T55" fmla="*/ 60 h 96"/>
                <a:gd name="T56" fmla="*/ 483 w 2770"/>
                <a:gd name="T57" fmla="*/ 61 h 96"/>
                <a:gd name="T58" fmla="*/ 524 w 2770"/>
                <a:gd name="T59" fmla="*/ 70 h 96"/>
                <a:gd name="T60" fmla="*/ 565 w 2770"/>
                <a:gd name="T61" fmla="*/ 77 h 96"/>
                <a:gd name="T62" fmla="*/ 840 w 2770"/>
                <a:gd name="T63" fmla="*/ 68 h 96"/>
                <a:gd name="T64" fmla="*/ 876 w 2770"/>
                <a:gd name="T65" fmla="*/ 69 h 96"/>
                <a:gd name="T66" fmla="*/ 908 w 2770"/>
                <a:gd name="T67" fmla="*/ 75 h 96"/>
                <a:gd name="T68" fmla="*/ 950 w 2770"/>
                <a:gd name="T69" fmla="*/ 68 h 96"/>
                <a:gd name="T70" fmla="*/ 987 w 2770"/>
                <a:gd name="T71" fmla="*/ 65 h 96"/>
                <a:gd name="T72" fmla="*/ 1076 w 2770"/>
                <a:gd name="T73" fmla="*/ 70 h 96"/>
                <a:gd name="T74" fmla="*/ 1286 w 2770"/>
                <a:gd name="T75" fmla="*/ 75 h 96"/>
                <a:gd name="T76" fmla="*/ 1365 w 2770"/>
                <a:gd name="T77" fmla="*/ 75 h 96"/>
                <a:gd name="T78" fmla="*/ 1472 w 2770"/>
                <a:gd name="T79" fmla="*/ 53 h 96"/>
                <a:gd name="T80" fmla="*/ 1643 w 2770"/>
                <a:gd name="T81" fmla="*/ 59 h 96"/>
                <a:gd name="T82" fmla="*/ 1778 w 2770"/>
                <a:gd name="T83" fmla="*/ 65 h 96"/>
                <a:gd name="T84" fmla="*/ 1993 w 2770"/>
                <a:gd name="T85" fmla="*/ 62 h 96"/>
                <a:gd name="T86" fmla="*/ 2024 w 2770"/>
                <a:gd name="T87" fmla="*/ 67 h 96"/>
                <a:gd name="T88" fmla="*/ 2175 w 2770"/>
                <a:gd name="T89" fmla="*/ 60 h 96"/>
                <a:gd name="T90" fmla="*/ 2434 w 2770"/>
                <a:gd name="T91" fmla="*/ 56 h 96"/>
                <a:gd name="T92" fmla="*/ 2474 w 2770"/>
                <a:gd name="T93" fmla="*/ 55 h 96"/>
                <a:gd name="T94" fmla="*/ 2539 w 2770"/>
                <a:gd name="T95" fmla="*/ 48 h 96"/>
                <a:gd name="T96" fmla="*/ 2752 w 2770"/>
                <a:gd name="T97" fmla="*/ 56 h 96"/>
                <a:gd name="T98" fmla="*/ 2768 w 2770"/>
                <a:gd name="T99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70" h="96">
                  <a:moveTo>
                    <a:pt x="2768" y="60"/>
                  </a:moveTo>
                  <a:cubicBezTo>
                    <a:pt x="2761" y="59"/>
                    <a:pt x="2754" y="60"/>
                    <a:pt x="2747" y="60"/>
                  </a:cubicBezTo>
                  <a:cubicBezTo>
                    <a:pt x="2739" y="60"/>
                    <a:pt x="2732" y="61"/>
                    <a:pt x="2724" y="62"/>
                  </a:cubicBezTo>
                  <a:cubicBezTo>
                    <a:pt x="2664" y="69"/>
                    <a:pt x="2608" y="65"/>
                    <a:pt x="2550" y="62"/>
                  </a:cubicBezTo>
                  <a:cubicBezTo>
                    <a:pt x="2543" y="61"/>
                    <a:pt x="2537" y="61"/>
                    <a:pt x="2530" y="60"/>
                  </a:cubicBezTo>
                  <a:cubicBezTo>
                    <a:pt x="2512" y="58"/>
                    <a:pt x="2493" y="57"/>
                    <a:pt x="2474" y="59"/>
                  </a:cubicBezTo>
                  <a:cubicBezTo>
                    <a:pt x="2468" y="59"/>
                    <a:pt x="2461" y="59"/>
                    <a:pt x="2455" y="58"/>
                  </a:cubicBezTo>
                  <a:cubicBezTo>
                    <a:pt x="2447" y="58"/>
                    <a:pt x="2440" y="59"/>
                    <a:pt x="2432" y="59"/>
                  </a:cubicBezTo>
                  <a:cubicBezTo>
                    <a:pt x="2387" y="60"/>
                    <a:pt x="2342" y="64"/>
                    <a:pt x="2296" y="69"/>
                  </a:cubicBezTo>
                  <a:cubicBezTo>
                    <a:pt x="2268" y="72"/>
                    <a:pt x="2236" y="65"/>
                    <a:pt x="2208" y="65"/>
                  </a:cubicBezTo>
                  <a:cubicBezTo>
                    <a:pt x="2202" y="65"/>
                    <a:pt x="2195" y="65"/>
                    <a:pt x="2189" y="64"/>
                  </a:cubicBezTo>
                  <a:cubicBezTo>
                    <a:pt x="2183" y="64"/>
                    <a:pt x="2177" y="64"/>
                    <a:pt x="2171" y="64"/>
                  </a:cubicBezTo>
                  <a:cubicBezTo>
                    <a:pt x="2121" y="54"/>
                    <a:pt x="2073" y="65"/>
                    <a:pt x="2023" y="69"/>
                  </a:cubicBezTo>
                  <a:cubicBezTo>
                    <a:pt x="2016" y="70"/>
                    <a:pt x="2009" y="70"/>
                    <a:pt x="2002" y="70"/>
                  </a:cubicBezTo>
                  <a:cubicBezTo>
                    <a:pt x="1940" y="37"/>
                    <a:pt x="1856" y="41"/>
                    <a:pt x="1797" y="75"/>
                  </a:cubicBezTo>
                  <a:cubicBezTo>
                    <a:pt x="1791" y="75"/>
                    <a:pt x="1785" y="76"/>
                    <a:pt x="1779" y="76"/>
                  </a:cubicBezTo>
                  <a:cubicBezTo>
                    <a:pt x="1737" y="78"/>
                    <a:pt x="1694" y="75"/>
                    <a:pt x="1654" y="69"/>
                  </a:cubicBezTo>
                  <a:cubicBezTo>
                    <a:pt x="1647" y="68"/>
                    <a:pt x="1641" y="68"/>
                    <a:pt x="1634" y="67"/>
                  </a:cubicBezTo>
                  <a:cubicBezTo>
                    <a:pt x="1590" y="64"/>
                    <a:pt x="1545" y="65"/>
                    <a:pt x="1499" y="65"/>
                  </a:cubicBezTo>
                  <a:cubicBezTo>
                    <a:pt x="1492" y="66"/>
                    <a:pt x="1486" y="66"/>
                    <a:pt x="1479" y="67"/>
                  </a:cubicBezTo>
                  <a:cubicBezTo>
                    <a:pt x="1452" y="69"/>
                    <a:pt x="1427" y="75"/>
                    <a:pt x="1401" y="82"/>
                  </a:cubicBezTo>
                  <a:cubicBezTo>
                    <a:pt x="1395" y="82"/>
                    <a:pt x="1388" y="83"/>
                    <a:pt x="1382" y="84"/>
                  </a:cubicBezTo>
                  <a:cubicBezTo>
                    <a:pt x="1357" y="86"/>
                    <a:pt x="1332" y="88"/>
                    <a:pt x="1308" y="85"/>
                  </a:cubicBezTo>
                  <a:cubicBezTo>
                    <a:pt x="1302" y="86"/>
                    <a:pt x="1296" y="86"/>
                    <a:pt x="1290" y="86"/>
                  </a:cubicBezTo>
                  <a:cubicBezTo>
                    <a:pt x="1284" y="86"/>
                    <a:pt x="1278" y="86"/>
                    <a:pt x="1273" y="86"/>
                  </a:cubicBezTo>
                  <a:cubicBezTo>
                    <a:pt x="1208" y="72"/>
                    <a:pt x="1144" y="65"/>
                    <a:pt x="1079" y="83"/>
                  </a:cubicBezTo>
                  <a:cubicBezTo>
                    <a:pt x="1071" y="84"/>
                    <a:pt x="1063" y="84"/>
                    <a:pt x="1055" y="84"/>
                  </a:cubicBezTo>
                  <a:cubicBezTo>
                    <a:pt x="1034" y="85"/>
                    <a:pt x="1012" y="85"/>
                    <a:pt x="990" y="84"/>
                  </a:cubicBezTo>
                  <a:cubicBezTo>
                    <a:pt x="983" y="84"/>
                    <a:pt x="976" y="84"/>
                    <a:pt x="969" y="84"/>
                  </a:cubicBezTo>
                  <a:cubicBezTo>
                    <a:pt x="962" y="84"/>
                    <a:pt x="955" y="84"/>
                    <a:pt x="949" y="84"/>
                  </a:cubicBezTo>
                  <a:cubicBezTo>
                    <a:pt x="943" y="84"/>
                    <a:pt x="937" y="84"/>
                    <a:pt x="931" y="84"/>
                  </a:cubicBezTo>
                  <a:cubicBezTo>
                    <a:pt x="925" y="83"/>
                    <a:pt x="919" y="83"/>
                    <a:pt x="913" y="83"/>
                  </a:cubicBezTo>
                  <a:cubicBezTo>
                    <a:pt x="908" y="82"/>
                    <a:pt x="903" y="81"/>
                    <a:pt x="899" y="81"/>
                  </a:cubicBezTo>
                  <a:cubicBezTo>
                    <a:pt x="894" y="80"/>
                    <a:pt x="889" y="79"/>
                    <a:pt x="884" y="79"/>
                  </a:cubicBezTo>
                  <a:cubicBezTo>
                    <a:pt x="873" y="79"/>
                    <a:pt x="862" y="79"/>
                    <a:pt x="851" y="79"/>
                  </a:cubicBezTo>
                  <a:cubicBezTo>
                    <a:pt x="847" y="80"/>
                    <a:pt x="842" y="80"/>
                    <a:pt x="837" y="80"/>
                  </a:cubicBezTo>
                  <a:cubicBezTo>
                    <a:pt x="756" y="81"/>
                    <a:pt x="680" y="96"/>
                    <a:pt x="598" y="86"/>
                  </a:cubicBezTo>
                  <a:cubicBezTo>
                    <a:pt x="592" y="85"/>
                    <a:pt x="585" y="85"/>
                    <a:pt x="579" y="84"/>
                  </a:cubicBezTo>
                  <a:cubicBezTo>
                    <a:pt x="566" y="81"/>
                    <a:pt x="554" y="79"/>
                    <a:pt x="541" y="75"/>
                  </a:cubicBezTo>
                  <a:cubicBezTo>
                    <a:pt x="534" y="74"/>
                    <a:pt x="527" y="73"/>
                    <a:pt x="520" y="72"/>
                  </a:cubicBezTo>
                  <a:cubicBezTo>
                    <a:pt x="513" y="70"/>
                    <a:pt x="507" y="69"/>
                    <a:pt x="501" y="69"/>
                  </a:cubicBezTo>
                  <a:cubicBezTo>
                    <a:pt x="495" y="68"/>
                    <a:pt x="490" y="68"/>
                    <a:pt x="484" y="68"/>
                  </a:cubicBezTo>
                  <a:cubicBezTo>
                    <a:pt x="479" y="68"/>
                    <a:pt x="473" y="68"/>
                    <a:pt x="467" y="68"/>
                  </a:cubicBezTo>
                  <a:cubicBezTo>
                    <a:pt x="426" y="63"/>
                    <a:pt x="384" y="67"/>
                    <a:pt x="344" y="79"/>
                  </a:cubicBezTo>
                  <a:cubicBezTo>
                    <a:pt x="338" y="81"/>
                    <a:pt x="332" y="83"/>
                    <a:pt x="327" y="85"/>
                  </a:cubicBezTo>
                  <a:cubicBezTo>
                    <a:pt x="276" y="94"/>
                    <a:pt x="240" y="62"/>
                    <a:pt x="189" y="67"/>
                  </a:cubicBezTo>
                  <a:cubicBezTo>
                    <a:pt x="182" y="67"/>
                    <a:pt x="176" y="67"/>
                    <a:pt x="170" y="68"/>
                  </a:cubicBezTo>
                  <a:cubicBezTo>
                    <a:pt x="138" y="70"/>
                    <a:pt x="105" y="75"/>
                    <a:pt x="75" y="69"/>
                  </a:cubicBezTo>
                  <a:cubicBezTo>
                    <a:pt x="69" y="70"/>
                    <a:pt x="62" y="70"/>
                    <a:pt x="56" y="71"/>
                  </a:cubicBezTo>
                  <a:cubicBezTo>
                    <a:pt x="38" y="73"/>
                    <a:pt x="19" y="75"/>
                    <a:pt x="0" y="78"/>
                  </a:cubicBezTo>
                  <a:cubicBezTo>
                    <a:pt x="19" y="72"/>
                    <a:pt x="38" y="67"/>
                    <a:pt x="57" y="64"/>
                  </a:cubicBezTo>
                  <a:cubicBezTo>
                    <a:pt x="63" y="63"/>
                    <a:pt x="70" y="61"/>
                    <a:pt x="76" y="61"/>
                  </a:cubicBezTo>
                  <a:cubicBezTo>
                    <a:pt x="97" y="63"/>
                    <a:pt x="117" y="62"/>
                    <a:pt x="137" y="60"/>
                  </a:cubicBezTo>
                  <a:cubicBezTo>
                    <a:pt x="144" y="60"/>
                    <a:pt x="151" y="59"/>
                    <a:pt x="158" y="59"/>
                  </a:cubicBezTo>
                  <a:cubicBezTo>
                    <a:pt x="208" y="50"/>
                    <a:pt x="256" y="62"/>
                    <a:pt x="304" y="69"/>
                  </a:cubicBezTo>
                  <a:cubicBezTo>
                    <a:pt x="320" y="69"/>
                    <a:pt x="340" y="62"/>
                    <a:pt x="357" y="60"/>
                  </a:cubicBezTo>
                  <a:cubicBezTo>
                    <a:pt x="363" y="59"/>
                    <a:pt x="369" y="59"/>
                    <a:pt x="375" y="58"/>
                  </a:cubicBezTo>
                  <a:cubicBezTo>
                    <a:pt x="410" y="54"/>
                    <a:pt x="445" y="54"/>
                    <a:pt x="483" y="61"/>
                  </a:cubicBezTo>
                  <a:cubicBezTo>
                    <a:pt x="490" y="61"/>
                    <a:pt x="497" y="62"/>
                    <a:pt x="505" y="64"/>
                  </a:cubicBezTo>
                  <a:cubicBezTo>
                    <a:pt x="511" y="66"/>
                    <a:pt x="518" y="68"/>
                    <a:pt x="524" y="70"/>
                  </a:cubicBezTo>
                  <a:cubicBezTo>
                    <a:pt x="532" y="71"/>
                    <a:pt x="539" y="72"/>
                    <a:pt x="547" y="73"/>
                  </a:cubicBezTo>
                  <a:cubicBezTo>
                    <a:pt x="553" y="75"/>
                    <a:pt x="559" y="76"/>
                    <a:pt x="565" y="77"/>
                  </a:cubicBezTo>
                  <a:cubicBezTo>
                    <a:pt x="571" y="78"/>
                    <a:pt x="578" y="79"/>
                    <a:pt x="584" y="80"/>
                  </a:cubicBezTo>
                  <a:cubicBezTo>
                    <a:pt x="668" y="81"/>
                    <a:pt x="756" y="70"/>
                    <a:pt x="840" y="68"/>
                  </a:cubicBezTo>
                  <a:cubicBezTo>
                    <a:pt x="846" y="68"/>
                    <a:pt x="852" y="68"/>
                    <a:pt x="858" y="68"/>
                  </a:cubicBezTo>
                  <a:cubicBezTo>
                    <a:pt x="864" y="68"/>
                    <a:pt x="870" y="69"/>
                    <a:pt x="876" y="69"/>
                  </a:cubicBezTo>
                  <a:cubicBezTo>
                    <a:pt x="881" y="71"/>
                    <a:pt x="887" y="72"/>
                    <a:pt x="892" y="73"/>
                  </a:cubicBezTo>
                  <a:cubicBezTo>
                    <a:pt x="897" y="74"/>
                    <a:pt x="903" y="75"/>
                    <a:pt x="908" y="75"/>
                  </a:cubicBezTo>
                  <a:cubicBezTo>
                    <a:pt x="915" y="73"/>
                    <a:pt x="922" y="72"/>
                    <a:pt x="929" y="70"/>
                  </a:cubicBezTo>
                  <a:cubicBezTo>
                    <a:pt x="936" y="69"/>
                    <a:pt x="943" y="68"/>
                    <a:pt x="950" y="68"/>
                  </a:cubicBezTo>
                  <a:cubicBezTo>
                    <a:pt x="956" y="67"/>
                    <a:pt x="962" y="66"/>
                    <a:pt x="969" y="66"/>
                  </a:cubicBezTo>
                  <a:cubicBezTo>
                    <a:pt x="975" y="65"/>
                    <a:pt x="981" y="65"/>
                    <a:pt x="987" y="65"/>
                  </a:cubicBezTo>
                  <a:cubicBezTo>
                    <a:pt x="1009" y="68"/>
                    <a:pt x="1031" y="70"/>
                    <a:pt x="1052" y="70"/>
                  </a:cubicBezTo>
                  <a:cubicBezTo>
                    <a:pt x="1059" y="70"/>
                    <a:pt x="1068" y="70"/>
                    <a:pt x="1076" y="70"/>
                  </a:cubicBezTo>
                  <a:cubicBezTo>
                    <a:pt x="1140" y="72"/>
                    <a:pt x="1204" y="53"/>
                    <a:pt x="1269" y="75"/>
                  </a:cubicBezTo>
                  <a:cubicBezTo>
                    <a:pt x="1275" y="75"/>
                    <a:pt x="1280" y="75"/>
                    <a:pt x="1286" y="75"/>
                  </a:cubicBezTo>
                  <a:cubicBezTo>
                    <a:pt x="1291" y="75"/>
                    <a:pt x="1297" y="75"/>
                    <a:pt x="1303" y="75"/>
                  </a:cubicBezTo>
                  <a:cubicBezTo>
                    <a:pt x="1324" y="79"/>
                    <a:pt x="1345" y="78"/>
                    <a:pt x="1365" y="75"/>
                  </a:cubicBezTo>
                  <a:cubicBezTo>
                    <a:pt x="1372" y="75"/>
                    <a:pt x="1379" y="74"/>
                    <a:pt x="1386" y="73"/>
                  </a:cubicBezTo>
                  <a:cubicBezTo>
                    <a:pt x="1415" y="66"/>
                    <a:pt x="1443" y="58"/>
                    <a:pt x="1472" y="53"/>
                  </a:cubicBezTo>
                  <a:cubicBezTo>
                    <a:pt x="1478" y="52"/>
                    <a:pt x="1484" y="52"/>
                    <a:pt x="1489" y="51"/>
                  </a:cubicBezTo>
                  <a:cubicBezTo>
                    <a:pt x="1539" y="55"/>
                    <a:pt x="1591" y="56"/>
                    <a:pt x="1643" y="59"/>
                  </a:cubicBezTo>
                  <a:cubicBezTo>
                    <a:pt x="1651" y="59"/>
                    <a:pt x="1659" y="60"/>
                    <a:pt x="1667" y="60"/>
                  </a:cubicBezTo>
                  <a:cubicBezTo>
                    <a:pt x="1704" y="65"/>
                    <a:pt x="1741" y="67"/>
                    <a:pt x="1778" y="65"/>
                  </a:cubicBezTo>
                  <a:cubicBezTo>
                    <a:pt x="1783" y="65"/>
                    <a:pt x="1789" y="65"/>
                    <a:pt x="1794" y="64"/>
                  </a:cubicBezTo>
                  <a:cubicBezTo>
                    <a:pt x="1860" y="0"/>
                    <a:pt x="1920" y="34"/>
                    <a:pt x="1993" y="62"/>
                  </a:cubicBezTo>
                  <a:cubicBezTo>
                    <a:pt x="1999" y="63"/>
                    <a:pt x="2005" y="65"/>
                    <a:pt x="2011" y="67"/>
                  </a:cubicBezTo>
                  <a:cubicBezTo>
                    <a:pt x="2015" y="67"/>
                    <a:pt x="2020" y="67"/>
                    <a:pt x="2024" y="67"/>
                  </a:cubicBezTo>
                  <a:cubicBezTo>
                    <a:pt x="2028" y="66"/>
                    <a:pt x="2032" y="66"/>
                    <a:pt x="2036" y="65"/>
                  </a:cubicBezTo>
                  <a:cubicBezTo>
                    <a:pt x="2084" y="53"/>
                    <a:pt x="2128" y="59"/>
                    <a:pt x="2175" y="60"/>
                  </a:cubicBezTo>
                  <a:cubicBezTo>
                    <a:pt x="2182" y="61"/>
                    <a:pt x="2189" y="62"/>
                    <a:pt x="2196" y="63"/>
                  </a:cubicBezTo>
                  <a:cubicBezTo>
                    <a:pt x="2275" y="72"/>
                    <a:pt x="2354" y="62"/>
                    <a:pt x="2434" y="56"/>
                  </a:cubicBezTo>
                  <a:cubicBezTo>
                    <a:pt x="2441" y="56"/>
                    <a:pt x="2448" y="55"/>
                    <a:pt x="2455" y="55"/>
                  </a:cubicBezTo>
                  <a:cubicBezTo>
                    <a:pt x="2461" y="55"/>
                    <a:pt x="2468" y="55"/>
                    <a:pt x="2474" y="55"/>
                  </a:cubicBezTo>
                  <a:cubicBezTo>
                    <a:pt x="2490" y="52"/>
                    <a:pt x="2506" y="49"/>
                    <a:pt x="2522" y="48"/>
                  </a:cubicBezTo>
                  <a:cubicBezTo>
                    <a:pt x="2527" y="48"/>
                    <a:pt x="2533" y="48"/>
                    <a:pt x="2539" y="48"/>
                  </a:cubicBezTo>
                  <a:cubicBezTo>
                    <a:pt x="2604" y="56"/>
                    <a:pt x="2668" y="59"/>
                    <a:pt x="2732" y="54"/>
                  </a:cubicBezTo>
                  <a:cubicBezTo>
                    <a:pt x="2738" y="54"/>
                    <a:pt x="2745" y="55"/>
                    <a:pt x="2752" y="56"/>
                  </a:cubicBezTo>
                  <a:cubicBezTo>
                    <a:pt x="2758" y="57"/>
                    <a:pt x="2764" y="58"/>
                    <a:pt x="2770" y="60"/>
                  </a:cubicBezTo>
                  <a:cubicBezTo>
                    <a:pt x="2770" y="60"/>
                    <a:pt x="2769" y="60"/>
                    <a:pt x="2768" y="60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0" name="Freeform 26"/>
            <p:cNvSpPr/>
            <p:nvPr/>
          </p:nvSpPr>
          <p:spPr bwMode="auto">
            <a:xfrm>
              <a:off x="797267" y="884250"/>
              <a:ext cx="7597767" cy="53975"/>
            </a:xfrm>
            <a:custGeom>
              <a:avLst/>
              <a:gdLst>
                <a:gd name="T0" fmla="*/ 2550 w 2770"/>
                <a:gd name="T1" fmla="*/ 46 h 74"/>
                <a:gd name="T2" fmla="*/ 2474 w 2770"/>
                <a:gd name="T3" fmla="*/ 44 h 74"/>
                <a:gd name="T4" fmla="*/ 2432 w 2770"/>
                <a:gd name="T5" fmla="*/ 44 h 74"/>
                <a:gd name="T6" fmla="*/ 2208 w 2770"/>
                <a:gd name="T7" fmla="*/ 49 h 74"/>
                <a:gd name="T8" fmla="*/ 2171 w 2770"/>
                <a:gd name="T9" fmla="*/ 48 h 74"/>
                <a:gd name="T10" fmla="*/ 2002 w 2770"/>
                <a:gd name="T11" fmla="*/ 54 h 74"/>
                <a:gd name="T12" fmla="*/ 1799 w 2770"/>
                <a:gd name="T13" fmla="*/ 48 h 74"/>
                <a:gd name="T14" fmla="*/ 1761 w 2770"/>
                <a:gd name="T15" fmla="*/ 59 h 74"/>
                <a:gd name="T16" fmla="*/ 1654 w 2770"/>
                <a:gd name="T17" fmla="*/ 52 h 74"/>
                <a:gd name="T18" fmla="*/ 1499 w 2770"/>
                <a:gd name="T19" fmla="*/ 49 h 74"/>
                <a:gd name="T20" fmla="*/ 1401 w 2770"/>
                <a:gd name="T21" fmla="*/ 63 h 74"/>
                <a:gd name="T22" fmla="*/ 1308 w 2770"/>
                <a:gd name="T23" fmla="*/ 66 h 74"/>
                <a:gd name="T24" fmla="*/ 1273 w 2770"/>
                <a:gd name="T25" fmla="*/ 67 h 74"/>
                <a:gd name="T26" fmla="*/ 1118 w 2770"/>
                <a:gd name="T27" fmla="*/ 58 h 74"/>
                <a:gd name="T28" fmla="*/ 899 w 2770"/>
                <a:gd name="T29" fmla="*/ 62 h 74"/>
                <a:gd name="T30" fmla="*/ 851 w 2770"/>
                <a:gd name="T31" fmla="*/ 61 h 74"/>
                <a:gd name="T32" fmla="*/ 658 w 2770"/>
                <a:gd name="T33" fmla="*/ 70 h 74"/>
                <a:gd name="T34" fmla="*/ 598 w 2770"/>
                <a:gd name="T35" fmla="*/ 67 h 74"/>
                <a:gd name="T36" fmla="*/ 541 w 2770"/>
                <a:gd name="T37" fmla="*/ 57 h 74"/>
                <a:gd name="T38" fmla="*/ 501 w 2770"/>
                <a:gd name="T39" fmla="*/ 52 h 74"/>
                <a:gd name="T40" fmla="*/ 467 w 2770"/>
                <a:gd name="T41" fmla="*/ 52 h 74"/>
                <a:gd name="T42" fmla="*/ 405 w 2770"/>
                <a:gd name="T43" fmla="*/ 51 h 74"/>
                <a:gd name="T44" fmla="*/ 189 w 2770"/>
                <a:gd name="T45" fmla="*/ 50 h 74"/>
                <a:gd name="T46" fmla="*/ 75 w 2770"/>
                <a:gd name="T47" fmla="*/ 53 h 74"/>
                <a:gd name="T48" fmla="*/ 0 w 2770"/>
                <a:gd name="T49" fmla="*/ 60 h 74"/>
                <a:gd name="T50" fmla="*/ 76 w 2770"/>
                <a:gd name="T51" fmla="*/ 45 h 74"/>
                <a:gd name="T52" fmla="*/ 158 w 2770"/>
                <a:gd name="T53" fmla="*/ 43 h 74"/>
                <a:gd name="T54" fmla="*/ 195 w 2770"/>
                <a:gd name="T55" fmla="*/ 41 h 74"/>
                <a:gd name="T56" fmla="*/ 428 w 2770"/>
                <a:gd name="T57" fmla="*/ 41 h 74"/>
                <a:gd name="T58" fmla="*/ 505 w 2770"/>
                <a:gd name="T59" fmla="*/ 48 h 74"/>
                <a:gd name="T60" fmla="*/ 547 w 2770"/>
                <a:gd name="T61" fmla="*/ 56 h 74"/>
                <a:gd name="T62" fmla="*/ 606 w 2770"/>
                <a:gd name="T63" fmla="*/ 63 h 74"/>
                <a:gd name="T64" fmla="*/ 645 w 2770"/>
                <a:gd name="T65" fmla="*/ 67 h 74"/>
                <a:gd name="T66" fmla="*/ 840 w 2770"/>
                <a:gd name="T67" fmla="*/ 51 h 74"/>
                <a:gd name="T68" fmla="*/ 876 w 2770"/>
                <a:gd name="T69" fmla="*/ 52 h 74"/>
                <a:gd name="T70" fmla="*/ 908 w 2770"/>
                <a:gd name="T71" fmla="*/ 58 h 74"/>
                <a:gd name="T72" fmla="*/ 1133 w 2770"/>
                <a:gd name="T73" fmla="*/ 51 h 74"/>
                <a:gd name="T74" fmla="*/ 1286 w 2770"/>
                <a:gd name="T75" fmla="*/ 57 h 74"/>
                <a:gd name="T76" fmla="*/ 1365 w 2770"/>
                <a:gd name="T77" fmla="*/ 58 h 74"/>
                <a:gd name="T78" fmla="*/ 1472 w 2770"/>
                <a:gd name="T79" fmla="*/ 39 h 74"/>
                <a:gd name="T80" fmla="*/ 1643 w 2770"/>
                <a:gd name="T81" fmla="*/ 44 h 74"/>
                <a:gd name="T82" fmla="*/ 1747 w 2770"/>
                <a:gd name="T83" fmla="*/ 50 h 74"/>
                <a:gd name="T84" fmla="*/ 1784 w 2770"/>
                <a:gd name="T85" fmla="*/ 43 h 74"/>
                <a:gd name="T86" fmla="*/ 1993 w 2770"/>
                <a:gd name="T87" fmla="*/ 46 h 74"/>
                <a:gd name="T88" fmla="*/ 2024 w 2770"/>
                <a:gd name="T89" fmla="*/ 50 h 74"/>
                <a:gd name="T90" fmla="*/ 2175 w 2770"/>
                <a:gd name="T91" fmla="*/ 45 h 74"/>
                <a:gd name="T92" fmla="*/ 2434 w 2770"/>
                <a:gd name="T93" fmla="*/ 41 h 74"/>
                <a:gd name="T94" fmla="*/ 2474 w 2770"/>
                <a:gd name="T95" fmla="*/ 40 h 74"/>
                <a:gd name="T96" fmla="*/ 2539 w 2770"/>
                <a:gd name="T97" fmla="*/ 34 h 74"/>
                <a:gd name="T98" fmla="*/ 2759 w 2770"/>
                <a:gd name="T99" fmla="*/ 43 h 74"/>
                <a:gd name="T100" fmla="*/ 2768 w 2770"/>
                <a:gd name="T101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70" h="74">
                  <a:moveTo>
                    <a:pt x="2768" y="45"/>
                  </a:moveTo>
                  <a:cubicBezTo>
                    <a:pt x="2696" y="36"/>
                    <a:pt x="2624" y="49"/>
                    <a:pt x="2550" y="46"/>
                  </a:cubicBezTo>
                  <a:cubicBezTo>
                    <a:pt x="2543" y="46"/>
                    <a:pt x="2537" y="45"/>
                    <a:pt x="2530" y="45"/>
                  </a:cubicBezTo>
                  <a:cubicBezTo>
                    <a:pt x="2512" y="43"/>
                    <a:pt x="2493" y="42"/>
                    <a:pt x="2474" y="44"/>
                  </a:cubicBezTo>
                  <a:cubicBezTo>
                    <a:pt x="2468" y="43"/>
                    <a:pt x="2461" y="43"/>
                    <a:pt x="2455" y="43"/>
                  </a:cubicBezTo>
                  <a:cubicBezTo>
                    <a:pt x="2447" y="43"/>
                    <a:pt x="2440" y="43"/>
                    <a:pt x="2432" y="44"/>
                  </a:cubicBezTo>
                  <a:cubicBezTo>
                    <a:pt x="2387" y="45"/>
                    <a:pt x="2342" y="48"/>
                    <a:pt x="2296" y="52"/>
                  </a:cubicBezTo>
                  <a:cubicBezTo>
                    <a:pt x="2268" y="55"/>
                    <a:pt x="2236" y="49"/>
                    <a:pt x="2208" y="49"/>
                  </a:cubicBezTo>
                  <a:cubicBezTo>
                    <a:pt x="2202" y="49"/>
                    <a:pt x="2195" y="49"/>
                    <a:pt x="2189" y="48"/>
                  </a:cubicBezTo>
                  <a:cubicBezTo>
                    <a:pt x="2183" y="48"/>
                    <a:pt x="2177" y="48"/>
                    <a:pt x="2171" y="48"/>
                  </a:cubicBezTo>
                  <a:cubicBezTo>
                    <a:pt x="2121" y="40"/>
                    <a:pt x="2073" y="49"/>
                    <a:pt x="2023" y="53"/>
                  </a:cubicBezTo>
                  <a:cubicBezTo>
                    <a:pt x="2016" y="53"/>
                    <a:pt x="2009" y="53"/>
                    <a:pt x="2002" y="54"/>
                  </a:cubicBezTo>
                  <a:cubicBezTo>
                    <a:pt x="1996" y="52"/>
                    <a:pt x="1991" y="50"/>
                    <a:pt x="1986" y="49"/>
                  </a:cubicBezTo>
                  <a:cubicBezTo>
                    <a:pt x="1924" y="37"/>
                    <a:pt x="1856" y="0"/>
                    <a:pt x="1799" y="48"/>
                  </a:cubicBezTo>
                  <a:cubicBezTo>
                    <a:pt x="1795" y="50"/>
                    <a:pt x="1791" y="51"/>
                    <a:pt x="1787" y="53"/>
                  </a:cubicBezTo>
                  <a:cubicBezTo>
                    <a:pt x="1778" y="56"/>
                    <a:pt x="1770" y="58"/>
                    <a:pt x="1761" y="59"/>
                  </a:cubicBezTo>
                  <a:cubicBezTo>
                    <a:pt x="1755" y="59"/>
                    <a:pt x="1749" y="59"/>
                    <a:pt x="1743" y="59"/>
                  </a:cubicBezTo>
                  <a:cubicBezTo>
                    <a:pt x="1713" y="58"/>
                    <a:pt x="1683" y="56"/>
                    <a:pt x="1654" y="52"/>
                  </a:cubicBezTo>
                  <a:cubicBezTo>
                    <a:pt x="1647" y="52"/>
                    <a:pt x="1641" y="51"/>
                    <a:pt x="1634" y="51"/>
                  </a:cubicBezTo>
                  <a:cubicBezTo>
                    <a:pt x="1590" y="48"/>
                    <a:pt x="1545" y="49"/>
                    <a:pt x="1499" y="49"/>
                  </a:cubicBezTo>
                  <a:cubicBezTo>
                    <a:pt x="1492" y="50"/>
                    <a:pt x="1486" y="50"/>
                    <a:pt x="1479" y="50"/>
                  </a:cubicBezTo>
                  <a:cubicBezTo>
                    <a:pt x="1452" y="53"/>
                    <a:pt x="1427" y="58"/>
                    <a:pt x="1401" y="63"/>
                  </a:cubicBezTo>
                  <a:cubicBezTo>
                    <a:pt x="1395" y="64"/>
                    <a:pt x="1388" y="64"/>
                    <a:pt x="1382" y="65"/>
                  </a:cubicBezTo>
                  <a:cubicBezTo>
                    <a:pt x="1357" y="67"/>
                    <a:pt x="1332" y="69"/>
                    <a:pt x="1308" y="66"/>
                  </a:cubicBezTo>
                  <a:cubicBezTo>
                    <a:pt x="1302" y="66"/>
                    <a:pt x="1296" y="67"/>
                    <a:pt x="1290" y="67"/>
                  </a:cubicBezTo>
                  <a:cubicBezTo>
                    <a:pt x="1284" y="67"/>
                    <a:pt x="1278" y="67"/>
                    <a:pt x="1273" y="67"/>
                  </a:cubicBezTo>
                  <a:cubicBezTo>
                    <a:pt x="1227" y="58"/>
                    <a:pt x="1182" y="53"/>
                    <a:pt x="1137" y="56"/>
                  </a:cubicBezTo>
                  <a:cubicBezTo>
                    <a:pt x="1131" y="56"/>
                    <a:pt x="1124" y="57"/>
                    <a:pt x="1118" y="58"/>
                  </a:cubicBezTo>
                  <a:cubicBezTo>
                    <a:pt x="1048" y="62"/>
                    <a:pt x="980" y="65"/>
                    <a:pt x="913" y="64"/>
                  </a:cubicBezTo>
                  <a:cubicBezTo>
                    <a:pt x="908" y="64"/>
                    <a:pt x="903" y="63"/>
                    <a:pt x="899" y="62"/>
                  </a:cubicBezTo>
                  <a:cubicBezTo>
                    <a:pt x="894" y="62"/>
                    <a:pt x="889" y="61"/>
                    <a:pt x="884" y="61"/>
                  </a:cubicBezTo>
                  <a:cubicBezTo>
                    <a:pt x="873" y="60"/>
                    <a:pt x="862" y="61"/>
                    <a:pt x="851" y="61"/>
                  </a:cubicBezTo>
                  <a:cubicBezTo>
                    <a:pt x="844" y="61"/>
                    <a:pt x="837" y="62"/>
                    <a:pt x="830" y="62"/>
                  </a:cubicBezTo>
                  <a:cubicBezTo>
                    <a:pt x="772" y="63"/>
                    <a:pt x="716" y="74"/>
                    <a:pt x="658" y="70"/>
                  </a:cubicBezTo>
                  <a:cubicBezTo>
                    <a:pt x="651" y="70"/>
                    <a:pt x="645" y="70"/>
                    <a:pt x="638" y="70"/>
                  </a:cubicBezTo>
                  <a:cubicBezTo>
                    <a:pt x="625" y="69"/>
                    <a:pt x="611" y="68"/>
                    <a:pt x="598" y="67"/>
                  </a:cubicBezTo>
                  <a:cubicBezTo>
                    <a:pt x="592" y="66"/>
                    <a:pt x="585" y="66"/>
                    <a:pt x="579" y="65"/>
                  </a:cubicBezTo>
                  <a:cubicBezTo>
                    <a:pt x="566" y="63"/>
                    <a:pt x="554" y="61"/>
                    <a:pt x="541" y="57"/>
                  </a:cubicBezTo>
                  <a:cubicBezTo>
                    <a:pt x="534" y="56"/>
                    <a:pt x="527" y="56"/>
                    <a:pt x="520" y="55"/>
                  </a:cubicBezTo>
                  <a:cubicBezTo>
                    <a:pt x="513" y="53"/>
                    <a:pt x="507" y="52"/>
                    <a:pt x="501" y="52"/>
                  </a:cubicBezTo>
                  <a:cubicBezTo>
                    <a:pt x="495" y="52"/>
                    <a:pt x="490" y="51"/>
                    <a:pt x="484" y="51"/>
                  </a:cubicBezTo>
                  <a:cubicBezTo>
                    <a:pt x="479" y="52"/>
                    <a:pt x="473" y="52"/>
                    <a:pt x="467" y="52"/>
                  </a:cubicBezTo>
                  <a:cubicBezTo>
                    <a:pt x="453" y="50"/>
                    <a:pt x="440" y="50"/>
                    <a:pt x="426" y="50"/>
                  </a:cubicBezTo>
                  <a:cubicBezTo>
                    <a:pt x="419" y="50"/>
                    <a:pt x="412" y="50"/>
                    <a:pt x="405" y="51"/>
                  </a:cubicBezTo>
                  <a:cubicBezTo>
                    <a:pt x="340" y="52"/>
                    <a:pt x="276" y="59"/>
                    <a:pt x="211" y="50"/>
                  </a:cubicBezTo>
                  <a:cubicBezTo>
                    <a:pt x="204" y="50"/>
                    <a:pt x="195" y="50"/>
                    <a:pt x="189" y="50"/>
                  </a:cubicBezTo>
                  <a:cubicBezTo>
                    <a:pt x="182" y="51"/>
                    <a:pt x="176" y="51"/>
                    <a:pt x="170" y="51"/>
                  </a:cubicBezTo>
                  <a:cubicBezTo>
                    <a:pt x="138" y="54"/>
                    <a:pt x="105" y="58"/>
                    <a:pt x="75" y="53"/>
                  </a:cubicBezTo>
                  <a:cubicBezTo>
                    <a:pt x="69" y="53"/>
                    <a:pt x="62" y="53"/>
                    <a:pt x="56" y="54"/>
                  </a:cubicBezTo>
                  <a:cubicBezTo>
                    <a:pt x="38" y="55"/>
                    <a:pt x="19" y="57"/>
                    <a:pt x="0" y="60"/>
                  </a:cubicBezTo>
                  <a:cubicBezTo>
                    <a:pt x="19" y="55"/>
                    <a:pt x="38" y="51"/>
                    <a:pt x="57" y="48"/>
                  </a:cubicBezTo>
                  <a:cubicBezTo>
                    <a:pt x="64" y="47"/>
                    <a:pt x="70" y="46"/>
                    <a:pt x="76" y="45"/>
                  </a:cubicBezTo>
                  <a:cubicBezTo>
                    <a:pt x="97" y="47"/>
                    <a:pt x="117" y="46"/>
                    <a:pt x="137" y="45"/>
                  </a:cubicBezTo>
                  <a:cubicBezTo>
                    <a:pt x="144" y="44"/>
                    <a:pt x="151" y="44"/>
                    <a:pt x="158" y="43"/>
                  </a:cubicBezTo>
                  <a:cubicBezTo>
                    <a:pt x="164" y="42"/>
                    <a:pt x="170" y="42"/>
                    <a:pt x="176" y="41"/>
                  </a:cubicBezTo>
                  <a:cubicBezTo>
                    <a:pt x="183" y="41"/>
                    <a:pt x="189" y="41"/>
                    <a:pt x="195" y="41"/>
                  </a:cubicBezTo>
                  <a:cubicBezTo>
                    <a:pt x="268" y="52"/>
                    <a:pt x="340" y="52"/>
                    <a:pt x="410" y="41"/>
                  </a:cubicBezTo>
                  <a:cubicBezTo>
                    <a:pt x="416" y="41"/>
                    <a:pt x="422" y="41"/>
                    <a:pt x="428" y="41"/>
                  </a:cubicBezTo>
                  <a:cubicBezTo>
                    <a:pt x="446" y="41"/>
                    <a:pt x="464" y="43"/>
                    <a:pt x="483" y="46"/>
                  </a:cubicBezTo>
                  <a:cubicBezTo>
                    <a:pt x="490" y="46"/>
                    <a:pt x="497" y="46"/>
                    <a:pt x="505" y="48"/>
                  </a:cubicBezTo>
                  <a:cubicBezTo>
                    <a:pt x="511" y="50"/>
                    <a:pt x="518" y="51"/>
                    <a:pt x="524" y="53"/>
                  </a:cubicBezTo>
                  <a:cubicBezTo>
                    <a:pt x="532" y="54"/>
                    <a:pt x="539" y="55"/>
                    <a:pt x="547" y="56"/>
                  </a:cubicBezTo>
                  <a:cubicBezTo>
                    <a:pt x="559" y="58"/>
                    <a:pt x="571" y="60"/>
                    <a:pt x="584" y="61"/>
                  </a:cubicBezTo>
                  <a:cubicBezTo>
                    <a:pt x="590" y="62"/>
                    <a:pt x="600" y="63"/>
                    <a:pt x="606" y="63"/>
                  </a:cubicBezTo>
                  <a:cubicBezTo>
                    <a:pt x="613" y="64"/>
                    <a:pt x="619" y="65"/>
                    <a:pt x="626" y="66"/>
                  </a:cubicBezTo>
                  <a:cubicBezTo>
                    <a:pt x="632" y="66"/>
                    <a:pt x="639" y="67"/>
                    <a:pt x="645" y="67"/>
                  </a:cubicBezTo>
                  <a:cubicBezTo>
                    <a:pt x="708" y="70"/>
                    <a:pt x="768" y="52"/>
                    <a:pt x="828" y="52"/>
                  </a:cubicBezTo>
                  <a:cubicBezTo>
                    <a:pt x="832" y="52"/>
                    <a:pt x="836" y="51"/>
                    <a:pt x="840" y="51"/>
                  </a:cubicBezTo>
                  <a:cubicBezTo>
                    <a:pt x="846" y="51"/>
                    <a:pt x="852" y="51"/>
                    <a:pt x="858" y="52"/>
                  </a:cubicBezTo>
                  <a:cubicBezTo>
                    <a:pt x="864" y="52"/>
                    <a:pt x="870" y="52"/>
                    <a:pt x="876" y="52"/>
                  </a:cubicBezTo>
                  <a:cubicBezTo>
                    <a:pt x="881" y="54"/>
                    <a:pt x="887" y="55"/>
                    <a:pt x="892" y="56"/>
                  </a:cubicBezTo>
                  <a:cubicBezTo>
                    <a:pt x="897" y="56"/>
                    <a:pt x="903" y="57"/>
                    <a:pt x="908" y="58"/>
                  </a:cubicBezTo>
                  <a:cubicBezTo>
                    <a:pt x="976" y="49"/>
                    <a:pt x="1044" y="62"/>
                    <a:pt x="1114" y="52"/>
                  </a:cubicBezTo>
                  <a:cubicBezTo>
                    <a:pt x="1120" y="52"/>
                    <a:pt x="1127" y="52"/>
                    <a:pt x="1133" y="51"/>
                  </a:cubicBezTo>
                  <a:cubicBezTo>
                    <a:pt x="1179" y="48"/>
                    <a:pt x="1224" y="44"/>
                    <a:pt x="1269" y="57"/>
                  </a:cubicBezTo>
                  <a:cubicBezTo>
                    <a:pt x="1275" y="57"/>
                    <a:pt x="1280" y="57"/>
                    <a:pt x="1286" y="57"/>
                  </a:cubicBezTo>
                  <a:cubicBezTo>
                    <a:pt x="1291" y="57"/>
                    <a:pt x="1297" y="57"/>
                    <a:pt x="1303" y="58"/>
                  </a:cubicBezTo>
                  <a:cubicBezTo>
                    <a:pt x="1324" y="61"/>
                    <a:pt x="1345" y="60"/>
                    <a:pt x="1365" y="58"/>
                  </a:cubicBezTo>
                  <a:cubicBezTo>
                    <a:pt x="1372" y="57"/>
                    <a:pt x="1379" y="56"/>
                    <a:pt x="1386" y="55"/>
                  </a:cubicBezTo>
                  <a:cubicBezTo>
                    <a:pt x="1415" y="50"/>
                    <a:pt x="1443" y="43"/>
                    <a:pt x="1472" y="39"/>
                  </a:cubicBezTo>
                  <a:cubicBezTo>
                    <a:pt x="1478" y="38"/>
                    <a:pt x="1484" y="37"/>
                    <a:pt x="1489" y="37"/>
                  </a:cubicBezTo>
                  <a:cubicBezTo>
                    <a:pt x="1539" y="40"/>
                    <a:pt x="1591" y="41"/>
                    <a:pt x="1643" y="44"/>
                  </a:cubicBezTo>
                  <a:cubicBezTo>
                    <a:pt x="1651" y="44"/>
                    <a:pt x="1659" y="44"/>
                    <a:pt x="1667" y="45"/>
                  </a:cubicBezTo>
                  <a:cubicBezTo>
                    <a:pt x="1694" y="48"/>
                    <a:pt x="1720" y="50"/>
                    <a:pt x="1747" y="50"/>
                  </a:cubicBezTo>
                  <a:cubicBezTo>
                    <a:pt x="1752" y="50"/>
                    <a:pt x="1757" y="50"/>
                    <a:pt x="1764" y="49"/>
                  </a:cubicBezTo>
                  <a:cubicBezTo>
                    <a:pt x="1770" y="47"/>
                    <a:pt x="1777" y="45"/>
                    <a:pt x="1784" y="43"/>
                  </a:cubicBezTo>
                  <a:cubicBezTo>
                    <a:pt x="1790" y="40"/>
                    <a:pt x="1797" y="38"/>
                    <a:pt x="1803" y="37"/>
                  </a:cubicBezTo>
                  <a:cubicBezTo>
                    <a:pt x="1868" y="15"/>
                    <a:pt x="1932" y="30"/>
                    <a:pt x="1993" y="46"/>
                  </a:cubicBezTo>
                  <a:cubicBezTo>
                    <a:pt x="1999" y="47"/>
                    <a:pt x="2005" y="49"/>
                    <a:pt x="2011" y="50"/>
                  </a:cubicBezTo>
                  <a:cubicBezTo>
                    <a:pt x="2015" y="50"/>
                    <a:pt x="2020" y="50"/>
                    <a:pt x="2024" y="50"/>
                  </a:cubicBezTo>
                  <a:cubicBezTo>
                    <a:pt x="2028" y="50"/>
                    <a:pt x="2032" y="50"/>
                    <a:pt x="2036" y="49"/>
                  </a:cubicBezTo>
                  <a:cubicBezTo>
                    <a:pt x="2084" y="39"/>
                    <a:pt x="2128" y="44"/>
                    <a:pt x="2175" y="45"/>
                  </a:cubicBezTo>
                  <a:cubicBezTo>
                    <a:pt x="2182" y="46"/>
                    <a:pt x="2189" y="46"/>
                    <a:pt x="2196" y="47"/>
                  </a:cubicBezTo>
                  <a:cubicBezTo>
                    <a:pt x="2275" y="55"/>
                    <a:pt x="2354" y="46"/>
                    <a:pt x="2434" y="41"/>
                  </a:cubicBezTo>
                  <a:cubicBezTo>
                    <a:pt x="2441" y="41"/>
                    <a:pt x="2448" y="40"/>
                    <a:pt x="2455" y="40"/>
                  </a:cubicBezTo>
                  <a:cubicBezTo>
                    <a:pt x="2461" y="40"/>
                    <a:pt x="2468" y="40"/>
                    <a:pt x="2474" y="40"/>
                  </a:cubicBezTo>
                  <a:cubicBezTo>
                    <a:pt x="2490" y="37"/>
                    <a:pt x="2506" y="35"/>
                    <a:pt x="2522" y="35"/>
                  </a:cubicBezTo>
                  <a:cubicBezTo>
                    <a:pt x="2527" y="34"/>
                    <a:pt x="2533" y="34"/>
                    <a:pt x="2539" y="34"/>
                  </a:cubicBezTo>
                  <a:cubicBezTo>
                    <a:pt x="2545" y="35"/>
                    <a:pt x="2552" y="36"/>
                    <a:pt x="2558" y="36"/>
                  </a:cubicBezTo>
                  <a:cubicBezTo>
                    <a:pt x="2628" y="46"/>
                    <a:pt x="2692" y="36"/>
                    <a:pt x="2759" y="43"/>
                  </a:cubicBezTo>
                  <a:cubicBezTo>
                    <a:pt x="2764" y="43"/>
                    <a:pt x="2767" y="44"/>
                    <a:pt x="2770" y="45"/>
                  </a:cubicBezTo>
                  <a:cubicBezTo>
                    <a:pt x="2770" y="45"/>
                    <a:pt x="2769" y="45"/>
                    <a:pt x="2768" y="45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00" name="组合 5199"/>
            <p:cNvGrpSpPr/>
            <p:nvPr/>
          </p:nvGrpSpPr>
          <p:grpSpPr>
            <a:xfrm>
              <a:off x="755650" y="957275"/>
              <a:ext cx="187271" cy="1744663"/>
              <a:chOff x="755650" y="957275"/>
              <a:chExt cx="576671" cy="1744663"/>
            </a:xfrm>
          </p:grpSpPr>
          <p:sp>
            <p:nvSpPr>
              <p:cNvPr id="5143" name="Rectangle 29"/>
              <p:cNvSpPr>
                <a:spLocks noChangeArrowheads="1"/>
              </p:cNvSpPr>
              <p:nvPr/>
            </p:nvSpPr>
            <p:spPr bwMode="auto">
              <a:xfrm>
                <a:off x="773487" y="958863"/>
                <a:ext cx="552891" cy="1741488"/>
              </a:xfrm>
              <a:prstGeom prst="rect">
                <a:avLst/>
              </a:prstGeom>
              <a:solidFill>
                <a:srgbClr val="B98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4" name="Freeform 30"/>
              <p:cNvSpPr>
                <a:spLocks noEditPoints="1"/>
              </p:cNvSpPr>
              <p:nvPr/>
            </p:nvSpPr>
            <p:spPr bwMode="auto">
              <a:xfrm>
                <a:off x="773487" y="957275"/>
                <a:ext cx="558834" cy="1744663"/>
              </a:xfrm>
              <a:custGeom>
                <a:avLst/>
                <a:gdLst>
                  <a:gd name="T0" fmla="*/ 94 w 94"/>
                  <a:gd name="T1" fmla="*/ 1099 h 1099"/>
                  <a:gd name="T2" fmla="*/ 0 w 94"/>
                  <a:gd name="T3" fmla="*/ 1099 h 1099"/>
                  <a:gd name="T4" fmla="*/ 0 w 94"/>
                  <a:gd name="T5" fmla="*/ 0 h 1099"/>
                  <a:gd name="T6" fmla="*/ 94 w 94"/>
                  <a:gd name="T7" fmla="*/ 0 h 1099"/>
                  <a:gd name="T8" fmla="*/ 94 w 94"/>
                  <a:gd name="T9" fmla="*/ 1099 h 1099"/>
                  <a:gd name="T10" fmla="*/ 1 w 94"/>
                  <a:gd name="T11" fmla="*/ 1097 h 1099"/>
                  <a:gd name="T12" fmla="*/ 92 w 94"/>
                  <a:gd name="T13" fmla="*/ 1097 h 1099"/>
                  <a:gd name="T14" fmla="*/ 92 w 94"/>
                  <a:gd name="T15" fmla="*/ 2 h 1099"/>
                  <a:gd name="T16" fmla="*/ 1 w 94"/>
                  <a:gd name="T17" fmla="*/ 2 h 1099"/>
                  <a:gd name="T18" fmla="*/ 1 w 94"/>
                  <a:gd name="T19" fmla="*/ 1097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099">
                    <a:moveTo>
                      <a:pt x="94" y="1099"/>
                    </a:moveTo>
                    <a:lnTo>
                      <a:pt x="0" y="1099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1099"/>
                    </a:lnTo>
                    <a:close/>
                    <a:moveTo>
                      <a:pt x="1" y="1097"/>
                    </a:moveTo>
                    <a:lnTo>
                      <a:pt x="92" y="1097"/>
                    </a:lnTo>
                    <a:lnTo>
                      <a:pt x="92" y="2"/>
                    </a:lnTo>
                    <a:lnTo>
                      <a:pt x="1" y="2"/>
                    </a:lnTo>
                    <a:lnTo>
                      <a:pt x="1" y="1097"/>
                    </a:lnTo>
                    <a:close/>
                  </a:path>
                </a:pathLst>
              </a:custGeom>
              <a:solidFill>
                <a:srgbClr val="562A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5" name="Freeform 31"/>
              <p:cNvSpPr/>
              <p:nvPr/>
            </p:nvSpPr>
            <p:spPr bwMode="auto">
              <a:xfrm>
                <a:off x="826994" y="2251088"/>
                <a:ext cx="71341" cy="69850"/>
              </a:xfrm>
              <a:custGeom>
                <a:avLst/>
                <a:gdLst>
                  <a:gd name="T0" fmla="*/ 1 w 25"/>
                  <a:gd name="T1" fmla="*/ 3 h 96"/>
                  <a:gd name="T2" fmla="*/ 5 w 25"/>
                  <a:gd name="T3" fmla="*/ 96 h 96"/>
                  <a:gd name="T4" fmla="*/ 5 w 25"/>
                  <a:gd name="T5" fmla="*/ 3 h 96"/>
                  <a:gd name="T6" fmla="*/ 1 w 25"/>
                  <a:gd name="T7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96">
                    <a:moveTo>
                      <a:pt x="1" y="3"/>
                    </a:moveTo>
                    <a:cubicBezTo>
                      <a:pt x="13" y="35"/>
                      <a:pt x="5" y="66"/>
                      <a:pt x="5" y="96"/>
                    </a:cubicBezTo>
                    <a:cubicBezTo>
                      <a:pt x="25" y="66"/>
                      <a:pt x="17" y="32"/>
                      <a:pt x="5" y="3"/>
                    </a:cubicBezTo>
                    <a:cubicBezTo>
                      <a:pt x="4" y="0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6" name="Freeform 32"/>
              <p:cNvSpPr/>
              <p:nvPr/>
            </p:nvSpPr>
            <p:spPr bwMode="auto">
              <a:xfrm>
                <a:off x="838884" y="2436825"/>
                <a:ext cx="71341" cy="65088"/>
              </a:xfrm>
              <a:custGeom>
                <a:avLst/>
                <a:gdLst>
                  <a:gd name="T0" fmla="*/ 3 w 27"/>
                  <a:gd name="T1" fmla="*/ 7 h 90"/>
                  <a:gd name="T2" fmla="*/ 4 w 27"/>
                  <a:gd name="T3" fmla="*/ 76 h 90"/>
                  <a:gd name="T4" fmla="*/ 9 w 27"/>
                  <a:gd name="T5" fmla="*/ 90 h 90"/>
                  <a:gd name="T6" fmla="*/ 9 w 27"/>
                  <a:gd name="T7" fmla="*/ 75 h 90"/>
                  <a:gd name="T8" fmla="*/ 7 w 27"/>
                  <a:gd name="T9" fmla="*/ 0 h 90"/>
                  <a:gd name="T10" fmla="*/ 3 w 27"/>
                  <a:gd name="T11" fmla="*/ 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90">
                    <a:moveTo>
                      <a:pt x="3" y="7"/>
                    </a:moveTo>
                    <a:cubicBezTo>
                      <a:pt x="16" y="30"/>
                      <a:pt x="0" y="54"/>
                      <a:pt x="4" y="76"/>
                    </a:cubicBezTo>
                    <a:cubicBezTo>
                      <a:pt x="5" y="81"/>
                      <a:pt x="7" y="85"/>
                      <a:pt x="9" y="90"/>
                    </a:cubicBezTo>
                    <a:cubicBezTo>
                      <a:pt x="9" y="84"/>
                      <a:pt x="9" y="80"/>
                      <a:pt x="9" y="75"/>
                    </a:cubicBezTo>
                    <a:cubicBezTo>
                      <a:pt x="12" y="50"/>
                      <a:pt x="27" y="21"/>
                      <a:pt x="7" y="0"/>
                    </a:cubicBezTo>
                    <a:cubicBezTo>
                      <a:pt x="4" y="1"/>
                      <a:pt x="2" y="4"/>
                      <a:pt x="3" y="7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7" name="Freeform 33"/>
              <p:cNvSpPr/>
              <p:nvPr/>
            </p:nvSpPr>
            <p:spPr bwMode="auto">
              <a:xfrm>
                <a:off x="809157" y="2055825"/>
                <a:ext cx="41617" cy="63500"/>
              </a:xfrm>
              <a:custGeom>
                <a:avLst/>
                <a:gdLst>
                  <a:gd name="T0" fmla="*/ 2 w 16"/>
                  <a:gd name="T1" fmla="*/ 1 h 86"/>
                  <a:gd name="T2" fmla="*/ 0 w 16"/>
                  <a:gd name="T3" fmla="*/ 86 h 86"/>
                  <a:gd name="T4" fmla="*/ 4 w 16"/>
                  <a:gd name="T5" fmla="*/ 0 h 86"/>
                  <a:gd name="T6" fmla="*/ 2 w 16"/>
                  <a:gd name="T7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6">
                    <a:moveTo>
                      <a:pt x="2" y="1"/>
                    </a:moveTo>
                    <a:cubicBezTo>
                      <a:pt x="8" y="28"/>
                      <a:pt x="8" y="59"/>
                      <a:pt x="0" y="86"/>
                    </a:cubicBezTo>
                    <a:cubicBezTo>
                      <a:pt x="16" y="59"/>
                      <a:pt x="8" y="28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8" name="Freeform 34"/>
              <p:cNvSpPr/>
              <p:nvPr/>
            </p:nvSpPr>
            <p:spPr bwMode="auto">
              <a:xfrm>
                <a:off x="755650" y="987438"/>
                <a:ext cx="255639" cy="1697038"/>
              </a:xfrm>
              <a:custGeom>
                <a:avLst/>
                <a:gdLst>
                  <a:gd name="T0" fmla="*/ 47 w 93"/>
                  <a:gd name="T1" fmla="*/ 92 h 2315"/>
                  <a:gd name="T2" fmla="*/ 42 w 93"/>
                  <a:gd name="T3" fmla="*/ 152 h 2315"/>
                  <a:gd name="T4" fmla="*/ 28 w 93"/>
                  <a:gd name="T5" fmla="*/ 259 h 2315"/>
                  <a:gd name="T6" fmla="*/ 38 w 93"/>
                  <a:gd name="T7" fmla="*/ 462 h 2315"/>
                  <a:gd name="T8" fmla="*/ 32 w 93"/>
                  <a:gd name="T9" fmla="*/ 495 h 2315"/>
                  <a:gd name="T10" fmla="*/ 46 w 93"/>
                  <a:gd name="T11" fmla="*/ 645 h 2315"/>
                  <a:gd name="T12" fmla="*/ 47 w 93"/>
                  <a:gd name="T13" fmla="*/ 822 h 2315"/>
                  <a:gd name="T14" fmla="*/ 47 w 93"/>
                  <a:gd name="T15" fmla="*/ 855 h 2315"/>
                  <a:gd name="T16" fmla="*/ 41 w 93"/>
                  <a:gd name="T17" fmla="*/ 941 h 2315"/>
                  <a:gd name="T18" fmla="*/ 42 w 93"/>
                  <a:gd name="T19" fmla="*/ 1012 h 2315"/>
                  <a:gd name="T20" fmla="*/ 57 w 93"/>
                  <a:gd name="T21" fmla="*/ 1168 h 2315"/>
                  <a:gd name="T22" fmla="*/ 60 w 93"/>
                  <a:gd name="T23" fmla="*/ 1231 h 2315"/>
                  <a:gd name="T24" fmla="*/ 44 w 93"/>
                  <a:gd name="T25" fmla="*/ 1357 h 2315"/>
                  <a:gd name="T26" fmla="*/ 65 w 93"/>
                  <a:gd name="T27" fmla="*/ 1452 h 2315"/>
                  <a:gd name="T28" fmla="*/ 67 w 93"/>
                  <a:gd name="T29" fmla="*/ 1530 h 2315"/>
                  <a:gd name="T30" fmla="*/ 58 w 93"/>
                  <a:gd name="T31" fmla="*/ 1562 h 2315"/>
                  <a:gd name="T32" fmla="*/ 65 w 93"/>
                  <a:gd name="T33" fmla="*/ 1706 h 2315"/>
                  <a:gd name="T34" fmla="*/ 53 w 93"/>
                  <a:gd name="T35" fmla="*/ 1881 h 2315"/>
                  <a:gd name="T36" fmla="*/ 43 w 93"/>
                  <a:gd name="T37" fmla="*/ 1931 h 2315"/>
                  <a:gd name="T38" fmla="*/ 67 w 93"/>
                  <a:gd name="T39" fmla="*/ 2023 h 2315"/>
                  <a:gd name="T40" fmla="*/ 57 w 93"/>
                  <a:gd name="T41" fmla="*/ 2061 h 2315"/>
                  <a:gd name="T42" fmla="*/ 46 w 93"/>
                  <a:gd name="T43" fmla="*/ 2097 h 2315"/>
                  <a:gd name="T44" fmla="*/ 38 w 93"/>
                  <a:gd name="T45" fmla="*/ 2298 h 2315"/>
                  <a:gd name="T46" fmla="*/ 31 w 93"/>
                  <a:gd name="T47" fmla="*/ 2286 h 2315"/>
                  <a:gd name="T48" fmla="*/ 36 w 93"/>
                  <a:gd name="T49" fmla="*/ 2094 h 2315"/>
                  <a:gd name="T50" fmla="*/ 47 w 93"/>
                  <a:gd name="T51" fmla="*/ 2063 h 2315"/>
                  <a:gd name="T52" fmla="*/ 60 w 93"/>
                  <a:gd name="T53" fmla="*/ 2024 h 2315"/>
                  <a:gd name="T54" fmla="*/ 31 w 93"/>
                  <a:gd name="T55" fmla="*/ 1940 h 2315"/>
                  <a:gd name="T56" fmla="*/ 38 w 93"/>
                  <a:gd name="T57" fmla="*/ 1878 h 2315"/>
                  <a:gd name="T58" fmla="*/ 52 w 93"/>
                  <a:gd name="T59" fmla="*/ 1717 h 2315"/>
                  <a:gd name="T60" fmla="*/ 44 w 93"/>
                  <a:gd name="T61" fmla="*/ 1559 h 2315"/>
                  <a:gd name="T62" fmla="*/ 54 w 93"/>
                  <a:gd name="T63" fmla="*/ 1529 h 2315"/>
                  <a:gd name="T64" fmla="*/ 31 w 93"/>
                  <a:gd name="T65" fmla="*/ 1394 h 2315"/>
                  <a:gd name="T66" fmla="*/ 43 w 93"/>
                  <a:gd name="T67" fmla="*/ 1255 h 2315"/>
                  <a:gd name="T68" fmla="*/ 42 w 93"/>
                  <a:gd name="T69" fmla="*/ 1151 h 2315"/>
                  <a:gd name="T70" fmla="*/ 35 w 93"/>
                  <a:gd name="T71" fmla="*/ 1010 h 2315"/>
                  <a:gd name="T72" fmla="*/ 34 w 93"/>
                  <a:gd name="T73" fmla="*/ 956 h 2315"/>
                  <a:gd name="T74" fmla="*/ 34 w 93"/>
                  <a:gd name="T75" fmla="*/ 852 h 2315"/>
                  <a:gd name="T76" fmla="*/ 35 w 93"/>
                  <a:gd name="T77" fmla="*/ 815 h 2315"/>
                  <a:gd name="T78" fmla="*/ 32 w 93"/>
                  <a:gd name="T79" fmla="*/ 637 h 2315"/>
                  <a:gd name="T80" fmla="*/ 26 w 93"/>
                  <a:gd name="T81" fmla="*/ 484 h 2315"/>
                  <a:gd name="T82" fmla="*/ 28 w 93"/>
                  <a:gd name="T83" fmla="*/ 456 h 2315"/>
                  <a:gd name="T84" fmla="*/ 21 w 93"/>
                  <a:gd name="T85" fmla="*/ 250 h 2315"/>
                  <a:gd name="T86" fmla="*/ 33 w 93"/>
                  <a:gd name="T87" fmla="*/ 130 h 2315"/>
                  <a:gd name="T88" fmla="*/ 32 w 93"/>
                  <a:gd name="T89" fmla="*/ 78 h 2315"/>
                  <a:gd name="T90" fmla="*/ 46 w 93"/>
                  <a:gd name="T91" fmla="*/ 0 h 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" h="2315">
                    <a:moveTo>
                      <a:pt x="46" y="0"/>
                    </a:moveTo>
                    <a:cubicBezTo>
                      <a:pt x="52" y="32"/>
                      <a:pt x="60" y="60"/>
                      <a:pt x="47" y="92"/>
                    </a:cubicBezTo>
                    <a:cubicBezTo>
                      <a:pt x="47" y="99"/>
                      <a:pt x="46" y="105"/>
                      <a:pt x="46" y="112"/>
                    </a:cubicBezTo>
                    <a:cubicBezTo>
                      <a:pt x="44" y="126"/>
                      <a:pt x="43" y="139"/>
                      <a:pt x="42" y="152"/>
                    </a:cubicBezTo>
                    <a:cubicBezTo>
                      <a:pt x="42" y="158"/>
                      <a:pt x="42" y="164"/>
                      <a:pt x="41" y="170"/>
                    </a:cubicBezTo>
                    <a:cubicBezTo>
                      <a:pt x="41" y="200"/>
                      <a:pt x="38" y="230"/>
                      <a:pt x="28" y="259"/>
                    </a:cubicBezTo>
                    <a:cubicBezTo>
                      <a:pt x="28" y="265"/>
                      <a:pt x="29" y="270"/>
                      <a:pt x="29" y="276"/>
                    </a:cubicBezTo>
                    <a:cubicBezTo>
                      <a:pt x="34" y="338"/>
                      <a:pt x="47" y="398"/>
                      <a:pt x="38" y="462"/>
                    </a:cubicBezTo>
                    <a:cubicBezTo>
                      <a:pt x="37" y="467"/>
                      <a:pt x="37" y="472"/>
                      <a:pt x="36" y="477"/>
                    </a:cubicBezTo>
                    <a:cubicBezTo>
                      <a:pt x="36" y="482"/>
                      <a:pt x="35" y="489"/>
                      <a:pt x="32" y="495"/>
                    </a:cubicBezTo>
                    <a:cubicBezTo>
                      <a:pt x="12" y="535"/>
                      <a:pt x="36" y="579"/>
                      <a:pt x="52" y="614"/>
                    </a:cubicBezTo>
                    <a:cubicBezTo>
                      <a:pt x="56" y="626"/>
                      <a:pt x="52" y="638"/>
                      <a:pt x="46" y="645"/>
                    </a:cubicBezTo>
                    <a:cubicBezTo>
                      <a:pt x="44" y="650"/>
                      <a:pt x="44" y="657"/>
                      <a:pt x="44" y="663"/>
                    </a:cubicBezTo>
                    <a:cubicBezTo>
                      <a:pt x="44" y="715"/>
                      <a:pt x="51" y="767"/>
                      <a:pt x="47" y="822"/>
                    </a:cubicBezTo>
                    <a:cubicBezTo>
                      <a:pt x="47" y="828"/>
                      <a:pt x="47" y="834"/>
                      <a:pt x="46" y="840"/>
                    </a:cubicBezTo>
                    <a:cubicBezTo>
                      <a:pt x="47" y="845"/>
                      <a:pt x="47" y="850"/>
                      <a:pt x="47" y="855"/>
                    </a:cubicBezTo>
                    <a:cubicBezTo>
                      <a:pt x="48" y="880"/>
                      <a:pt x="47" y="903"/>
                      <a:pt x="43" y="927"/>
                    </a:cubicBezTo>
                    <a:cubicBezTo>
                      <a:pt x="42" y="931"/>
                      <a:pt x="42" y="936"/>
                      <a:pt x="41" y="941"/>
                    </a:cubicBezTo>
                    <a:cubicBezTo>
                      <a:pt x="42" y="961"/>
                      <a:pt x="42" y="978"/>
                      <a:pt x="41" y="997"/>
                    </a:cubicBezTo>
                    <a:cubicBezTo>
                      <a:pt x="41" y="1002"/>
                      <a:pt x="42" y="1007"/>
                      <a:pt x="42" y="1012"/>
                    </a:cubicBezTo>
                    <a:cubicBezTo>
                      <a:pt x="62" y="1057"/>
                      <a:pt x="48" y="1104"/>
                      <a:pt x="52" y="1152"/>
                    </a:cubicBezTo>
                    <a:cubicBezTo>
                      <a:pt x="54" y="1157"/>
                      <a:pt x="55" y="1162"/>
                      <a:pt x="57" y="1168"/>
                    </a:cubicBezTo>
                    <a:cubicBezTo>
                      <a:pt x="59" y="1173"/>
                      <a:pt x="60" y="1178"/>
                      <a:pt x="62" y="1183"/>
                    </a:cubicBezTo>
                    <a:cubicBezTo>
                      <a:pt x="65" y="1200"/>
                      <a:pt x="65" y="1214"/>
                      <a:pt x="60" y="1231"/>
                    </a:cubicBezTo>
                    <a:cubicBezTo>
                      <a:pt x="59" y="1236"/>
                      <a:pt x="59" y="1242"/>
                      <a:pt x="59" y="1248"/>
                    </a:cubicBezTo>
                    <a:cubicBezTo>
                      <a:pt x="45" y="1284"/>
                      <a:pt x="42" y="1320"/>
                      <a:pt x="44" y="1357"/>
                    </a:cubicBezTo>
                    <a:cubicBezTo>
                      <a:pt x="44" y="1362"/>
                      <a:pt x="44" y="1367"/>
                      <a:pt x="45" y="1372"/>
                    </a:cubicBezTo>
                    <a:cubicBezTo>
                      <a:pt x="45" y="1401"/>
                      <a:pt x="55" y="1428"/>
                      <a:pt x="65" y="1452"/>
                    </a:cubicBezTo>
                    <a:cubicBezTo>
                      <a:pt x="72" y="1473"/>
                      <a:pt x="76" y="1493"/>
                      <a:pt x="70" y="1514"/>
                    </a:cubicBezTo>
                    <a:cubicBezTo>
                      <a:pt x="69" y="1519"/>
                      <a:pt x="68" y="1525"/>
                      <a:pt x="67" y="1530"/>
                    </a:cubicBezTo>
                    <a:cubicBezTo>
                      <a:pt x="66" y="1535"/>
                      <a:pt x="65" y="1540"/>
                      <a:pt x="63" y="1546"/>
                    </a:cubicBezTo>
                    <a:cubicBezTo>
                      <a:pt x="61" y="1551"/>
                      <a:pt x="60" y="1557"/>
                      <a:pt x="58" y="1562"/>
                    </a:cubicBezTo>
                    <a:cubicBezTo>
                      <a:pt x="42" y="1602"/>
                      <a:pt x="48" y="1646"/>
                      <a:pt x="60" y="1688"/>
                    </a:cubicBezTo>
                    <a:cubicBezTo>
                      <a:pt x="62" y="1694"/>
                      <a:pt x="63" y="1700"/>
                      <a:pt x="65" y="1706"/>
                    </a:cubicBezTo>
                    <a:cubicBezTo>
                      <a:pt x="93" y="1759"/>
                      <a:pt x="86" y="1817"/>
                      <a:pt x="59" y="1870"/>
                    </a:cubicBezTo>
                    <a:cubicBezTo>
                      <a:pt x="56" y="1874"/>
                      <a:pt x="54" y="1878"/>
                      <a:pt x="53" y="1881"/>
                    </a:cubicBezTo>
                    <a:cubicBezTo>
                      <a:pt x="48" y="1893"/>
                      <a:pt x="45" y="1904"/>
                      <a:pt x="43" y="1916"/>
                    </a:cubicBezTo>
                    <a:cubicBezTo>
                      <a:pt x="43" y="1921"/>
                      <a:pt x="43" y="1926"/>
                      <a:pt x="43" y="1931"/>
                    </a:cubicBezTo>
                    <a:cubicBezTo>
                      <a:pt x="61" y="1959"/>
                      <a:pt x="68" y="1984"/>
                      <a:pt x="68" y="2008"/>
                    </a:cubicBezTo>
                    <a:cubicBezTo>
                      <a:pt x="68" y="2013"/>
                      <a:pt x="68" y="2018"/>
                      <a:pt x="67" y="2023"/>
                    </a:cubicBezTo>
                    <a:cubicBezTo>
                      <a:pt x="66" y="2029"/>
                      <a:pt x="65" y="2035"/>
                      <a:pt x="64" y="2041"/>
                    </a:cubicBezTo>
                    <a:cubicBezTo>
                      <a:pt x="62" y="2047"/>
                      <a:pt x="60" y="2053"/>
                      <a:pt x="57" y="2061"/>
                    </a:cubicBezTo>
                    <a:cubicBezTo>
                      <a:pt x="54" y="2066"/>
                      <a:pt x="52" y="2072"/>
                      <a:pt x="51" y="2078"/>
                    </a:cubicBezTo>
                    <a:cubicBezTo>
                      <a:pt x="49" y="2084"/>
                      <a:pt x="48" y="2090"/>
                      <a:pt x="46" y="2097"/>
                    </a:cubicBezTo>
                    <a:cubicBezTo>
                      <a:pt x="28" y="2155"/>
                      <a:pt x="56" y="2218"/>
                      <a:pt x="38" y="2282"/>
                    </a:cubicBezTo>
                    <a:cubicBezTo>
                      <a:pt x="38" y="2288"/>
                      <a:pt x="38" y="2293"/>
                      <a:pt x="38" y="2298"/>
                    </a:cubicBezTo>
                    <a:cubicBezTo>
                      <a:pt x="38" y="2304"/>
                      <a:pt x="38" y="2309"/>
                      <a:pt x="38" y="2315"/>
                    </a:cubicBezTo>
                    <a:cubicBezTo>
                      <a:pt x="35" y="2305"/>
                      <a:pt x="33" y="2295"/>
                      <a:pt x="31" y="2286"/>
                    </a:cubicBezTo>
                    <a:cubicBezTo>
                      <a:pt x="30" y="2281"/>
                      <a:pt x="29" y="2276"/>
                      <a:pt x="28" y="2272"/>
                    </a:cubicBezTo>
                    <a:cubicBezTo>
                      <a:pt x="28" y="2210"/>
                      <a:pt x="16" y="2151"/>
                      <a:pt x="36" y="2094"/>
                    </a:cubicBezTo>
                    <a:cubicBezTo>
                      <a:pt x="37" y="2089"/>
                      <a:pt x="39" y="2083"/>
                      <a:pt x="41" y="2078"/>
                    </a:cubicBezTo>
                    <a:cubicBezTo>
                      <a:pt x="43" y="2073"/>
                      <a:pt x="45" y="2068"/>
                      <a:pt x="47" y="2063"/>
                    </a:cubicBezTo>
                    <a:cubicBezTo>
                      <a:pt x="51" y="2055"/>
                      <a:pt x="53" y="2049"/>
                      <a:pt x="55" y="2043"/>
                    </a:cubicBezTo>
                    <a:cubicBezTo>
                      <a:pt x="56" y="2037"/>
                      <a:pt x="58" y="2031"/>
                      <a:pt x="60" y="2024"/>
                    </a:cubicBezTo>
                    <a:cubicBezTo>
                      <a:pt x="61" y="2020"/>
                      <a:pt x="61" y="2015"/>
                      <a:pt x="62" y="2010"/>
                    </a:cubicBezTo>
                    <a:cubicBezTo>
                      <a:pt x="62" y="1987"/>
                      <a:pt x="53" y="1965"/>
                      <a:pt x="31" y="1940"/>
                    </a:cubicBezTo>
                    <a:cubicBezTo>
                      <a:pt x="31" y="1935"/>
                      <a:pt x="30" y="1929"/>
                      <a:pt x="30" y="1924"/>
                    </a:cubicBezTo>
                    <a:cubicBezTo>
                      <a:pt x="30" y="1909"/>
                      <a:pt x="32" y="1894"/>
                      <a:pt x="38" y="1878"/>
                    </a:cubicBezTo>
                    <a:cubicBezTo>
                      <a:pt x="39" y="1874"/>
                      <a:pt x="39" y="1870"/>
                      <a:pt x="40" y="1866"/>
                    </a:cubicBezTo>
                    <a:cubicBezTo>
                      <a:pt x="59" y="1817"/>
                      <a:pt x="69" y="1769"/>
                      <a:pt x="52" y="1717"/>
                    </a:cubicBezTo>
                    <a:cubicBezTo>
                      <a:pt x="50" y="1711"/>
                      <a:pt x="49" y="1705"/>
                      <a:pt x="48" y="1700"/>
                    </a:cubicBezTo>
                    <a:cubicBezTo>
                      <a:pt x="38" y="1653"/>
                      <a:pt x="28" y="1604"/>
                      <a:pt x="44" y="1559"/>
                    </a:cubicBezTo>
                    <a:cubicBezTo>
                      <a:pt x="46" y="1553"/>
                      <a:pt x="48" y="1548"/>
                      <a:pt x="50" y="1543"/>
                    </a:cubicBezTo>
                    <a:cubicBezTo>
                      <a:pt x="51" y="1538"/>
                      <a:pt x="53" y="1533"/>
                      <a:pt x="54" y="1529"/>
                    </a:cubicBezTo>
                    <a:cubicBezTo>
                      <a:pt x="55" y="1524"/>
                      <a:pt x="56" y="1519"/>
                      <a:pt x="57" y="1514"/>
                    </a:cubicBezTo>
                    <a:cubicBezTo>
                      <a:pt x="69" y="1469"/>
                      <a:pt x="35" y="1439"/>
                      <a:pt x="31" y="1394"/>
                    </a:cubicBezTo>
                    <a:cubicBezTo>
                      <a:pt x="30" y="1388"/>
                      <a:pt x="29" y="1382"/>
                      <a:pt x="29" y="1376"/>
                    </a:cubicBezTo>
                    <a:cubicBezTo>
                      <a:pt x="25" y="1334"/>
                      <a:pt x="34" y="1296"/>
                      <a:pt x="43" y="1255"/>
                    </a:cubicBezTo>
                    <a:cubicBezTo>
                      <a:pt x="44" y="1250"/>
                      <a:pt x="45" y="1244"/>
                      <a:pt x="47" y="1239"/>
                    </a:cubicBezTo>
                    <a:cubicBezTo>
                      <a:pt x="52" y="1210"/>
                      <a:pt x="46" y="1181"/>
                      <a:pt x="42" y="1151"/>
                    </a:cubicBezTo>
                    <a:cubicBezTo>
                      <a:pt x="41" y="1145"/>
                      <a:pt x="40" y="1139"/>
                      <a:pt x="40" y="1133"/>
                    </a:cubicBezTo>
                    <a:cubicBezTo>
                      <a:pt x="48" y="1087"/>
                      <a:pt x="42" y="1050"/>
                      <a:pt x="35" y="1010"/>
                    </a:cubicBezTo>
                    <a:cubicBezTo>
                      <a:pt x="35" y="1005"/>
                      <a:pt x="35" y="1001"/>
                      <a:pt x="35" y="996"/>
                    </a:cubicBezTo>
                    <a:cubicBezTo>
                      <a:pt x="34" y="983"/>
                      <a:pt x="34" y="969"/>
                      <a:pt x="34" y="956"/>
                    </a:cubicBezTo>
                    <a:cubicBezTo>
                      <a:pt x="33" y="947"/>
                      <a:pt x="33" y="938"/>
                      <a:pt x="33" y="929"/>
                    </a:cubicBezTo>
                    <a:cubicBezTo>
                      <a:pt x="36" y="903"/>
                      <a:pt x="36" y="878"/>
                      <a:pt x="34" y="852"/>
                    </a:cubicBezTo>
                    <a:cubicBezTo>
                      <a:pt x="34" y="847"/>
                      <a:pt x="34" y="841"/>
                      <a:pt x="33" y="837"/>
                    </a:cubicBezTo>
                    <a:cubicBezTo>
                      <a:pt x="34" y="829"/>
                      <a:pt x="35" y="822"/>
                      <a:pt x="35" y="815"/>
                    </a:cubicBezTo>
                    <a:cubicBezTo>
                      <a:pt x="40" y="761"/>
                      <a:pt x="48" y="709"/>
                      <a:pt x="32" y="654"/>
                    </a:cubicBezTo>
                    <a:cubicBezTo>
                      <a:pt x="30" y="648"/>
                      <a:pt x="30" y="642"/>
                      <a:pt x="32" y="637"/>
                    </a:cubicBezTo>
                    <a:cubicBezTo>
                      <a:pt x="52" y="591"/>
                      <a:pt x="0" y="547"/>
                      <a:pt x="22" y="500"/>
                    </a:cubicBezTo>
                    <a:cubicBezTo>
                      <a:pt x="23" y="494"/>
                      <a:pt x="24" y="489"/>
                      <a:pt x="26" y="484"/>
                    </a:cubicBezTo>
                    <a:cubicBezTo>
                      <a:pt x="26" y="479"/>
                      <a:pt x="26" y="475"/>
                      <a:pt x="27" y="470"/>
                    </a:cubicBezTo>
                    <a:cubicBezTo>
                      <a:pt x="27" y="465"/>
                      <a:pt x="28" y="461"/>
                      <a:pt x="28" y="456"/>
                    </a:cubicBezTo>
                    <a:cubicBezTo>
                      <a:pt x="40" y="393"/>
                      <a:pt x="26" y="332"/>
                      <a:pt x="21" y="268"/>
                    </a:cubicBezTo>
                    <a:cubicBezTo>
                      <a:pt x="20" y="262"/>
                      <a:pt x="20" y="255"/>
                      <a:pt x="21" y="250"/>
                    </a:cubicBezTo>
                    <a:cubicBezTo>
                      <a:pt x="33" y="217"/>
                      <a:pt x="35" y="182"/>
                      <a:pt x="34" y="148"/>
                    </a:cubicBezTo>
                    <a:cubicBezTo>
                      <a:pt x="33" y="142"/>
                      <a:pt x="33" y="136"/>
                      <a:pt x="33" y="130"/>
                    </a:cubicBezTo>
                    <a:cubicBezTo>
                      <a:pt x="31" y="116"/>
                      <a:pt x="31" y="103"/>
                      <a:pt x="32" y="90"/>
                    </a:cubicBezTo>
                    <a:cubicBezTo>
                      <a:pt x="32" y="86"/>
                      <a:pt x="32" y="82"/>
                      <a:pt x="32" y="78"/>
                    </a:cubicBezTo>
                    <a:cubicBezTo>
                      <a:pt x="40" y="56"/>
                      <a:pt x="36" y="36"/>
                      <a:pt x="39" y="18"/>
                    </a:cubicBezTo>
                    <a:cubicBezTo>
                      <a:pt x="40" y="10"/>
                      <a:pt x="42" y="3"/>
                      <a:pt x="46" y="0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9" name="Freeform 35"/>
              <p:cNvSpPr/>
              <p:nvPr/>
            </p:nvSpPr>
            <p:spPr bwMode="auto">
              <a:xfrm>
                <a:off x="821047" y="966800"/>
                <a:ext cx="243749" cy="1717675"/>
              </a:xfrm>
              <a:custGeom>
                <a:avLst/>
                <a:gdLst>
                  <a:gd name="T0" fmla="*/ 56 w 89"/>
                  <a:gd name="T1" fmla="*/ 114 h 2343"/>
                  <a:gd name="T2" fmla="*/ 38 w 89"/>
                  <a:gd name="T3" fmla="*/ 193 h 2343"/>
                  <a:gd name="T4" fmla="*/ 44 w 89"/>
                  <a:gd name="T5" fmla="*/ 280 h 2343"/>
                  <a:gd name="T6" fmla="*/ 44 w 89"/>
                  <a:gd name="T7" fmla="*/ 314 h 2343"/>
                  <a:gd name="T8" fmla="*/ 46 w 89"/>
                  <a:gd name="T9" fmla="*/ 500 h 2343"/>
                  <a:gd name="T10" fmla="*/ 50 w 89"/>
                  <a:gd name="T11" fmla="*/ 691 h 2343"/>
                  <a:gd name="T12" fmla="*/ 36 w 89"/>
                  <a:gd name="T13" fmla="*/ 793 h 2343"/>
                  <a:gd name="T14" fmla="*/ 65 w 89"/>
                  <a:gd name="T15" fmla="*/ 868 h 2343"/>
                  <a:gd name="T16" fmla="*/ 61 w 89"/>
                  <a:gd name="T17" fmla="*/ 955 h 2343"/>
                  <a:gd name="T18" fmla="*/ 60 w 89"/>
                  <a:gd name="T19" fmla="*/ 1096 h 2343"/>
                  <a:gd name="T20" fmla="*/ 73 w 89"/>
                  <a:gd name="T21" fmla="*/ 1209 h 2343"/>
                  <a:gd name="T22" fmla="*/ 67 w 89"/>
                  <a:gd name="T23" fmla="*/ 1293 h 2343"/>
                  <a:gd name="T24" fmla="*/ 63 w 89"/>
                  <a:gd name="T25" fmla="*/ 1453 h 2343"/>
                  <a:gd name="T26" fmla="*/ 68 w 89"/>
                  <a:gd name="T27" fmla="*/ 1501 h 2343"/>
                  <a:gd name="T28" fmla="*/ 67 w 89"/>
                  <a:gd name="T29" fmla="*/ 1569 h 2343"/>
                  <a:gd name="T30" fmla="*/ 63 w 89"/>
                  <a:gd name="T31" fmla="*/ 1605 h 2343"/>
                  <a:gd name="T32" fmla="*/ 55 w 89"/>
                  <a:gd name="T33" fmla="*/ 1713 h 2343"/>
                  <a:gd name="T34" fmla="*/ 45 w 89"/>
                  <a:gd name="T35" fmla="*/ 1931 h 2343"/>
                  <a:gd name="T36" fmla="*/ 62 w 89"/>
                  <a:gd name="T37" fmla="*/ 2038 h 2343"/>
                  <a:gd name="T38" fmla="*/ 60 w 89"/>
                  <a:gd name="T39" fmla="*/ 2076 h 2343"/>
                  <a:gd name="T40" fmla="*/ 51 w 89"/>
                  <a:gd name="T41" fmla="*/ 2109 h 2343"/>
                  <a:gd name="T42" fmla="*/ 42 w 89"/>
                  <a:gd name="T43" fmla="*/ 2319 h 2343"/>
                  <a:gd name="T44" fmla="*/ 38 w 89"/>
                  <a:gd name="T45" fmla="*/ 2330 h 2343"/>
                  <a:gd name="T46" fmla="*/ 32 w 89"/>
                  <a:gd name="T47" fmla="*/ 2175 h 2343"/>
                  <a:gd name="T48" fmla="*/ 45 w 89"/>
                  <a:gd name="T49" fmla="*/ 2099 h 2343"/>
                  <a:gd name="T50" fmla="*/ 59 w 89"/>
                  <a:gd name="T51" fmla="*/ 2060 h 2343"/>
                  <a:gd name="T52" fmla="*/ 58 w 89"/>
                  <a:gd name="T53" fmla="*/ 2023 h 2343"/>
                  <a:gd name="T54" fmla="*/ 33 w 89"/>
                  <a:gd name="T55" fmla="*/ 1938 h 2343"/>
                  <a:gd name="T56" fmla="*/ 49 w 89"/>
                  <a:gd name="T57" fmla="*/ 1902 h 2343"/>
                  <a:gd name="T58" fmla="*/ 44 w 89"/>
                  <a:gd name="T59" fmla="*/ 1697 h 2343"/>
                  <a:gd name="T60" fmla="*/ 61 w 89"/>
                  <a:gd name="T61" fmla="*/ 1579 h 2343"/>
                  <a:gd name="T62" fmla="*/ 61 w 89"/>
                  <a:gd name="T63" fmla="*/ 1497 h 2343"/>
                  <a:gd name="T64" fmla="*/ 53 w 89"/>
                  <a:gd name="T65" fmla="*/ 1446 h 2343"/>
                  <a:gd name="T66" fmla="*/ 53 w 89"/>
                  <a:gd name="T67" fmla="*/ 1306 h 2343"/>
                  <a:gd name="T68" fmla="*/ 60 w 89"/>
                  <a:gd name="T69" fmla="*/ 1275 h 2343"/>
                  <a:gd name="T70" fmla="*/ 62 w 89"/>
                  <a:gd name="T71" fmla="*/ 1211 h 2343"/>
                  <a:gd name="T72" fmla="*/ 50 w 89"/>
                  <a:gd name="T73" fmla="*/ 1079 h 2343"/>
                  <a:gd name="T74" fmla="*/ 48 w 89"/>
                  <a:gd name="T75" fmla="*/ 939 h 2343"/>
                  <a:gd name="T76" fmla="*/ 52 w 89"/>
                  <a:gd name="T77" fmla="*/ 868 h 2343"/>
                  <a:gd name="T78" fmla="*/ 42 w 89"/>
                  <a:gd name="T79" fmla="*/ 700 h 2343"/>
                  <a:gd name="T80" fmla="*/ 60 w 89"/>
                  <a:gd name="T81" fmla="*/ 638 h 2343"/>
                  <a:gd name="T82" fmla="*/ 39 w 89"/>
                  <a:gd name="T83" fmla="*/ 476 h 2343"/>
                  <a:gd name="T84" fmla="*/ 31 w 89"/>
                  <a:gd name="T85" fmla="*/ 312 h 2343"/>
                  <a:gd name="T86" fmla="*/ 31 w 89"/>
                  <a:gd name="T87" fmla="*/ 204 h 2343"/>
                  <a:gd name="T88" fmla="*/ 37 w 89"/>
                  <a:gd name="T89" fmla="*/ 131 h 2343"/>
                  <a:gd name="T90" fmla="*/ 35 w 89"/>
                  <a:gd name="T91" fmla="*/ 9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9" h="2343">
                    <a:moveTo>
                      <a:pt x="45" y="0"/>
                    </a:moveTo>
                    <a:cubicBezTo>
                      <a:pt x="48" y="40"/>
                      <a:pt x="80" y="76"/>
                      <a:pt x="56" y="114"/>
                    </a:cubicBezTo>
                    <a:cubicBezTo>
                      <a:pt x="53" y="120"/>
                      <a:pt x="50" y="126"/>
                      <a:pt x="49" y="133"/>
                    </a:cubicBezTo>
                    <a:cubicBezTo>
                      <a:pt x="45" y="152"/>
                      <a:pt x="40" y="172"/>
                      <a:pt x="38" y="193"/>
                    </a:cubicBezTo>
                    <a:cubicBezTo>
                      <a:pt x="38" y="199"/>
                      <a:pt x="38" y="205"/>
                      <a:pt x="38" y="210"/>
                    </a:cubicBezTo>
                    <a:cubicBezTo>
                      <a:pt x="40" y="234"/>
                      <a:pt x="43" y="257"/>
                      <a:pt x="44" y="280"/>
                    </a:cubicBezTo>
                    <a:cubicBezTo>
                      <a:pt x="43" y="286"/>
                      <a:pt x="43" y="292"/>
                      <a:pt x="41" y="297"/>
                    </a:cubicBezTo>
                    <a:cubicBezTo>
                      <a:pt x="42" y="303"/>
                      <a:pt x="43" y="309"/>
                      <a:pt x="44" y="314"/>
                    </a:cubicBezTo>
                    <a:cubicBezTo>
                      <a:pt x="51" y="370"/>
                      <a:pt x="54" y="424"/>
                      <a:pt x="50" y="480"/>
                    </a:cubicBezTo>
                    <a:cubicBezTo>
                      <a:pt x="49" y="487"/>
                      <a:pt x="48" y="493"/>
                      <a:pt x="46" y="500"/>
                    </a:cubicBezTo>
                    <a:cubicBezTo>
                      <a:pt x="12" y="555"/>
                      <a:pt x="68" y="599"/>
                      <a:pt x="64" y="654"/>
                    </a:cubicBezTo>
                    <a:cubicBezTo>
                      <a:pt x="64" y="666"/>
                      <a:pt x="60" y="678"/>
                      <a:pt x="50" y="691"/>
                    </a:cubicBezTo>
                    <a:cubicBezTo>
                      <a:pt x="48" y="697"/>
                      <a:pt x="46" y="704"/>
                      <a:pt x="44" y="710"/>
                    </a:cubicBezTo>
                    <a:cubicBezTo>
                      <a:pt x="37" y="736"/>
                      <a:pt x="30" y="763"/>
                      <a:pt x="36" y="793"/>
                    </a:cubicBezTo>
                    <a:cubicBezTo>
                      <a:pt x="36" y="813"/>
                      <a:pt x="44" y="832"/>
                      <a:pt x="63" y="849"/>
                    </a:cubicBezTo>
                    <a:cubicBezTo>
                      <a:pt x="63" y="856"/>
                      <a:pt x="64" y="862"/>
                      <a:pt x="65" y="868"/>
                    </a:cubicBezTo>
                    <a:cubicBezTo>
                      <a:pt x="66" y="892"/>
                      <a:pt x="64" y="915"/>
                      <a:pt x="60" y="940"/>
                    </a:cubicBezTo>
                    <a:cubicBezTo>
                      <a:pt x="60" y="945"/>
                      <a:pt x="60" y="950"/>
                      <a:pt x="61" y="955"/>
                    </a:cubicBezTo>
                    <a:cubicBezTo>
                      <a:pt x="62" y="996"/>
                      <a:pt x="61" y="1037"/>
                      <a:pt x="59" y="1079"/>
                    </a:cubicBezTo>
                    <a:cubicBezTo>
                      <a:pt x="60" y="1084"/>
                      <a:pt x="60" y="1090"/>
                      <a:pt x="60" y="1096"/>
                    </a:cubicBezTo>
                    <a:cubicBezTo>
                      <a:pt x="61" y="1131"/>
                      <a:pt x="60" y="1164"/>
                      <a:pt x="69" y="1197"/>
                    </a:cubicBezTo>
                    <a:cubicBezTo>
                      <a:pt x="70" y="1201"/>
                      <a:pt x="72" y="1205"/>
                      <a:pt x="73" y="1209"/>
                    </a:cubicBezTo>
                    <a:cubicBezTo>
                      <a:pt x="79" y="1230"/>
                      <a:pt x="77" y="1253"/>
                      <a:pt x="70" y="1276"/>
                    </a:cubicBezTo>
                    <a:cubicBezTo>
                      <a:pt x="69" y="1281"/>
                      <a:pt x="69" y="1287"/>
                      <a:pt x="67" y="1293"/>
                    </a:cubicBezTo>
                    <a:cubicBezTo>
                      <a:pt x="62" y="1340"/>
                      <a:pt x="65" y="1388"/>
                      <a:pt x="60" y="1437"/>
                    </a:cubicBezTo>
                    <a:cubicBezTo>
                      <a:pt x="61" y="1442"/>
                      <a:pt x="62" y="1448"/>
                      <a:pt x="63" y="1453"/>
                    </a:cubicBezTo>
                    <a:cubicBezTo>
                      <a:pt x="65" y="1463"/>
                      <a:pt x="66" y="1474"/>
                      <a:pt x="67" y="1484"/>
                    </a:cubicBezTo>
                    <a:cubicBezTo>
                      <a:pt x="68" y="1490"/>
                      <a:pt x="68" y="1495"/>
                      <a:pt x="68" y="1501"/>
                    </a:cubicBezTo>
                    <a:cubicBezTo>
                      <a:pt x="70" y="1517"/>
                      <a:pt x="70" y="1533"/>
                      <a:pt x="68" y="1550"/>
                    </a:cubicBezTo>
                    <a:cubicBezTo>
                      <a:pt x="68" y="1556"/>
                      <a:pt x="67" y="1562"/>
                      <a:pt x="67" y="1569"/>
                    </a:cubicBezTo>
                    <a:cubicBezTo>
                      <a:pt x="67" y="1574"/>
                      <a:pt x="66" y="1580"/>
                      <a:pt x="65" y="1586"/>
                    </a:cubicBezTo>
                    <a:cubicBezTo>
                      <a:pt x="65" y="1592"/>
                      <a:pt x="64" y="1599"/>
                      <a:pt x="63" y="1605"/>
                    </a:cubicBezTo>
                    <a:cubicBezTo>
                      <a:pt x="52" y="1636"/>
                      <a:pt x="49" y="1667"/>
                      <a:pt x="53" y="1698"/>
                    </a:cubicBezTo>
                    <a:cubicBezTo>
                      <a:pt x="53" y="1703"/>
                      <a:pt x="54" y="1708"/>
                      <a:pt x="55" y="1713"/>
                    </a:cubicBezTo>
                    <a:cubicBezTo>
                      <a:pt x="89" y="1777"/>
                      <a:pt x="86" y="1852"/>
                      <a:pt x="50" y="1915"/>
                    </a:cubicBezTo>
                    <a:cubicBezTo>
                      <a:pt x="47" y="1920"/>
                      <a:pt x="46" y="1925"/>
                      <a:pt x="45" y="1931"/>
                    </a:cubicBezTo>
                    <a:cubicBezTo>
                      <a:pt x="44" y="1936"/>
                      <a:pt x="44" y="1941"/>
                      <a:pt x="45" y="1947"/>
                    </a:cubicBezTo>
                    <a:cubicBezTo>
                      <a:pt x="53" y="1978"/>
                      <a:pt x="59" y="2008"/>
                      <a:pt x="62" y="2038"/>
                    </a:cubicBezTo>
                    <a:cubicBezTo>
                      <a:pt x="62" y="2044"/>
                      <a:pt x="63" y="2050"/>
                      <a:pt x="63" y="2056"/>
                    </a:cubicBezTo>
                    <a:cubicBezTo>
                      <a:pt x="63" y="2063"/>
                      <a:pt x="63" y="2069"/>
                      <a:pt x="60" y="2076"/>
                    </a:cubicBezTo>
                    <a:cubicBezTo>
                      <a:pt x="58" y="2082"/>
                      <a:pt x="56" y="2087"/>
                      <a:pt x="54" y="2093"/>
                    </a:cubicBezTo>
                    <a:cubicBezTo>
                      <a:pt x="53" y="2098"/>
                      <a:pt x="51" y="2104"/>
                      <a:pt x="51" y="2109"/>
                    </a:cubicBezTo>
                    <a:cubicBezTo>
                      <a:pt x="32" y="2159"/>
                      <a:pt x="64" y="2207"/>
                      <a:pt x="60" y="2254"/>
                    </a:cubicBezTo>
                    <a:cubicBezTo>
                      <a:pt x="60" y="2274"/>
                      <a:pt x="48" y="2298"/>
                      <a:pt x="42" y="2319"/>
                    </a:cubicBezTo>
                    <a:cubicBezTo>
                      <a:pt x="41" y="2327"/>
                      <a:pt x="41" y="2335"/>
                      <a:pt x="41" y="2343"/>
                    </a:cubicBezTo>
                    <a:cubicBezTo>
                      <a:pt x="40" y="2338"/>
                      <a:pt x="39" y="2334"/>
                      <a:pt x="38" y="2330"/>
                    </a:cubicBezTo>
                    <a:cubicBezTo>
                      <a:pt x="37" y="2326"/>
                      <a:pt x="36" y="2322"/>
                      <a:pt x="36" y="2318"/>
                    </a:cubicBezTo>
                    <a:cubicBezTo>
                      <a:pt x="36" y="2270"/>
                      <a:pt x="36" y="2222"/>
                      <a:pt x="32" y="2175"/>
                    </a:cubicBezTo>
                    <a:cubicBezTo>
                      <a:pt x="28" y="2155"/>
                      <a:pt x="28" y="2135"/>
                      <a:pt x="40" y="2117"/>
                    </a:cubicBezTo>
                    <a:cubicBezTo>
                      <a:pt x="42" y="2111"/>
                      <a:pt x="43" y="2105"/>
                      <a:pt x="45" y="2099"/>
                    </a:cubicBezTo>
                    <a:cubicBezTo>
                      <a:pt x="47" y="2094"/>
                      <a:pt x="50" y="2088"/>
                      <a:pt x="52" y="2082"/>
                    </a:cubicBezTo>
                    <a:cubicBezTo>
                      <a:pt x="56" y="2075"/>
                      <a:pt x="58" y="2067"/>
                      <a:pt x="59" y="2060"/>
                    </a:cubicBezTo>
                    <a:cubicBezTo>
                      <a:pt x="59" y="2054"/>
                      <a:pt x="59" y="2046"/>
                      <a:pt x="59" y="2039"/>
                    </a:cubicBezTo>
                    <a:cubicBezTo>
                      <a:pt x="59" y="2034"/>
                      <a:pt x="59" y="2028"/>
                      <a:pt x="58" y="2023"/>
                    </a:cubicBezTo>
                    <a:cubicBezTo>
                      <a:pt x="55" y="2001"/>
                      <a:pt x="49" y="1978"/>
                      <a:pt x="35" y="1956"/>
                    </a:cubicBezTo>
                    <a:cubicBezTo>
                      <a:pt x="34" y="1950"/>
                      <a:pt x="33" y="1943"/>
                      <a:pt x="33" y="1938"/>
                    </a:cubicBezTo>
                    <a:cubicBezTo>
                      <a:pt x="34" y="1932"/>
                      <a:pt x="35" y="1926"/>
                      <a:pt x="38" y="1920"/>
                    </a:cubicBezTo>
                    <a:cubicBezTo>
                      <a:pt x="40" y="1915"/>
                      <a:pt x="44" y="1909"/>
                      <a:pt x="49" y="1902"/>
                    </a:cubicBezTo>
                    <a:cubicBezTo>
                      <a:pt x="86" y="1842"/>
                      <a:pt x="75" y="1773"/>
                      <a:pt x="48" y="1714"/>
                    </a:cubicBezTo>
                    <a:cubicBezTo>
                      <a:pt x="46" y="1708"/>
                      <a:pt x="45" y="1702"/>
                      <a:pt x="44" y="1697"/>
                    </a:cubicBezTo>
                    <a:cubicBezTo>
                      <a:pt x="40" y="1663"/>
                      <a:pt x="44" y="1629"/>
                      <a:pt x="58" y="1598"/>
                    </a:cubicBezTo>
                    <a:cubicBezTo>
                      <a:pt x="59" y="1591"/>
                      <a:pt x="60" y="1585"/>
                      <a:pt x="61" y="1579"/>
                    </a:cubicBezTo>
                    <a:cubicBezTo>
                      <a:pt x="61" y="1574"/>
                      <a:pt x="61" y="1569"/>
                      <a:pt x="62" y="1564"/>
                    </a:cubicBezTo>
                    <a:cubicBezTo>
                      <a:pt x="65" y="1542"/>
                      <a:pt x="63" y="1519"/>
                      <a:pt x="61" y="1497"/>
                    </a:cubicBezTo>
                    <a:cubicBezTo>
                      <a:pt x="60" y="1491"/>
                      <a:pt x="59" y="1486"/>
                      <a:pt x="58" y="1480"/>
                    </a:cubicBezTo>
                    <a:cubicBezTo>
                      <a:pt x="57" y="1468"/>
                      <a:pt x="55" y="1457"/>
                      <a:pt x="53" y="1446"/>
                    </a:cubicBezTo>
                    <a:cubicBezTo>
                      <a:pt x="52" y="1442"/>
                      <a:pt x="51" y="1439"/>
                      <a:pt x="51" y="1435"/>
                    </a:cubicBezTo>
                    <a:cubicBezTo>
                      <a:pt x="45" y="1392"/>
                      <a:pt x="48" y="1351"/>
                      <a:pt x="53" y="1306"/>
                    </a:cubicBezTo>
                    <a:cubicBezTo>
                      <a:pt x="55" y="1302"/>
                      <a:pt x="56" y="1297"/>
                      <a:pt x="57" y="1292"/>
                    </a:cubicBezTo>
                    <a:cubicBezTo>
                      <a:pt x="59" y="1287"/>
                      <a:pt x="59" y="1281"/>
                      <a:pt x="60" y="1275"/>
                    </a:cubicBezTo>
                    <a:cubicBezTo>
                      <a:pt x="65" y="1259"/>
                      <a:pt x="65" y="1245"/>
                      <a:pt x="65" y="1228"/>
                    </a:cubicBezTo>
                    <a:cubicBezTo>
                      <a:pt x="64" y="1222"/>
                      <a:pt x="63" y="1217"/>
                      <a:pt x="62" y="1211"/>
                    </a:cubicBezTo>
                    <a:cubicBezTo>
                      <a:pt x="61" y="1206"/>
                      <a:pt x="59" y="1201"/>
                      <a:pt x="58" y="1195"/>
                    </a:cubicBezTo>
                    <a:cubicBezTo>
                      <a:pt x="49" y="1156"/>
                      <a:pt x="53" y="1118"/>
                      <a:pt x="50" y="1079"/>
                    </a:cubicBezTo>
                    <a:cubicBezTo>
                      <a:pt x="50" y="1074"/>
                      <a:pt x="50" y="1068"/>
                      <a:pt x="49" y="1062"/>
                    </a:cubicBezTo>
                    <a:cubicBezTo>
                      <a:pt x="48" y="1020"/>
                      <a:pt x="45" y="979"/>
                      <a:pt x="48" y="939"/>
                    </a:cubicBezTo>
                    <a:cubicBezTo>
                      <a:pt x="48" y="934"/>
                      <a:pt x="49" y="929"/>
                      <a:pt x="49" y="924"/>
                    </a:cubicBezTo>
                    <a:cubicBezTo>
                      <a:pt x="54" y="906"/>
                      <a:pt x="53" y="887"/>
                      <a:pt x="52" y="868"/>
                    </a:cubicBezTo>
                    <a:cubicBezTo>
                      <a:pt x="51" y="864"/>
                      <a:pt x="50" y="857"/>
                      <a:pt x="50" y="852"/>
                    </a:cubicBezTo>
                    <a:cubicBezTo>
                      <a:pt x="18" y="802"/>
                      <a:pt x="32" y="751"/>
                      <a:pt x="42" y="700"/>
                    </a:cubicBezTo>
                    <a:cubicBezTo>
                      <a:pt x="44" y="693"/>
                      <a:pt x="46" y="685"/>
                      <a:pt x="50" y="679"/>
                    </a:cubicBezTo>
                    <a:cubicBezTo>
                      <a:pt x="64" y="670"/>
                      <a:pt x="64" y="650"/>
                      <a:pt x="60" y="638"/>
                    </a:cubicBezTo>
                    <a:cubicBezTo>
                      <a:pt x="44" y="595"/>
                      <a:pt x="0" y="547"/>
                      <a:pt x="36" y="500"/>
                    </a:cubicBezTo>
                    <a:cubicBezTo>
                      <a:pt x="39" y="492"/>
                      <a:pt x="39" y="484"/>
                      <a:pt x="39" y="476"/>
                    </a:cubicBezTo>
                    <a:cubicBezTo>
                      <a:pt x="40" y="468"/>
                      <a:pt x="40" y="459"/>
                      <a:pt x="41" y="451"/>
                    </a:cubicBezTo>
                    <a:cubicBezTo>
                      <a:pt x="43" y="405"/>
                      <a:pt x="36" y="359"/>
                      <a:pt x="31" y="312"/>
                    </a:cubicBezTo>
                    <a:cubicBezTo>
                      <a:pt x="31" y="307"/>
                      <a:pt x="30" y="301"/>
                      <a:pt x="30" y="295"/>
                    </a:cubicBezTo>
                    <a:cubicBezTo>
                      <a:pt x="34" y="264"/>
                      <a:pt x="33" y="234"/>
                      <a:pt x="31" y="204"/>
                    </a:cubicBezTo>
                    <a:cubicBezTo>
                      <a:pt x="31" y="198"/>
                      <a:pt x="31" y="192"/>
                      <a:pt x="31" y="186"/>
                    </a:cubicBezTo>
                    <a:cubicBezTo>
                      <a:pt x="33" y="167"/>
                      <a:pt x="36" y="149"/>
                      <a:pt x="37" y="131"/>
                    </a:cubicBezTo>
                    <a:cubicBezTo>
                      <a:pt x="38" y="125"/>
                      <a:pt x="39" y="120"/>
                      <a:pt x="41" y="114"/>
                    </a:cubicBezTo>
                    <a:cubicBezTo>
                      <a:pt x="64" y="80"/>
                      <a:pt x="32" y="44"/>
                      <a:pt x="35" y="9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0" name="Freeform 36"/>
              <p:cNvSpPr/>
              <p:nvPr/>
            </p:nvSpPr>
            <p:spPr bwMode="auto">
              <a:xfrm>
                <a:off x="844828" y="958863"/>
                <a:ext cx="315089" cy="1731963"/>
              </a:xfrm>
              <a:custGeom>
                <a:avLst/>
                <a:gdLst>
                  <a:gd name="T0" fmla="*/ 64 w 116"/>
                  <a:gd name="T1" fmla="*/ 27 h 2363"/>
                  <a:gd name="T2" fmla="*/ 70 w 116"/>
                  <a:gd name="T3" fmla="*/ 147 h 2363"/>
                  <a:gd name="T4" fmla="*/ 63 w 116"/>
                  <a:gd name="T5" fmla="*/ 235 h 2363"/>
                  <a:gd name="T6" fmla="*/ 70 w 116"/>
                  <a:gd name="T7" fmla="*/ 296 h 2363"/>
                  <a:gd name="T8" fmla="*/ 76 w 116"/>
                  <a:gd name="T9" fmla="*/ 483 h 2363"/>
                  <a:gd name="T10" fmla="*/ 60 w 116"/>
                  <a:gd name="T11" fmla="*/ 553 h 2363"/>
                  <a:gd name="T12" fmla="*/ 60 w 116"/>
                  <a:gd name="T13" fmla="*/ 721 h 2363"/>
                  <a:gd name="T14" fmla="*/ 89 w 116"/>
                  <a:gd name="T15" fmla="*/ 854 h 2363"/>
                  <a:gd name="T16" fmla="*/ 81 w 116"/>
                  <a:gd name="T17" fmla="*/ 949 h 2363"/>
                  <a:gd name="T18" fmla="*/ 72 w 116"/>
                  <a:gd name="T19" fmla="*/ 1099 h 2363"/>
                  <a:gd name="T20" fmla="*/ 89 w 116"/>
                  <a:gd name="T21" fmla="*/ 1204 h 2363"/>
                  <a:gd name="T22" fmla="*/ 91 w 116"/>
                  <a:gd name="T23" fmla="*/ 1234 h 2363"/>
                  <a:gd name="T24" fmla="*/ 88 w 116"/>
                  <a:gd name="T25" fmla="*/ 1293 h 2363"/>
                  <a:gd name="T26" fmla="*/ 84 w 116"/>
                  <a:gd name="T27" fmla="*/ 1475 h 2363"/>
                  <a:gd name="T28" fmla="*/ 80 w 116"/>
                  <a:gd name="T29" fmla="*/ 1528 h 2363"/>
                  <a:gd name="T30" fmla="*/ 80 w 116"/>
                  <a:gd name="T31" fmla="*/ 1581 h 2363"/>
                  <a:gd name="T32" fmla="*/ 80 w 116"/>
                  <a:gd name="T33" fmla="*/ 1634 h 2363"/>
                  <a:gd name="T34" fmla="*/ 81 w 116"/>
                  <a:gd name="T35" fmla="*/ 1721 h 2363"/>
                  <a:gd name="T36" fmla="*/ 65 w 116"/>
                  <a:gd name="T37" fmla="*/ 1939 h 2363"/>
                  <a:gd name="T38" fmla="*/ 70 w 116"/>
                  <a:gd name="T39" fmla="*/ 2047 h 2363"/>
                  <a:gd name="T40" fmla="*/ 73 w 116"/>
                  <a:gd name="T41" fmla="*/ 2084 h 2363"/>
                  <a:gd name="T42" fmla="*/ 66 w 116"/>
                  <a:gd name="T43" fmla="*/ 2120 h 2363"/>
                  <a:gd name="T44" fmla="*/ 71 w 116"/>
                  <a:gd name="T45" fmla="*/ 2323 h 2363"/>
                  <a:gd name="T46" fmla="*/ 74 w 116"/>
                  <a:gd name="T47" fmla="*/ 2363 h 2363"/>
                  <a:gd name="T48" fmla="*/ 65 w 116"/>
                  <a:gd name="T49" fmla="*/ 2324 h 2363"/>
                  <a:gd name="T50" fmla="*/ 63 w 116"/>
                  <a:gd name="T51" fmla="*/ 2119 h 2363"/>
                  <a:gd name="T52" fmla="*/ 70 w 116"/>
                  <a:gd name="T53" fmla="*/ 2076 h 2363"/>
                  <a:gd name="T54" fmla="*/ 68 w 116"/>
                  <a:gd name="T55" fmla="*/ 2041 h 2363"/>
                  <a:gd name="T56" fmla="*/ 62 w 116"/>
                  <a:gd name="T57" fmla="*/ 1943 h 2363"/>
                  <a:gd name="T58" fmla="*/ 76 w 116"/>
                  <a:gd name="T59" fmla="*/ 1714 h 2363"/>
                  <a:gd name="T60" fmla="*/ 79 w 116"/>
                  <a:gd name="T61" fmla="*/ 1631 h 2363"/>
                  <a:gd name="T62" fmla="*/ 76 w 116"/>
                  <a:gd name="T63" fmla="*/ 1580 h 2363"/>
                  <a:gd name="T64" fmla="*/ 71 w 116"/>
                  <a:gd name="T65" fmla="*/ 1524 h 2363"/>
                  <a:gd name="T66" fmla="*/ 85 w 116"/>
                  <a:gd name="T67" fmla="*/ 1477 h 2363"/>
                  <a:gd name="T68" fmla="*/ 86 w 116"/>
                  <a:gd name="T69" fmla="*/ 1301 h 2363"/>
                  <a:gd name="T70" fmla="*/ 88 w 116"/>
                  <a:gd name="T71" fmla="*/ 1266 h 2363"/>
                  <a:gd name="T72" fmla="*/ 83 w 116"/>
                  <a:gd name="T73" fmla="*/ 1204 h 2363"/>
                  <a:gd name="T74" fmla="*/ 62 w 116"/>
                  <a:gd name="T75" fmla="*/ 1084 h 2363"/>
                  <a:gd name="T76" fmla="*/ 67 w 116"/>
                  <a:gd name="T77" fmla="*/ 964 h 2363"/>
                  <a:gd name="T78" fmla="*/ 77 w 116"/>
                  <a:gd name="T79" fmla="*/ 861 h 2363"/>
                  <a:gd name="T80" fmla="*/ 64 w 116"/>
                  <a:gd name="T81" fmla="*/ 700 h 2363"/>
                  <a:gd name="T82" fmla="*/ 60 w 116"/>
                  <a:gd name="T83" fmla="*/ 503 h 2363"/>
                  <a:gd name="T84" fmla="*/ 56 w 116"/>
                  <a:gd name="T85" fmla="*/ 314 h 2363"/>
                  <a:gd name="T86" fmla="*/ 48 w 116"/>
                  <a:gd name="T87" fmla="*/ 215 h 2363"/>
                  <a:gd name="T88" fmla="*/ 63 w 116"/>
                  <a:gd name="T89" fmla="*/ 157 h 2363"/>
                  <a:gd name="T90" fmla="*/ 57 w 116"/>
                  <a:gd name="T91" fmla="*/ 1 h 2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6" h="2363">
                    <a:moveTo>
                      <a:pt x="66" y="0"/>
                    </a:moveTo>
                    <a:cubicBezTo>
                      <a:pt x="64" y="7"/>
                      <a:pt x="60" y="19"/>
                      <a:pt x="64" y="27"/>
                    </a:cubicBezTo>
                    <a:cubicBezTo>
                      <a:pt x="72" y="62"/>
                      <a:pt x="92" y="94"/>
                      <a:pt x="74" y="128"/>
                    </a:cubicBezTo>
                    <a:cubicBezTo>
                      <a:pt x="71" y="134"/>
                      <a:pt x="70" y="141"/>
                      <a:pt x="70" y="147"/>
                    </a:cubicBezTo>
                    <a:cubicBezTo>
                      <a:pt x="68" y="171"/>
                      <a:pt x="66" y="195"/>
                      <a:pt x="62" y="220"/>
                    </a:cubicBezTo>
                    <a:cubicBezTo>
                      <a:pt x="63" y="225"/>
                      <a:pt x="63" y="230"/>
                      <a:pt x="63" y="235"/>
                    </a:cubicBezTo>
                    <a:cubicBezTo>
                      <a:pt x="64" y="250"/>
                      <a:pt x="67" y="266"/>
                      <a:pt x="71" y="282"/>
                    </a:cubicBezTo>
                    <a:cubicBezTo>
                      <a:pt x="71" y="286"/>
                      <a:pt x="71" y="291"/>
                      <a:pt x="70" y="296"/>
                    </a:cubicBezTo>
                    <a:cubicBezTo>
                      <a:pt x="70" y="302"/>
                      <a:pt x="71" y="308"/>
                      <a:pt x="71" y="314"/>
                    </a:cubicBezTo>
                    <a:cubicBezTo>
                      <a:pt x="75" y="371"/>
                      <a:pt x="81" y="427"/>
                      <a:pt x="76" y="483"/>
                    </a:cubicBezTo>
                    <a:cubicBezTo>
                      <a:pt x="76" y="490"/>
                      <a:pt x="75" y="496"/>
                      <a:pt x="73" y="502"/>
                    </a:cubicBezTo>
                    <a:cubicBezTo>
                      <a:pt x="60" y="518"/>
                      <a:pt x="56" y="538"/>
                      <a:pt x="60" y="553"/>
                    </a:cubicBezTo>
                    <a:cubicBezTo>
                      <a:pt x="76" y="605"/>
                      <a:pt x="116" y="656"/>
                      <a:pt x="69" y="703"/>
                    </a:cubicBezTo>
                    <a:cubicBezTo>
                      <a:pt x="66" y="709"/>
                      <a:pt x="63" y="715"/>
                      <a:pt x="60" y="721"/>
                    </a:cubicBezTo>
                    <a:cubicBezTo>
                      <a:pt x="53" y="732"/>
                      <a:pt x="45" y="743"/>
                      <a:pt x="36" y="755"/>
                    </a:cubicBezTo>
                    <a:cubicBezTo>
                      <a:pt x="0" y="803"/>
                      <a:pt x="76" y="815"/>
                      <a:pt x="89" y="854"/>
                    </a:cubicBezTo>
                    <a:cubicBezTo>
                      <a:pt x="90" y="860"/>
                      <a:pt x="90" y="865"/>
                      <a:pt x="90" y="870"/>
                    </a:cubicBezTo>
                    <a:cubicBezTo>
                      <a:pt x="91" y="896"/>
                      <a:pt x="88" y="923"/>
                      <a:pt x="81" y="949"/>
                    </a:cubicBezTo>
                    <a:cubicBezTo>
                      <a:pt x="80" y="956"/>
                      <a:pt x="80" y="963"/>
                      <a:pt x="79" y="969"/>
                    </a:cubicBezTo>
                    <a:cubicBezTo>
                      <a:pt x="77" y="1012"/>
                      <a:pt x="76" y="1055"/>
                      <a:pt x="72" y="1099"/>
                    </a:cubicBezTo>
                    <a:cubicBezTo>
                      <a:pt x="72" y="1105"/>
                      <a:pt x="73" y="1111"/>
                      <a:pt x="73" y="1117"/>
                    </a:cubicBezTo>
                    <a:cubicBezTo>
                      <a:pt x="76" y="1146"/>
                      <a:pt x="82" y="1175"/>
                      <a:pt x="89" y="1204"/>
                    </a:cubicBezTo>
                    <a:cubicBezTo>
                      <a:pt x="90" y="1209"/>
                      <a:pt x="90" y="1214"/>
                      <a:pt x="91" y="1219"/>
                    </a:cubicBezTo>
                    <a:cubicBezTo>
                      <a:pt x="91" y="1224"/>
                      <a:pt x="91" y="1229"/>
                      <a:pt x="91" y="1234"/>
                    </a:cubicBezTo>
                    <a:cubicBezTo>
                      <a:pt x="91" y="1248"/>
                      <a:pt x="95" y="1265"/>
                      <a:pt x="88" y="1279"/>
                    </a:cubicBezTo>
                    <a:cubicBezTo>
                      <a:pt x="88" y="1284"/>
                      <a:pt x="88" y="1288"/>
                      <a:pt x="88" y="1293"/>
                    </a:cubicBezTo>
                    <a:cubicBezTo>
                      <a:pt x="74" y="1347"/>
                      <a:pt x="98" y="1402"/>
                      <a:pt x="85" y="1456"/>
                    </a:cubicBezTo>
                    <a:cubicBezTo>
                      <a:pt x="85" y="1462"/>
                      <a:pt x="84" y="1469"/>
                      <a:pt x="84" y="1475"/>
                    </a:cubicBezTo>
                    <a:cubicBezTo>
                      <a:pt x="84" y="1487"/>
                      <a:pt x="82" y="1498"/>
                      <a:pt x="81" y="1510"/>
                    </a:cubicBezTo>
                    <a:cubicBezTo>
                      <a:pt x="81" y="1516"/>
                      <a:pt x="80" y="1522"/>
                      <a:pt x="80" y="1528"/>
                    </a:cubicBezTo>
                    <a:cubicBezTo>
                      <a:pt x="80" y="1540"/>
                      <a:pt x="80" y="1551"/>
                      <a:pt x="79" y="1563"/>
                    </a:cubicBezTo>
                    <a:cubicBezTo>
                      <a:pt x="79" y="1569"/>
                      <a:pt x="79" y="1575"/>
                      <a:pt x="80" y="1581"/>
                    </a:cubicBezTo>
                    <a:cubicBezTo>
                      <a:pt x="80" y="1592"/>
                      <a:pt x="81" y="1603"/>
                      <a:pt x="83" y="1615"/>
                    </a:cubicBezTo>
                    <a:cubicBezTo>
                      <a:pt x="82" y="1622"/>
                      <a:pt x="81" y="1628"/>
                      <a:pt x="80" y="1634"/>
                    </a:cubicBezTo>
                    <a:cubicBezTo>
                      <a:pt x="81" y="1654"/>
                      <a:pt x="79" y="1674"/>
                      <a:pt x="79" y="1693"/>
                    </a:cubicBezTo>
                    <a:cubicBezTo>
                      <a:pt x="79" y="1702"/>
                      <a:pt x="80" y="1712"/>
                      <a:pt x="81" y="1721"/>
                    </a:cubicBezTo>
                    <a:cubicBezTo>
                      <a:pt x="108" y="1790"/>
                      <a:pt x="91" y="1858"/>
                      <a:pt x="74" y="1922"/>
                    </a:cubicBezTo>
                    <a:cubicBezTo>
                      <a:pt x="70" y="1928"/>
                      <a:pt x="67" y="1933"/>
                      <a:pt x="65" y="1939"/>
                    </a:cubicBezTo>
                    <a:cubicBezTo>
                      <a:pt x="63" y="1945"/>
                      <a:pt x="62" y="1951"/>
                      <a:pt x="63" y="1956"/>
                    </a:cubicBezTo>
                    <a:cubicBezTo>
                      <a:pt x="63" y="1987"/>
                      <a:pt x="66" y="2018"/>
                      <a:pt x="70" y="2047"/>
                    </a:cubicBezTo>
                    <a:cubicBezTo>
                      <a:pt x="71" y="2053"/>
                      <a:pt x="72" y="2059"/>
                      <a:pt x="72" y="2065"/>
                    </a:cubicBezTo>
                    <a:cubicBezTo>
                      <a:pt x="74" y="2072"/>
                      <a:pt x="75" y="2078"/>
                      <a:pt x="73" y="2084"/>
                    </a:cubicBezTo>
                    <a:cubicBezTo>
                      <a:pt x="71" y="2090"/>
                      <a:pt x="69" y="2096"/>
                      <a:pt x="68" y="2102"/>
                    </a:cubicBezTo>
                    <a:cubicBezTo>
                      <a:pt x="67" y="2108"/>
                      <a:pt x="67" y="2114"/>
                      <a:pt x="66" y="2120"/>
                    </a:cubicBezTo>
                    <a:cubicBezTo>
                      <a:pt x="60" y="2137"/>
                      <a:pt x="60" y="2157"/>
                      <a:pt x="68" y="2169"/>
                    </a:cubicBezTo>
                    <a:cubicBezTo>
                      <a:pt x="92" y="2221"/>
                      <a:pt x="88" y="2272"/>
                      <a:pt x="71" y="2323"/>
                    </a:cubicBezTo>
                    <a:cubicBezTo>
                      <a:pt x="71" y="2329"/>
                      <a:pt x="72" y="2336"/>
                      <a:pt x="72" y="2343"/>
                    </a:cubicBezTo>
                    <a:cubicBezTo>
                      <a:pt x="73" y="2349"/>
                      <a:pt x="74" y="2356"/>
                      <a:pt x="74" y="2363"/>
                    </a:cubicBezTo>
                    <a:cubicBezTo>
                      <a:pt x="72" y="2356"/>
                      <a:pt x="71" y="2350"/>
                      <a:pt x="69" y="2343"/>
                    </a:cubicBezTo>
                    <a:cubicBezTo>
                      <a:pt x="68" y="2337"/>
                      <a:pt x="66" y="2330"/>
                      <a:pt x="65" y="2324"/>
                    </a:cubicBezTo>
                    <a:cubicBezTo>
                      <a:pt x="72" y="2300"/>
                      <a:pt x="76" y="2276"/>
                      <a:pt x="76" y="2256"/>
                    </a:cubicBezTo>
                    <a:cubicBezTo>
                      <a:pt x="80" y="2209"/>
                      <a:pt x="40" y="2165"/>
                      <a:pt x="63" y="2119"/>
                    </a:cubicBezTo>
                    <a:cubicBezTo>
                      <a:pt x="63" y="2112"/>
                      <a:pt x="64" y="2105"/>
                      <a:pt x="65" y="2098"/>
                    </a:cubicBezTo>
                    <a:cubicBezTo>
                      <a:pt x="67" y="2090"/>
                      <a:pt x="68" y="2083"/>
                      <a:pt x="70" y="2076"/>
                    </a:cubicBezTo>
                    <a:cubicBezTo>
                      <a:pt x="69" y="2070"/>
                      <a:pt x="69" y="2064"/>
                      <a:pt x="69" y="2058"/>
                    </a:cubicBezTo>
                    <a:cubicBezTo>
                      <a:pt x="69" y="2052"/>
                      <a:pt x="68" y="2046"/>
                      <a:pt x="68" y="2041"/>
                    </a:cubicBezTo>
                    <a:cubicBezTo>
                      <a:pt x="66" y="2012"/>
                      <a:pt x="64" y="1983"/>
                      <a:pt x="61" y="1954"/>
                    </a:cubicBezTo>
                    <a:cubicBezTo>
                      <a:pt x="61" y="1950"/>
                      <a:pt x="61" y="1947"/>
                      <a:pt x="62" y="1943"/>
                    </a:cubicBezTo>
                    <a:cubicBezTo>
                      <a:pt x="63" y="1937"/>
                      <a:pt x="65" y="1932"/>
                      <a:pt x="67" y="1926"/>
                    </a:cubicBezTo>
                    <a:cubicBezTo>
                      <a:pt x="91" y="1858"/>
                      <a:pt x="108" y="1783"/>
                      <a:pt x="76" y="1714"/>
                    </a:cubicBezTo>
                    <a:cubicBezTo>
                      <a:pt x="75" y="1709"/>
                      <a:pt x="75" y="1704"/>
                      <a:pt x="75" y="1700"/>
                    </a:cubicBezTo>
                    <a:cubicBezTo>
                      <a:pt x="74" y="1677"/>
                      <a:pt x="78" y="1654"/>
                      <a:pt x="79" y="1631"/>
                    </a:cubicBezTo>
                    <a:cubicBezTo>
                      <a:pt x="80" y="1627"/>
                      <a:pt x="80" y="1622"/>
                      <a:pt x="80" y="1617"/>
                    </a:cubicBezTo>
                    <a:cubicBezTo>
                      <a:pt x="79" y="1605"/>
                      <a:pt x="78" y="1592"/>
                      <a:pt x="76" y="1580"/>
                    </a:cubicBezTo>
                    <a:cubicBezTo>
                      <a:pt x="75" y="1576"/>
                      <a:pt x="75" y="1572"/>
                      <a:pt x="74" y="1568"/>
                    </a:cubicBezTo>
                    <a:cubicBezTo>
                      <a:pt x="69" y="1553"/>
                      <a:pt x="69" y="1539"/>
                      <a:pt x="71" y="1524"/>
                    </a:cubicBezTo>
                    <a:cubicBezTo>
                      <a:pt x="72" y="1519"/>
                      <a:pt x="73" y="1514"/>
                      <a:pt x="74" y="1509"/>
                    </a:cubicBezTo>
                    <a:cubicBezTo>
                      <a:pt x="80" y="1498"/>
                      <a:pt x="83" y="1488"/>
                      <a:pt x="85" y="1477"/>
                    </a:cubicBezTo>
                    <a:cubicBezTo>
                      <a:pt x="85" y="1471"/>
                      <a:pt x="86" y="1465"/>
                      <a:pt x="86" y="1459"/>
                    </a:cubicBezTo>
                    <a:cubicBezTo>
                      <a:pt x="91" y="1405"/>
                      <a:pt x="81" y="1354"/>
                      <a:pt x="86" y="1301"/>
                    </a:cubicBezTo>
                    <a:cubicBezTo>
                      <a:pt x="86" y="1294"/>
                      <a:pt x="86" y="1289"/>
                      <a:pt x="86" y="1283"/>
                    </a:cubicBezTo>
                    <a:cubicBezTo>
                      <a:pt x="86" y="1278"/>
                      <a:pt x="87" y="1272"/>
                      <a:pt x="88" y="1266"/>
                    </a:cubicBezTo>
                    <a:cubicBezTo>
                      <a:pt x="91" y="1249"/>
                      <a:pt x="90" y="1234"/>
                      <a:pt x="87" y="1218"/>
                    </a:cubicBezTo>
                    <a:cubicBezTo>
                      <a:pt x="86" y="1213"/>
                      <a:pt x="84" y="1208"/>
                      <a:pt x="83" y="1204"/>
                    </a:cubicBezTo>
                    <a:cubicBezTo>
                      <a:pt x="72" y="1171"/>
                      <a:pt x="66" y="1137"/>
                      <a:pt x="63" y="1103"/>
                    </a:cubicBezTo>
                    <a:cubicBezTo>
                      <a:pt x="63" y="1097"/>
                      <a:pt x="63" y="1090"/>
                      <a:pt x="62" y="1084"/>
                    </a:cubicBezTo>
                    <a:cubicBezTo>
                      <a:pt x="68" y="1049"/>
                      <a:pt x="67" y="1015"/>
                      <a:pt x="67" y="979"/>
                    </a:cubicBezTo>
                    <a:cubicBezTo>
                      <a:pt x="67" y="974"/>
                      <a:pt x="67" y="969"/>
                      <a:pt x="67" y="964"/>
                    </a:cubicBezTo>
                    <a:cubicBezTo>
                      <a:pt x="74" y="936"/>
                      <a:pt x="78" y="907"/>
                      <a:pt x="77" y="878"/>
                    </a:cubicBezTo>
                    <a:cubicBezTo>
                      <a:pt x="77" y="872"/>
                      <a:pt x="77" y="867"/>
                      <a:pt x="77" y="861"/>
                    </a:cubicBezTo>
                    <a:cubicBezTo>
                      <a:pt x="36" y="827"/>
                      <a:pt x="8" y="759"/>
                      <a:pt x="56" y="712"/>
                    </a:cubicBezTo>
                    <a:cubicBezTo>
                      <a:pt x="60" y="709"/>
                      <a:pt x="62" y="705"/>
                      <a:pt x="64" y="700"/>
                    </a:cubicBezTo>
                    <a:cubicBezTo>
                      <a:pt x="100" y="644"/>
                      <a:pt x="52" y="601"/>
                      <a:pt x="48" y="549"/>
                    </a:cubicBezTo>
                    <a:cubicBezTo>
                      <a:pt x="44" y="534"/>
                      <a:pt x="52" y="518"/>
                      <a:pt x="60" y="503"/>
                    </a:cubicBezTo>
                    <a:cubicBezTo>
                      <a:pt x="62" y="496"/>
                      <a:pt x="63" y="490"/>
                      <a:pt x="64" y="484"/>
                    </a:cubicBezTo>
                    <a:cubicBezTo>
                      <a:pt x="71" y="427"/>
                      <a:pt x="62" y="370"/>
                      <a:pt x="56" y="314"/>
                    </a:cubicBezTo>
                    <a:cubicBezTo>
                      <a:pt x="55" y="308"/>
                      <a:pt x="54" y="303"/>
                      <a:pt x="55" y="297"/>
                    </a:cubicBezTo>
                    <a:cubicBezTo>
                      <a:pt x="65" y="269"/>
                      <a:pt x="53" y="243"/>
                      <a:pt x="48" y="215"/>
                    </a:cubicBezTo>
                    <a:cubicBezTo>
                      <a:pt x="48" y="209"/>
                      <a:pt x="47" y="203"/>
                      <a:pt x="48" y="197"/>
                    </a:cubicBezTo>
                    <a:cubicBezTo>
                      <a:pt x="55" y="183"/>
                      <a:pt x="60" y="170"/>
                      <a:pt x="63" y="157"/>
                    </a:cubicBezTo>
                    <a:cubicBezTo>
                      <a:pt x="64" y="151"/>
                      <a:pt x="65" y="144"/>
                      <a:pt x="66" y="137"/>
                    </a:cubicBezTo>
                    <a:cubicBezTo>
                      <a:pt x="100" y="94"/>
                      <a:pt x="48" y="50"/>
                      <a:pt x="57" y="1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1" name="Freeform 37"/>
              <p:cNvSpPr/>
              <p:nvPr/>
            </p:nvSpPr>
            <p:spPr bwMode="auto">
              <a:xfrm>
                <a:off x="963728" y="963625"/>
                <a:ext cx="249692" cy="1735138"/>
              </a:xfrm>
              <a:custGeom>
                <a:avLst/>
                <a:gdLst>
                  <a:gd name="T0" fmla="*/ 59 w 92"/>
                  <a:gd name="T1" fmla="*/ 121 h 2368"/>
                  <a:gd name="T2" fmla="*/ 53 w 92"/>
                  <a:gd name="T3" fmla="*/ 195 h 2368"/>
                  <a:gd name="T4" fmla="*/ 50 w 92"/>
                  <a:gd name="T5" fmla="*/ 259 h 2368"/>
                  <a:gd name="T6" fmla="*/ 50 w 92"/>
                  <a:gd name="T7" fmla="*/ 295 h 2368"/>
                  <a:gd name="T8" fmla="*/ 57 w 92"/>
                  <a:gd name="T9" fmla="*/ 486 h 2368"/>
                  <a:gd name="T10" fmla="*/ 40 w 92"/>
                  <a:gd name="T11" fmla="*/ 548 h 2368"/>
                  <a:gd name="T12" fmla="*/ 45 w 92"/>
                  <a:gd name="T13" fmla="*/ 704 h 2368"/>
                  <a:gd name="T14" fmla="*/ 69 w 92"/>
                  <a:gd name="T15" fmla="*/ 857 h 2368"/>
                  <a:gd name="T16" fmla="*/ 60 w 92"/>
                  <a:gd name="T17" fmla="*/ 975 h 2368"/>
                  <a:gd name="T18" fmla="*/ 59 w 92"/>
                  <a:gd name="T19" fmla="*/ 1108 h 2368"/>
                  <a:gd name="T20" fmla="*/ 77 w 92"/>
                  <a:gd name="T21" fmla="*/ 1190 h 2368"/>
                  <a:gd name="T22" fmla="*/ 79 w 92"/>
                  <a:gd name="T23" fmla="*/ 1269 h 2368"/>
                  <a:gd name="T24" fmla="*/ 76 w 92"/>
                  <a:gd name="T25" fmla="*/ 1448 h 2368"/>
                  <a:gd name="T26" fmla="*/ 78 w 92"/>
                  <a:gd name="T27" fmla="*/ 1524 h 2368"/>
                  <a:gd name="T28" fmla="*/ 78 w 92"/>
                  <a:gd name="T29" fmla="*/ 1560 h 2368"/>
                  <a:gd name="T30" fmla="*/ 77 w 92"/>
                  <a:gd name="T31" fmla="*/ 1590 h 2368"/>
                  <a:gd name="T32" fmla="*/ 72 w 92"/>
                  <a:gd name="T33" fmla="*/ 1614 h 2368"/>
                  <a:gd name="T34" fmla="*/ 76 w 92"/>
                  <a:gd name="T35" fmla="*/ 1691 h 2368"/>
                  <a:gd name="T36" fmla="*/ 68 w 92"/>
                  <a:gd name="T37" fmla="*/ 1907 h 2368"/>
                  <a:gd name="T38" fmla="*/ 61 w 92"/>
                  <a:gd name="T39" fmla="*/ 1941 h 2368"/>
                  <a:gd name="T40" fmla="*/ 61 w 92"/>
                  <a:gd name="T41" fmla="*/ 1970 h 2368"/>
                  <a:gd name="T42" fmla="*/ 78 w 92"/>
                  <a:gd name="T43" fmla="*/ 2089 h 2368"/>
                  <a:gd name="T44" fmla="*/ 66 w 92"/>
                  <a:gd name="T45" fmla="*/ 2124 h 2368"/>
                  <a:gd name="T46" fmla="*/ 63 w 92"/>
                  <a:gd name="T47" fmla="*/ 2320 h 2368"/>
                  <a:gd name="T48" fmla="*/ 71 w 92"/>
                  <a:gd name="T49" fmla="*/ 2368 h 2368"/>
                  <a:gd name="T50" fmla="*/ 56 w 92"/>
                  <a:gd name="T51" fmla="*/ 2319 h 2368"/>
                  <a:gd name="T52" fmla="*/ 50 w 92"/>
                  <a:gd name="T53" fmla="*/ 2109 h 2368"/>
                  <a:gd name="T54" fmla="*/ 52 w 92"/>
                  <a:gd name="T55" fmla="*/ 2064 h 2368"/>
                  <a:gd name="T56" fmla="*/ 53 w 92"/>
                  <a:gd name="T57" fmla="*/ 1956 h 2368"/>
                  <a:gd name="T58" fmla="*/ 63 w 92"/>
                  <a:gd name="T59" fmla="*/ 1921 h 2368"/>
                  <a:gd name="T60" fmla="*/ 63 w 92"/>
                  <a:gd name="T61" fmla="*/ 1707 h 2368"/>
                  <a:gd name="T62" fmla="*/ 60 w 92"/>
                  <a:gd name="T63" fmla="*/ 1652 h 2368"/>
                  <a:gd name="T64" fmla="*/ 61 w 92"/>
                  <a:gd name="T65" fmla="*/ 1621 h 2368"/>
                  <a:gd name="T66" fmla="*/ 68 w 92"/>
                  <a:gd name="T67" fmla="*/ 1594 h 2368"/>
                  <a:gd name="T68" fmla="*/ 60 w 92"/>
                  <a:gd name="T69" fmla="*/ 1559 h 2368"/>
                  <a:gd name="T70" fmla="*/ 57 w 92"/>
                  <a:gd name="T71" fmla="*/ 1527 h 2368"/>
                  <a:gd name="T72" fmla="*/ 62 w 92"/>
                  <a:gd name="T73" fmla="*/ 1451 h 2368"/>
                  <a:gd name="T74" fmla="*/ 68 w 92"/>
                  <a:gd name="T75" fmla="*/ 1272 h 2368"/>
                  <a:gd name="T76" fmla="*/ 68 w 92"/>
                  <a:gd name="T77" fmla="*/ 1204 h 2368"/>
                  <a:gd name="T78" fmla="*/ 44 w 92"/>
                  <a:gd name="T79" fmla="*/ 1113 h 2368"/>
                  <a:gd name="T80" fmla="*/ 50 w 92"/>
                  <a:gd name="T81" fmla="*/ 968 h 2368"/>
                  <a:gd name="T82" fmla="*/ 58 w 92"/>
                  <a:gd name="T83" fmla="*/ 875 h 2368"/>
                  <a:gd name="T84" fmla="*/ 0 w 92"/>
                  <a:gd name="T85" fmla="*/ 778 h 2368"/>
                  <a:gd name="T86" fmla="*/ 48 w 92"/>
                  <a:gd name="T87" fmla="*/ 694 h 2368"/>
                  <a:gd name="T88" fmla="*/ 55 w 92"/>
                  <a:gd name="T89" fmla="*/ 496 h 2368"/>
                  <a:gd name="T90" fmla="*/ 47 w 92"/>
                  <a:gd name="T91" fmla="*/ 294 h 2368"/>
                  <a:gd name="T92" fmla="*/ 46 w 92"/>
                  <a:gd name="T93" fmla="*/ 260 h 2368"/>
                  <a:gd name="T94" fmla="*/ 39 w 92"/>
                  <a:gd name="T95" fmla="*/ 205 h 2368"/>
                  <a:gd name="T96" fmla="*/ 50 w 92"/>
                  <a:gd name="T97" fmla="*/ 121 h 2368"/>
                  <a:gd name="T98" fmla="*/ 44 w 92"/>
                  <a:gd name="T99" fmla="*/ 1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2368">
                    <a:moveTo>
                      <a:pt x="44" y="1"/>
                    </a:moveTo>
                    <a:cubicBezTo>
                      <a:pt x="60" y="42"/>
                      <a:pt x="72" y="81"/>
                      <a:pt x="59" y="121"/>
                    </a:cubicBezTo>
                    <a:cubicBezTo>
                      <a:pt x="58" y="127"/>
                      <a:pt x="58" y="134"/>
                      <a:pt x="57" y="140"/>
                    </a:cubicBezTo>
                    <a:cubicBezTo>
                      <a:pt x="56" y="158"/>
                      <a:pt x="55" y="176"/>
                      <a:pt x="53" y="195"/>
                    </a:cubicBezTo>
                    <a:cubicBezTo>
                      <a:pt x="53" y="201"/>
                      <a:pt x="52" y="206"/>
                      <a:pt x="52" y="212"/>
                    </a:cubicBezTo>
                    <a:cubicBezTo>
                      <a:pt x="50" y="228"/>
                      <a:pt x="49" y="243"/>
                      <a:pt x="50" y="259"/>
                    </a:cubicBezTo>
                    <a:cubicBezTo>
                      <a:pt x="50" y="265"/>
                      <a:pt x="50" y="270"/>
                      <a:pt x="50" y="276"/>
                    </a:cubicBezTo>
                    <a:cubicBezTo>
                      <a:pt x="50" y="282"/>
                      <a:pt x="50" y="289"/>
                      <a:pt x="50" y="295"/>
                    </a:cubicBezTo>
                    <a:cubicBezTo>
                      <a:pt x="52" y="334"/>
                      <a:pt x="56" y="372"/>
                      <a:pt x="61" y="411"/>
                    </a:cubicBezTo>
                    <a:cubicBezTo>
                      <a:pt x="64" y="435"/>
                      <a:pt x="58" y="462"/>
                      <a:pt x="57" y="486"/>
                    </a:cubicBezTo>
                    <a:cubicBezTo>
                      <a:pt x="57" y="492"/>
                      <a:pt x="57" y="497"/>
                      <a:pt x="56" y="502"/>
                    </a:cubicBezTo>
                    <a:cubicBezTo>
                      <a:pt x="56" y="517"/>
                      <a:pt x="40" y="533"/>
                      <a:pt x="40" y="548"/>
                    </a:cubicBezTo>
                    <a:cubicBezTo>
                      <a:pt x="52" y="596"/>
                      <a:pt x="92" y="643"/>
                      <a:pt x="56" y="684"/>
                    </a:cubicBezTo>
                    <a:cubicBezTo>
                      <a:pt x="51" y="691"/>
                      <a:pt x="48" y="698"/>
                      <a:pt x="45" y="704"/>
                    </a:cubicBezTo>
                    <a:cubicBezTo>
                      <a:pt x="24" y="754"/>
                      <a:pt x="23" y="787"/>
                      <a:pt x="68" y="837"/>
                    </a:cubicBezTo>
                    <a:cubicBezTo>
                      <a:pt x="68" y="843"/>
                      <a:pt x="69" y="850"/>
                      <a:pt x="69" y="857"/>
                    </a:cubicBezTo>
                    <a:cubicBezTo>
                      <a:pt x="71" y="891"/>
                      <a:pt x="67" y="926"/>
                      <a:pt x="62" y="959"/>
                    </a:cubicBezTo>
                    <a:cubicBezTo>
                      <a:pt x="61" y="964"/>
                      <a:pt x="60" y="970"/>
                      <a:pt x="60" y="975"/>
                    </a:cubicBezTo>
                    <a:cubicBezTo>
                      <a:pt x="56" y="1013"/>
                      <a:pt x="58" y="1052"/>
                      <a:pt x="58" y="1091"/>
                    </a:cubicBezTo>
                    <a:cubicBezTo>
                      <a:pt x="58" y="1096"/>
                      <a:pt x="58" y="1102"/>
                      <a:pt x="59" y="1108"/>
                    </a:cubicBezTo>
                    <a:cubicBezTo>
                      <a:pt x="62" y="1130"/>
                      <a:pt x="68" y="1152"/>
                      <a:pt x="75" y="1174"/>
                    </a:cubicBezTo>
                    <a:cubicBezTo>
                      <a:pt x="76" y="1179"/>
                      <a:pt x="77" y="1185"/>
                      <a:pt x="77" y="1190"/>
                    </a:cubicBezTo>
                    <a:cubicBezTo>
                      <a:pt x="80" y="1212"/>
                      <a:pt x="82" y="1233"/>
                      <a:pt x="79" y="1254"/>
                    </a:cubicBezTo>
                    <a:cubicBezTo>
                      <a:pt x="79" y="1259"/>
                      <a:pt x="79" y="1264"/>
                      <a:pt x="79" y="1269"/>
                    </a:cubicBezTo>
                    <a:cubicBezTo>
                      <a:pt x="80" y="1274"/>
                      <a:pt x="80" y="1279"/>
                      <a:pt x="80" y="1284"/>
                    </a:cubicBezTo>
                    <a:cubicBezTo>
                      <a:pt x="64" y="1339"/>
                      <a:pt x="58" y="1393"/>
                      <a:pt x="76" y="1448"/>
                    </a:cubicBezTo>
                    <a:cubicBezTo>
                      <a:pt x="77" y="1455"/>
                      <a:pt x="78" y="1462"/>
                      <a:pt x="78" y="1469"/>
                    </a:cubicBezTo>
                    <a:cubicBezTo>
                      <a:pt x="79" y="1487"/>
                      <a:pt x="79" y="1505"/>
                      <a:pt x="78" y="1524"/>
                    </a:cubicBezTo>
                    <a:cubicBezTo>
                      <a:pt x="78" y="1530"/>
                      <a:pt x="78" y="1536"/>
                      <a:pt x="78" y="1542"/>
                    </a:cubicBezTo>
                    <a:cubicBezTo>
                      <a:pt x="78" y="1548"/>
                      <a:pt x="78" y="1554"/>
                      <a:pt x="78" y="1560"/>
                    </a:cubicBezTo>
                    <a:cubicBezTo>
                      <a:pt x="78" y="1565"/>
                      <a:pt x="77" y="1570"/>
                      <a:pt x="77" y="1575"/>
                    </a:cubicBezTo>
                    <a:cubicBezTo>
                      <a:pt x="77" y="1580"/>
                      <a:pt x="77" y="1585"/>
                      <a:pt x="77" y="1590"/>
                    </a:cubicBezTo>
                    <a:cubicBezTo>
                      <a:pt x="76" y="1594"/>
                      <a:pt x="75" y="1598"/>
                      <a:pt x="74" y="1602"/>
                    </a:cubicBezTo>
                    <a:cubicBezTo>
                      <a:pt x="73" y="1606"/>
                      <a:pt x="73" y="1610"/>
                      <a:pt x="72" y="1614"/>
                    </a:cubicBezTo>
                    <a:cubicBezTo>
                      <a:pt x="72" y="1624"/>
                      <a:pt x="72" y="1633"/>
                      <a:pt x="73" y="1642"/>
                    </a:cubicBezTo>
                    <a:cubicBezTo>
                      <a:pt x="74" y="1659"/>
                      <a:pt x="75" y="1675"/>
                      <a:pt x="76" y="1691"/>
                    </a:cubicBezTo>
                    <a:cubicBezTo>
                      <a:pt x="77" y="1696"/>
                      <a:pt x="77" y="1701"/>
                      <a:pt x="77" y="1706"/>
                    </a:cubicBezTo>
                    <a:cubicBezTo>
                      <a:pt x="81" y="1775"/>
                      <a:pt x="92" y="1843"/>
                      <a:pt x="68" y="1907"/>
                    </a:cubicBezTo>
                    <a:cubicBezTo>
                      <a:pt x="66" y="1913"/>
                      <a:pt x="66" y="1919"/>
                      <a:pt x="64" y="1925"/>
                    </a:cubicBezTo>
                    <a:cubicBezTo>
                      <a:pt x="63" y="1931"/>
                      <a:pt x="61" y="1936"/>
                      <a:pt x="61" y="1941"/>
                    </a:cubicBezTo>
                    <a:cubicBezTo>
                      <a:pt x="60" y="1946"/>
                      <a:pt x="60" y="1951"/>
                      <a:pt x="60" y="1955"/>
                    </a:cubicBezTo>
                    <a:cubicBezTo>
                      <a:pt x="60" y="1960"/>
                      <a:pt x="61" y="1965"/>
                      <a:pt x="61" y="1970"/>
                    </a:cubicBezTo>
                    <a:cubicBezTo>
                      <a:pt x="55" y="2005"/>
                      <a:pt x="59" y="2041"/>
                      <a:pt x="72" y="2075"/>
                    </a:cubicBezTo>
                    <a:cubicBezTo>
                      <a:pt x="74" y="2080"/>
                      <a:pt x="76" y="2085"/>
                      <a:pt x="78" y="2089"/>
                    </a:cubicBezTo>
                    <a:cubicBezTo>
                      <a:pt x="75" y="2095"/>
                      <a:pt x="73" y="2101"/>
                      <a:pt x="71" y="2107"/>
                    </a:cubicBezTo>
                    <a:cubicBezTo>
                      <a:pt x="69" y="2113"/>
                      <a:pt x="67" y="2118"/>
                      <a:pt x="66" y="2124"/>
                    </a:cubicBezTo>
                    <a:cubicBezTo>
                      <a:pt x="48" y="2168"/>
                      <a:pt x="76" y="2208"/>
                      <a:pt x="72" y="2251"/>
                    </a:cubicBezTo>
                    <a:cubicBezTo>
                      <a:pt x="68" y="2275"/>
                      <a:pt x="64" y="2295"/>
                      <a:pt x="63" y="2320"/>
                    </a:cubicBezTo>
                    <a:cubicBezTo>
                      <a:pt x="64" y="2328"/>
                      <a:pt x="65" y="2336"/>
                      <a:pt x="67" y="2344"/>
                    </a:cubicBezTo>
                    <a:cubicBezTo>
                      <a:pt x="68" y="2352"/>
                      <a:pt x="70" y="2360"/>
                      <a:pt x="71" y="2368"/>
                    </a:cubicBezTo>
                    <a:cubicBezTo>
                      <a:pt x="66" y="2356"/>
                      <a:pt x="62" y="2344"/>
                      <a:pt x="59" y="2332"/>
                    </a:cubicBezTo>
                    <a:cubicBezTo>
                      <a:pt x="58" y="2328"/>
                      <a:pt x="57" y="2324"/>
                      <a:pt x="56" y="2319"/>
                    </a:cubicBezTo>
                    <a:cubicBezTo>
                      <a:pt x="72" y="2255"/>
                      <a:pt x="44" y="2196"/>
                      <a:pt x="47" y="2132"/>
                    </a:cubicBezTo>
                    <a:cubicBezTo>
                      <a:pt x="48" y="2124"/>
                      <a:pt x="49" y="2117"/>
                      <a:pt x="50" y="2109"/>
                    </a:cubicBezTo>
                    <a:cubicBezTo>
                      <a:pt x="52" y="2101"/>
                      <a:pt x="53" y="2093"/>
                      <a:pt x="54" y="2086"/>
                    </a:cubicBezTo>
                    <a:cubicBezTo>
                      <a:pt x="55" y="2079"/>
                      <a:pt x="53" y="2071"/>
                      <a:pt x="52" y="2064"/>
                    </a:cubicBezTo>
                    <a:cubicBezTo>
                      <a:pt x="51" y="2059"/>
                      <a:pt x="50" y="2054"/>
                      <a:pt x="49" y="2049"/>
                    </a:cubicBezTo>
                    <a:cubicBezTo>
                      <a:pt x="45" y="2019"/>
                      <a:pt x="45" y="1989"/>
                      <a:pt x="53" y="1956"/>
                    </a:cubicBezTo>
                    <a:cubicBezTo>
                      <a:pt x="53" y="1950"/>
                      <a:pt x="54" y="1944"/>
                      <a:pt x="56" y="1938"/>
                    </a:cubicBezTo>
                    <a:cubicBezTo>
                      <a:pt x="58" y="1932"/>
                      <a:pt x="60" y="1926"/>
                      <a:pt x="63" y="1921"/>
                    </a:cubicBezTo>
                    <a:cubicBezTo>
                      <a:pt x="64" y="1915"/>
                      <a:pt x="65" y="1908"/>
                      <a:pt x="66" y="1902"/>
                    </a:cubicBezTo>
                    <a:cubicBezTo>
                      <a:pt x="85" y="1840"/>
                      <a:pt x="71" y="1772"/>
                      <a:pt x="63" y="1707"/>
                    </a:cubicBezTo>
                    <a:cubicBezTo>
                      <a:pt x="63" y="1703"/>
                      <a:pt x="62" y="1699"/>
                      <a:pt x="62" y="1696"/>
                    </a:cubicBezTo>
                    <a:cubicBezTo>
                      <a:pt x="61" y="1681"/>
                      <a:pt x="61" y="1666"/>
                      <a:pt x="60" y="1652"/>
                    </a:cubicBezTo>
                    <a:cubicBezTo>
                      <a:pt x="60" y="1647"/>
                      <a:pt x="60" y="1642"/>
                      <a:pt x="60" y="1637"/>
                    </a:cubicBezTo>
                    <a:cubicBezTo>
                      <a:pt x="61" y="1632"/>
                      <a:pt x="61" y="1627"/>
                      <a:pt x="61" y="1621"/>
                    </a:cubicBezTo>
                    <a:cubicBezTo>
                      <a:pt x="63" y="1617"/>
                      <a:pt x="64" y="1612"/>
                      <a:pt x="66" y="1608"/>
                    </a:cubicBezTo>
                    <a:cubicBezTo>
                      <a:pt x="67" y="1603"/>
                      <a:pt x="68" y="1599"/>
                      <a:pt x="68" y="1594"/>
                    </a:cubicBezTo>
                    <a:cubicBezTo>
                      <a:pt x="66" y="1588"/>
                      <a:pt x="64" y="1582"/>
                      <a:pt x="63" y="1576"/>
                    </a:cubicBezTo>
                    <a:cubicBezTo>
                      <a:pt x="62" y="1570"/>
                      <a:pt x="61" y="1565"/>
                      <a:pt x="60" y="1559"/>
                    </a:cubicBezTo>
                    <a:cubicBezTo>
                      <a:pt x="59" y="1553"/>
                      <a:pt x="58" y="1548"/>
                      <a:pt x="58" y="1543"/>
                    </a:cubicBezTo>
                    <a:cubicBezTo>
                      <a:pt x="58" y="1537"/>
                      <a:pt x="57" y="1532"/>
                      <a:pt x="57" y="1527"/>
                    </a:cubicBezTo>
                    <a:cubicBezTo>
                      <a:pt x="60" y="1508"/>
                      <a:pt x="62" y="1490"/>
                      <a:pt x="62" y="1472"/>
                    </a:cubicBezTo>
                    <a:cubicBezTo>
                      <a:pt x="63" y="1466"/>
                      <a:pt x="63" y="1458"/>
                      <a:pt x="62" y="1451"/>
                    </a:cubicBezTo>
                    <a:cubicBezTo>
                      <a:pt x="64" y="1397"/>
                      <a:pt x="44" y="1342"/>
                      <a:pt x="68" y="1287"/>
                    </a:cubicBezTo>
                    <a:cubicBezTo>
                      <a:pt x="68" y="1282"/>
                      <a:pt x="68" y="1277"/>
                      <a:pt x="68" y="1272"/>
                    </a:cubicBezTo>
                    <a:cubicBezTo>
                      <a:pt x="68" y="1267"/>
                      <a:pt x="68" y="1263"/>
                      <a:pt x="68" y="1258"/>
                    </a:cubicBezTo>
                    <a:cubicBezTo>
                      <a:pt x="72" y="1239"/>
                      <a:pt x="71" y="1222"/>
                      <a:pt x="68" y="1204"/>
                    </a:cubicBezTo>
                    <a:cubicBezTo>
                      <a:pt x="67" y="1199"/>
                      <a:pt x="66" y="1193"/>
                      <a:pt x="65" y="1187"/>
                    </a:cubicBezTo>
                    <a:cubicBezTo>
                      <a:pt x="58" y="1162"/>
                      <a:pt x="49" y="1138"/>
                      <a:pt x="44" y="1113"/>
                    </a:cubicBezTo>
                    <a:cubicBezTo>
                      <a:pt x="43" y="1109"/>
                      <a:pt x="43" y="1104"/>
                      <a:pt x="42" y="1099"/>
                    </a:cubicBezTo>
                    <a:cubicBezTo>
                      <a:pt x="46" y="1057"/>
                      <a:pt x="47" y="1012"/>
                      <a:pt x="50" y="968"/>
                    </a:cubicBezTo>
                    <a:cubicBezTo>
                      <a:pt x="51" y="961"/>
                      <a:pt x="51" y="954"/>
                      <a:pt x="52" y="947"/>
                    </a:cubicBezTo>
                    <a:cubicBezTo>
                      <a:pt x="56" y="923"/>
                      <a:pt x="58" y="899"/>
                      <a:pt x="58" y="875"/>
                    </a:cubicBezTo>
                    <a:cubicBezTo>
                      <a:pt x="58" y="869"/>
                      <a:pt x="58" y="863"/>
                      <a:pt x="58" y="857"/>
                    </a:cubicBezTo>
                    <a:cubicBezTo>
                      <a:pt x="68" y="814"/>
                      <a:pt x="0" y="798"/>
                      <a:pt x="0" y="778"/>
                    </a:cubicBezTo>
                    <a:cubicBezTo>
                      <a:pt x="4" y="754"/>
                      <a:pt x="22" y="734"/>
                      <a:pt x="37" y="711"/>
                    </a:cubicBezTo>
                    <a:cubicBezTo>
                      <a:pt x="41" y="705"/>
                      <a:pt x="45" y="700"/>
                      <a:pt x="48" y="694"/>
                    </a:cubicBezTo>
                    <a:cubicBezTo>
                      <a:pt x="60" y="675"/>
                      <a:pt x="72" y="659"/>
                      <a:pt x="68" y="636"/>
                    </a:cubicBezTo>
                    <a:cubicBezTo>
                      <a:pt x="56" y="588"/>
                      <a:pt x="20" y="540"/>
                      <a:pt x="55" y="496"/>
                    </a:cubicBezTo>
                    <a:cubicBezTo>
                      <a:pt x="56" y="490"/>
                      <a:pt x="57" y="483"/>
                      <a:pt x="57" y="476"/>
                    </a:cubicBezTo>
                    <a:cubicBezTo>
                      <a:pt x="63" y="416"/>
                      <a:pt x="53" y="355"/>
                      <a:pt x="47" y="294"/>
                    </a:cubicBezTo>
                    <a:cubicBezTo>
                      <a:pt x="47" y="288"/>
                      <a:pt x="46" y="282"/>
                      <a:pt x="46" y="276"/>
                    </a:cubicBezTo>
                    <a:cubicBezTo>
                      <a:pt x="46" y="270"/>
                      <a:pt x="46" y="265"/>
                      <a:pt x="46" y="260"/>
                    </a:cubicBezTo>
                    <a:cubicBezTo>
                      <a:pt x="43" y="246"/>
                      <a:pt x="40" y="233"/>
                      <a:pt x="39" y="219"/>
                    </a:cubicBezTo>
                    <a:cubicBezTo>
                      <a:pt x="39" y="214"/>
                      <a:pt x="39" y="209"/>
                      <a:pt x="39" y="205"/>
                    </a:cubicBezTo>
                    <a:cubicBezTo>
                      <a:pt x="42" y="184"/>
                      <a:pt x="44" y="163"/>
                      <a:pt x="46" y="142"/>
                    </a:cubicBezTo>
                    <a:cubicBezTo>
                      <a:pt x="47" y="135"/>
                      <a:pt x="47" y="128"/>
                      <a:pt x="50" y="121"/>
                    </a:cubicBezTo>
                    <a:cubicBezTo>
                      <a:pt x="68" y="81"/>
                      <a:pt x="44" y="38"/>
                      <a:pt x="44" y="0"/>
                    </a:cubicBezTo>
                    <a:cubicBezTo>
                      <a:pt x="44" y="0"/>
                      <a:pt x="44" y="1"/>
                      <a:pt x="44" y="1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2" name="Freeform 38"/>
              <p:cNvSpPr/>
              <p:nvPr/>
            </p:nvSpPr>
            <p:spPr bwMode="auto">
              <a:xfrm>
                <a:off x="1118300" y="960450"/>
                <a:ext cx="172408" cy="1735138"/>
              </a:xfrm>
              <a:custGeom>
                <a:avLst/>
                <a:gdLst>
                  <a:gd name="T0" fmla="*/ 32 w 63"/>
                  <a:gd name="T1" fmla="*/ 100 h 2369"/>
                  <a:gd name="T2" fmla="*/ 32 w 63"/>
                  <a:gd name="T3" fmla="*/ 195 h 2369"/>
                  <a:gd name="T4" fmla="*/ 30 w 63"/>
                  <a:gd name="T5" fmla="*/ 260 h 2369"/>
                  <a:gd name="T6" fmla="*/ 30 w 63"/>
                  <a:gd name="T7" fmla="*/ 296 h 2369"/>
                  <a:gd name="T8" fmla="*/ 36 w 63"/>
                  <a:gd name="T9" fmla="*/ 487 h 2369"/>
                  <a:gd name="T10" fmla="*/ 35 w 63"/>
                  <a:gd name="T11" fmla="*/ 518 h 2369"/>
                  <a:gd name="T12" fmla="*/ 35 w 63"/>
                  <a:gd name="T13" fmla="*/ 682 h 2369"/>
                  <a:gd name="T14" fmla="*/ 36 w 63"/>
                  <a:gd name="T15" fmla="*/ 839 h 2369"/>
                  <a:gd name="T16" fmla="*/ 46 w 63"/>
                  <a:gd name="T17" fmla="*/ 868 h 2369"/>
                  <a:gd name="T18" fmla="*/ 39 w 63"/>
                  <a:gd name="T19" fmla="*/ 959 h 2369"/>
                  <a:gd name="T20" fmla="*/ 36 w 63"/>
                  <a:gd name="T21" fmla="*/ 1091 h 2369"/>
                  <a:gd name="T22" fmla="*/ 51 w 63"/>
                  <a:gd name="T23" fmla="*/ 1174 h 2369"/>
                  <a:gd name="T24" fmla="*/ 54 w 63"/>
                  <a:gd name="T25" fmla="*/ 1254 h 2369"/>
                  <a:gd name="T26" fmla="*/ 55 w 63"/>
                  <a:gd name="T27" fmla="*/ 1284 h 2369"/>
                  <a:gd name="T28" fmla="*/ 45 w 63"/>
                  <a:gd name="T29" fmla="*/ 1416 h 2369"/>
                  <a:gd name="T30" fmla="*/ 50 w 63"/>
                  <a:gd name="T31" fmla="*/ 1603 h 2369"/>
                  <a:gd name="T32" fmla="*/ 49 w 63"/>
                  <a:gd name="T33" fmla="*/ 1643 h 2369"/>
                  <a:gd name="T34" fmla="*/ 52 w 63"/>
                  <a:gd name="T35" fmla="*/ 1692 h 2369"/>
                  <a:gd name="T36" fmla="*/ 53 w 63"/>
                  <a:gd name="T37" fmla="*/ 1875 h 2369"/>
                  <a:gd name="T38" fmla="*/ 42 w 63"/>
                  <a:gd name="T39" fmla="*/ 1926 h 2369"/>
                  <a:gd name="T40" fmla="*/ 38 w 63"/>
                  <a:gd name="T41" fmla="*/ 1956 h 2369"/>
                  <a:gd name="T42" fmla="*/ 37 w 63"/>
                  <a:gd name="T43" fmla="*/ 2006 h 2369"/>
                  <a:gd name="T44" fmla="*/ 40 w 63"/>
                  <a:gd name="T45" fmla="*/ 2086 h 2369"/>
                  <a:gd name="T46" fmla="*/ 39 w 63"/>
                  <a:gd name="T47" fmla="*/ 2124 h 2369"/>
                  <a:gd name="T48" fmla="*/ 39 w 63"/>
                  <a:gd name="T49" fmla="*/ 2305 h 2369"/>
                  <a:gd name="T50" fmla="*/ 48 w 63"/>
                  <a:gd name="T51" fmla="*/ 2369 h 2369"/>
                  <a:gd name="T52" fmla="*/ 32 w 63"/>
                  <a:gd name="T53" fmla="*/ 2303 h 2369"/>
                  <a:gd name="T54" fmla="*/ 31 w 63"/>
                  <a:gd name="T55" fmla="*/ 2111 h 2369"/>
                  <a:gd name="T56" fmla="*/ 34 w 63"/>
                  <a:gd name="T57" fmla="*/ 2073 h 2369"/>
                  <a:gd name="T58" fmla="*/ 27 w 63"/>
                  <a:gd name="T59" fmla="*/ 2004 h 2369"/>
                  <a:gd name="T60" fmla="*/ 35 w 63"/>
                  <a:gd name="T61" fmla="*/ 1938 h 2369"/>
                  <a:gd name="T62" fmla="*/ 43 w 63"/>
                  <a:gd name="T63" fmla="*/ 1903 h 2369"/>
                  <a:gd name="T64" fmla="*/ 51 w 63"/>
                  <a:gd name="T65" fmla="*/ 1852 h 2369"/>
                  <a:gd name="T66" fmla="*/ 39 w 63"/>
                  <a:gd name="T67" fmla="*/ 1674 h 2369"/>
                  <a:gd name="T68" fmla="*/ 38 w 63"/>
                  <a:gd name="T69" fmla="*/ 1637 h 2369"/>
                  <a:gd name="T70" fmla="*/ 43 w 63"/>
                  <a:gd name="T71" fmla="*/ 1608 h 2369"/>
                  <a:gd name="T72" fmla="*/ 39 w 63"/>
                  <a:gd name="T73" fmla="*/ 1420 h 2369"/>
                  <a:gd name="T74" fmla="*/ 45 w 63"/>
                  <a:gd name="T75" fmla="*/ 1287 h 2369"/>
                  <a:gd name="T76" fmla="*/ 45 w 63"/>
                  <a:gd name="T77" fmla="*/ 1258 h 2369"/>
                  <a:gd name="T78" fmla="*/ 42 w 63"/>
                  <a:gd name="T79" fmla="*/ 1188 h 2369"/>
                  <a:gd name="T80" fmla="*/ 23 w 63"/>
                  <a:gd name="T81" fmla="*/ 1099 h 2369"/>
                  <a:gd name="T82" fmla="*/ 31 w 63"/>
                  <a:gd name="T83" fmla="*/ 948 h 2369"/>
                  <a:gd name="T84" fmla="*/ 36 w 63"/>
                  <a:gd name="T85" fmla="*/ 866 h 2369"/>
                  <a:gd name="T86" fmla="*/ 27 w 63"/>
                  <a:gd name="T87" fmla="*/ 696 h 2369"/>
                  <a:gd name="T88" fmla="*/ 40 w 63"/>
                  <a:gd name="T89" fmla="*/ 628 h 2369"/>
                  <a:gd name="T90" fmla="*/ 34 w 63"/>
                  <a:gd name="T91" fmla="*/ 497 h 2369"/>
                  <a:gd name="T92" fmla="*/ 26 w 63"/>
                  <a:gd name="T93" fmla="*/ 276 h 2369"/>
                  <a:gd name="T94" fmla="*/ 20 w 63"/>
                  <a:gd name="T95" fmla="*/ 220 h 2369"/>
                  <a:gd name="T96" fmla="*/ 22 w 63"/>
                  <a:gd name="T97" fmla="*/ 188 h 2369"/>
                  <a:gd name="T98" fmla="*/ 29 w 63"/>
                  <a:gd name="T99" fmla="*/ 99 h 2369"/>
                  <a:gd name="T100" fmla="*/ 27 w 63"/>
                  <a:gd name="T101" fmla="*/ 1 h 2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3" h="2369">
                    <a:moveTo>
                      <a:pt x="27" y="1"/>
                    </a:moveTo>
                    <a:cubicBezTo>
                      <a:pt x="24" y="34"/>
                      <a:pt x="36" y="69"/>
                      <a:pt x="32" y="100"/>
                    </a:cubicBezTo>
                    <a:cubicBezTo>
                      <a:pt x="31" y="107"/>
                      <a:pt x="30" y="114"/>
                      <a:pt x="31" y="120"/>
                    </a:cubicBezTo>
                    <a:cubicBezTo>
                      <a:pt x="32" y="145"/>
                      <a:pt x="34" y="170"/>
                      <a:pt x="32" y="195"/>
                    </a:cubicBezTo>
                    <a:cubicBezTo>
                      <a:pt x="32" y="201"/>
                      <a:pt x="31" y="207"/>
                      <a:pt x="31" y="212"/>
                    </a:cubicBezTo>
                    <a:cubicBezTo>
                      <a:pt x="29" y="228"/>
                      <a:pt x="28" y="244"/>
                      <a:pt x="30" y="260"/>
                    </a:cubicBezTo>
                    <a:cubicBezTo>
                      <a:pt x="30" y="265"/>
                      <a:pt x="30" y="271"/>
                      <a:pt x="29" y="277"/>
                    </a:cubicBezTo>
                    <a:cubicBezTo>
                      <a:pt x="29" y="283"/>
                      <a:pt x="30" y="289"/>
                      <a:pt x="30" y="296"/>
                    </a:cubicBezTo>
                    <a:cubicBezTo>
                      <a:pt x="31" y="334"/>
                      <a:pt x="34" y="373"/>
                      <a:pt x="39" y="412"/>
                    </a:cubicBezTo>
                    <a:cubicBezTo>
                      <a:pt x="42" y="436"/>
                      <a:pt x="36" y="463"/>
                      <a:pt x="36" y="487"/>
                    </a:cubicBezTo>
                    <a:cubicBezTo>
                      <a:pt x="35" y="492"/>
                      <a:pt x="35" y="498"/>
                      <a:pt x="35" y="503"/>
                    </a:cubicBezTo>
                    <a:cubicBezTo>
                      <a:pt x="35" y="508"/>
                      <a:pt x="35" y="513"/>
                      <a:pt x="35" y="518"/>
                    </a:cubicBezTo>
                    <a:cubicBezTo>
                      <a:pt x="12" y="568"/>
                      <a:pt x="52" y="616"/>
                      <a:pt x="39" y="662"/>
                    </a:cubicBezTo>
                    <a:cubicBezTo>
                      <a:pt x="38" y="670"/>
                      <a:pt x="37" y="676"/>
                      <a:pt x="35" y="682"/>
                    </a:cubicBezTo>
                    <a:cubicBezTo>
                      <a:pt x="29" y="707"/>
                      <a:pt x="19" y="732"/>
                      <a:pt x="8" y="758"/>
                    </a:cubicBezTo>
                    <a:cubicBezTo>
                      <a:pt x="0" y="786"/>
                      <a:pt x="20" y="814"/>
                      <a:pt x="36" y="839"/>
                    </a:cubicBezTo>
                    <a:cubicBezTo>
                      <a:pt x="39" y="844"/>
                      <a:pt x="41" y="848"/>
                      <a:pt x="42" y="853"/>
                    </a:cubicBezTo>
                    <a:cubicBezTo>
                      <a:pt x="44" y="858"/>
                      <a:pt x="45" y="863"/>
                      <a:pt x="46" y="868"/>
                    </a:cubicBezTo>
                    <a:cubicBezTo>
                      <a:pt x="46" y="873"/>
                      <a:pt x="46" y="878"/>
                      <a:pt x="46" y="883"/>
                    </a:cubicBezTo>
                    <a:cubicBezTo>
                      <a:pt x="46" y="909"/>
                      <a:pt x="43" y="935"/>
                      <a:pt x="39" y="959"/>
                    </a:cubicBezTo>
                    <a:cubicBezTo>
                      <a:pt x="39" y="965"/>
                      <a:pt x="38" y="970"/>
                      <a:pt x="38" y="976"/>
                    </a:cubicBezTo>
                    <a:cubicBezTo>
                      <a:pt x="34" y="1014"/>
                      <a:pt x="36" y="1052"/>
                      <a:pt x="36" y="1091"/>
                    </a:cubicBezTo>
                    <a:cubicBezTo>
                      <a:pt x="36" y="1097"/>
                      <a:pt x="37" y="1103"/>
                      <a:pt x="37" y="1108"/>
                    </a:cubicBezTo>
                    <a:cubicBezTo>
                      <a:pt x="40" y="1131"/>
                      <a:pt x="45" y="1153"/>
                      <a:pt x="51" y="1174"/>
                    </a:cubicBezTo>
                    <a:cubicBezTo>
                      <a:pt x="51" y="1180"/>
                      <a:pt x="52" y="1186"/>
                      <a:pt x="53" y="1191"/>
                    </a:cubicBezTo>
                    <a:cubicBezTo>
                      <a:pt x="55" y="1212"/>
                      <a:pt x="57" y="1234"/>
                      <a:pt x="54" y="1254"/>
                    </a:cubicBezTo>
                    <a:cubicBezTo>
                      <a:pt x="54" y="1259"/>
                      <a:pt x="54" y="1264"/>
                      <a:pt x="55" y="1269"/>
                    </a:cubicBezTo>
                    <a:cubicBezTo>
                      <a:pt x="55" y="1274"/>
                      <a:pt x="55" y="1279"/>
                      <a:pt x="55" y="1284"/>
                    </a:cubicBezTo>
                    <a:cubicBezTo>
                      <a:pt x="46" y="1323"/>
                      <a:pt x="40" y="1361"/>
                      <a:pt x="43" y="1399"/>
                    </a:cubicBezTo>
                    <a:cubicBezTo>
                      <a:pt x="43" y="1405"/>
                      <a:pt x="44" y="1411"/>
                      <a:pt x="45" y="1416"/>
                    </a:cubicBezTo>
                    <a:cubicBezTo>
                      <a:pt x="49" y="1476"/>
                      <a:pt x="53" y="1533"/>
                      <a:pt x="52" y="1590"/>
                    </a:cubicBezTo>
                    <a:cubicBezTo>
                      <a:pt x="51" y="1594"/>
                      <a:pt x="51" y="1599"/>
                      <a:pt x="50" y="1603"/>
                    </a:cubicBezTo>
                    <a:cubicBezTo>
                      <a:pt x="49" y="1607"/>
                      <a:pt x="49" y="1611"/>
                      <a:pt x="48" y="1615"/>
                    </a:cubicBezTo>
                    <a:cubicBezTo>
                      <a:pt x="48" y="1625"/>
                      <a:pt x="48" y="1634"/>
                      <a:pt x="49" y="1643"/>
                    </a:cubicBezTo>
                    <a:cubicBezTo>
                      <a:pt x="49" y="1655"/>
                      <a:pt x="50" y="1667"/>
                      <a:pt x="51" y="1679"/>
                    </a:cubicBezTo>
                    <a:cubicBezTo>
                      <a:pt x="51" y="1683"/>
                      <a:pt x="52" y="1688"/>
                      <a:pt x="52" y="1692"/>
                    </a:cubicBezTo>
                    <a:cubicBezTo>
                      <a:pt x="56" y="1745"/>
                      <a:pt x="63" y="1803"/>
                      <a:pt x="55" y="1859"/>
                    </a:cubicBezTo>
                    <a:cubicBezTo>
                      <a:pt x="54" y="1864"/>
                      <a:pt x="53" y="1870"/>
                      <a:pt x="53" y="1875"/>
                    </a:cubicBezTo>
                    <a:cubicBezTo>
                      <a:pt x="51" y="1886"/>
                      <a:pt x="48" y="1897"/>
                      <a:pt x="45" y="1907"/>
                    </a:cubicBezTo>
                    <a:cubicBezTo>
                      <a:pt x="44" y="1914"/>
                      <a:pt x="43" y="1920"/>
                      <a:pt x="42" y="1926"/>
                    </a:cubicBezTo>
                    <a:cubicBezTo>
                      <a:pt x="40" y="1931"/>
                      <a:pt x="39" y="1937"/>
                      <a:pt x="39" y="1942"/>
                    </a:cubicBezTo>
                    <a:cubicBezTo>
                      <a:pt x="38" y="1947"/>
                      <a:pt x="38" y="1951"/>
                      <a:pt x="38" y="1956"/>
                    </a:cubicBezTo>
                    <a:cubicBezTo>
                      <a:pt x="38" y="1960"/>
                      <a:pt x="39" y="1965"/>
                      <a:pt x="39" y="1971"/>
                    </a:cubicBezTo>
                    <a:cubicBezTo>
                      <a:pt x="37" y="1982"/>
                      <a:pt x="36" y="1994"/>
                      <a:pt x="37" y="2006"/>
                    </a:cubicBezTo>
                    <a:cubicBezTo>
                      <a:pt x="37" y="2012"/>
                      <a:pt x="37" y="2018"/>
                      <a:pt x="38" y="2024"/>
                    </a:cubicBezTo>
                    <a:cubicBezTo>
                      <a:pt x="38" y="2044"/>
                      <a:pt x="39" y="2065"/>
                      <a:pt x="40" y="2086"/>
                    </a:cubicBezTo>
                    <a:cubicBezTo>
                      <a:pt x="41" y="2092"/>
                      <a:pt x="41" y="2099"/>
                      <a:pt x="41" y="2106"/>
                    </a:cubicBezTo>
                    <a:cubicBezTo>
                      <a:pt x="40" y="2112"/>
                      <a:pt x="39" y="2118"/>
                      <a:pt x="39" y="2124"/>
                    </a:cubicBezTo>
                    <a:cubicBezTo>
                      <a:pt x="38" y="2130"/>
                      <a:pt x="38" y="2136"/>
                      <a:pt x="38" y="2142"/>
                    </a:cubicBezTo>
                    <a:cubicBezTo>
                      <a:pt x="36" y="2196"/>
                      <a:pt x="48" y="2251"/>
                      <a:pt x="39" y="2305"/>
                    </a:cubicBezTo>
                    <a:cubicBezTo>
                      <a:pt x="40" y="2310"/>
                      <a:pt x="40" y="2315"/>
                      <a:pt x="41" y="2321"/>
                    </a:cubicBezTo>
                    <a:cubicBezTo>
                      <a:pt x="43" y="2337"/>
                      <a:pt x="45" y="2353"/>
                      <a:pt x="48" y="2369"/>
                    </a:cubicBezTo>
                    <a:cubicBezTo>
                      <a:pt x="42" y="2353"/>
                      <a:pt x="38" y="2336"/>
                      <a:pt x="34" y="2320"/>
                    </a:cubicBezTo>
                    <a:cubicBezTo>
                      <a:pt x="33" y="2315"/>
                      <a:pt x="32" y="2309"/>
                      <a:pt x="32" y="2303"/>
                    </a:cubicBezTo>
                    <a:cubicBezTo>
                      <a:pt x="36" y="2247"/>
                      <a:pt x="32" y="2188"/>
                      <a:pt x="30" y="2132"/>
                    </a:cubicBezTo>
                    <a:cubicBezTo>
                      <a:pt x="30" y="2125"/>
                      <a:pt x="30" y="2118"/>
                      <a:pt x="31" y="2111"/>
                    </a:cubicBezTo>
                    <a:cubicBezTo>
                      <a:pt x="32" y="2105"/>
                      <a:pt x="34" y="2098"/>
                      <a:pt x="36" y="2092"/>
                    </a:cubicBezTo>
                    <a:cubicBezTo>
                      <a:pt x="35" y="2085"/>
                      <a:pt x="35" y="2079"/>
                      <a:pt x="34" y="2073"/>
                    </a:cubicBezTo>
                    <a:cubicBezTo>
                      <a:pt x="33" y="2055"/>
                      <a:pt x="30" y="2037"/>
                      <a:pt x="27" y="2019"/>
                    </a:cubicBezTo>
                    <a:cubicBezTo>
                      <a:pt x="26" y="2014"/>
                      <a:pt x="26" y="2009"/>
                      <a:pt x="27" y="2004"/>
                    </a:cubicBezTo>
                    <a:cubicBezTo>
                      <a:pt x="27" y="1989"/>
                      <a:pt x="29" y="1973"/>
                      <a:pt x="32" y="1957"/>
                    </a:cubicBezTo>
                    <a:cubicBezTo>
                      <a:pt x="32" y="1951"/>
                      <a:pt x="33" y="1945"/>
                      <a:pt x="35" y="1938"/>
                    </a:cubicBezTo>
                    <a:cubicBezTo>
                      <a:pt x="36" y="1933"/>
                      <a:pt x="38" y="1927"/>
                      <a:pt x="40" y="1922"/>
                    </a:cubicBezTo>
                    <a:cubicBezTo>
                      <a:pt x="41" y="1915"/>
                      <a:pt x="42" y="1909"/>
                      <a:pt x="43" y="1903"/>
                    </a:cubicBezTo>
                    <a:cubicBezTo>
                      <a:pt x="46" y="1892"/>
                      <a:pt x="48" y="1882"/>
                      <a:pt x="49" y="1871"/>
                    </a:cubicBezTo>
                    <a:cubicBezTo>
                      <a:pt x="50" y="1866"/>
                      <a:pt x="50" y="1858"/>
                      <a:pt x="51" y="1852"/>
                    </a:cubicBezTo>
                    <a:cubicBezTo>
                      <a:pt x="63" y="1796"/>
                      <a:pt x="49" y="1741"/>
                      <a:pt x="39" y="1685"/>
                    </a:cubicBezTo>
                    <a:cubicBezTo>
                      <a:pt x="39" y="1682"/>
                      <a:pt x="39" y="1678"/>
                      <a:pt x="39" y="1674"/>
                    </a:cubicBezTo>
                    <a:cubicBezTo>
                      <a:pt x="39" y="1667"/>
                      <a:pt x="38" y="1660"/>
                      <a:pt x="38" y="1653"/>
                    </a:cubicBezTo>
                    <a:cubicBezTo>
                      <a:pt x="38" y="1648"/>
                      <a:pt x="38" y="1643"/>
                      <a:pt x="38" y="1637"/>
                    </a:cubicBezTo>
                    <a:cubicBezTo>
                      <a:pt x="38" y="1632"/>
                      <a:pt x="39" y="1627"/>
                      <a:pt x="39" y="1622"/>
                    </a:cubicBezTo>
                    <a:cubicBezTo>
                      <a:pt x="41" y="1617"/>
                      <a:pt x="42" y="1613"/>
                      <a:pt x="43" y="1608"/>
                    </a:cubicBezTo>
                    <a:cubicBezTo>
                      <a:pt x="44" y="1604"/>
                      <a:pt x="44" y="1599"/>
                      <a:pt x="45" y="1595"/>
                    </a:cubicBezTo>
                    <a:cubicBezTo>
                      <a:pt x="36" y="1537"/>
                      <a:pt x="49" y="1479"/>
                      <a:pt x="39" y="1420"/>
                    </a:cubicBezTo>
                    <a:cubicBezTo>
                      <a:pt x="39" y="1415"/>
                      <a:pt x="38" y="1408"/>
                      <a:pt x="38" y="1403"/>
                    </a:cubicBezTo>
                    <a:cubicBezTo>
                      <a:pt x="35" y="1364"/>
                      <a:pt x="30" y="1326"/>
                      <a:pt x="45" y="1287"/>
                    </a:cubicBezTo>
                    <a:cubicBezTo>
                      <a:pt x="45" y="1282"/>
                      <a:pt x="45" y="1278"/>
                      <a:pt x="45" y="1273"/>
                    </a:cubicBezTo>
                    <a:cubicBezTo>
                      <a:pt x="45" y="1268"/>
                      <a:pt x="45" y="1263"/>
                      <a:pt x="45" y="1258"/>
                    </a:cubicBezTo>
                    <a:cubicBezTo>
                      <a:pt x="48" y="1240"/>
                      <a:pt x="47" y="1222"/>
                      <a:pt x="45" y="1205"/>
                    </a:cubicBezTo>
                    <a:cubicBezTo>
                      <a:pt x="44" y="1199"/>
                      <a:pt x="43" y="1194"/>
                      <a:pt x="42" y="1188"/>
                    </a:cubicBezTo>
                    <a:cubicBezTo>
                      <a:pt x="36" y="1163"/>
                      <a:pt x="29" y="1139"/>
                      <a:pt x="25" y="1114"/>
                    </a:cubicBezTo>
                    <a:cubicBezTo>
                      <a:pt x="24" y="1109"/>
                      <a:pt x="23" y="1104"/>
                      <a:pt x="23" y="1099"/>
                    </a:cubicBezTo>
                    <a:cubicBezTo>
                      <a:pt x="26" y="1057"/>
                      <a:pt x="27" y="1013"/>
                      <a:pt x="30" y="969"/>
                    </a:cubicBezTo>
                    <a:cubicBezTo>
                      <a:pt x="30" y="962"/>
                      <a:pt x="31" y="955"/>
                      <a:pt x="31" y="948"/>
                    </a:cubicBezTo>
                    <a:cubicBezTo>
                      <a:pt x="34" y="925"/>
                      <a:pt x="36" y="903"/>
                      <a:pt x="36" y="880"/>
                    </a:cubicBezTo>
                    <a:cubicBezTo>
                      <a:pt x="36" y="876"/>
                      <a:pt x="36" y="871"/>
                      <a:pt x="36" y="866"/>
                    </a:cubicBezTo>
                    <a:cubicBezTo>
                      <a:pt x="33" y="858"/>
                      <a:pt x="30" y="851"/>
                      <a:pt x="27" y="844"/>
                    </a:cubicBezTo>
                    <a:cubicBezTo>
                      <a:pt x="0" y="795"/>
                      <a:pt x="15" y="746"/>
                      <a:pt x="27" y="696"/>
                    </a:cubicBezTo>
                    <a:cubicBezTo>
                      <a:pt x="28" y="689"/>
                      <a:pt x="30" y="682"/>
                      <a:pt x="31" y="675"/>
                    </a:cubicBezTo>
                    <a:cubicBezTo>
                      <a:pt x="36" y="659"/>
                      <a:pt x="44" y="643"/>
                      <a:pt x="40" y="628"/>
                    </a:cubicBezTo>
                    <a:cubicBezTo>
                      <a:pt x="32" y="592"/>
                      <a:pt x="16" y="552"/>
                      <a:pt x="31" y="515"/>
                    </a:cubicBezTo>
                    <a:cubicBezTo>
                      <a:pt x="32" y="509"/>
                      <a:pt x="33" y="503"/>
                      <a:pt x="34" y="497"/>
                    </a:cubicBezTo>
                    <a:cubicBezTo>
                      <a:pt x="42" y="430"/>
                      <a:pt x="32" y="363"/>
                      <a:pt x="27" y="295"/>
                    </a:cubicBezTo>
                    <a:cubicBezTo>
                      <a:pt x="27" y="289"/>
                      <a:pt x="26" y="282"/>
                      <a:pt x="26" y="276"/>
                    </a:cubicBezTo>
                    <a:cubicBezTo>
                      <a:pt x="26" y="271"/>
                      <a:pt x="26" y="266"/>
                      <a:pt x="26" y="260"/>
                    </a:cubicBezTo>
                    <a:cubicBezTo>
                      <a:pt x="23" y="247"/>
                      <a:pt x="21" y="233"/>
                      <a:pt x="20" y="220"/>
                    </a:cubicBezTo>
                    <a:cubicBezTo>
                      <a:pt x="20" y="215"/>
                      <a:pt x="20" y="210"/>
                      <a:pt x="20" y="205"/>
                    </a:cubicBezTo>
                    <a:cubicBezTo>
                      <a:pt x="21" y="200"/>
                      <a:pt x="21" y="194"/>
                      <a:pt x="22" y="188"/>
                    </a:cubicBezTo>
                    <a:cubicBezTo>
                      <a:pt x="26" y="166"/>
                      <a:pt x="27" y="145"/>
                      <a:pt x="27" y="123"/>
                    </a:cubicBezTo>
                    <a:cubicBezTo>
                      <a:pt x="27" y="116"/>
                      <a:pt x="28" y="108"/>
                      <a:pt x="29" y="99"/>
                    </a:cubicBezTo>
                    <a:cubicBezTo>
                      <a:pt x="40" y="65"/>
                      <a:pt x="16" y="34"/>
                      <a:pt x="27" y="0"/>
                    </a:cubicBezTo>
                    <a:cubicBezTo>
                      <a:pt x="27" y="0"/>
                      <a:pt x="27" y="1"/>
                      <a:pt x="27" y="1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3" name="Freeform 39"/>
              <p:cNvSpPr/>
              <p:nvPr/>
            </p:nvSpPr>
            <p:spPr bwMode="auto">
              <a:xfrm>
                <a:off x="797267" y="1511313"/>
                <a:ext cx="65397" cy="400050"/>
              </a:xfrm>
              <a:custGeom>
                <a:avLst/>
                <a:gdLst>
                  <a:gd name="T0" fmla="*/ 13 w 24"/>
                  <a:gd name="T1" fmla="*/ 0 h 545"/>
                  <a:gd name="T2" fmla="*/ 2 w 24"/>
                  <a:gd name="T3" fmla="*/ 82 h 545"/>
                  <a:gd name="T4" fmla="*/ 1 w 24"/>
                  <a:gd name="T5" fmla="*/ 100 h 545"/>
                  <a:gd name="T6" fmla="*/ 4 w 24"/>
                  <a:gd name="T7" fmla="*/ 221 h 545"/>
                  <a:gd name="T8" fmla="*/ 5 w 24"/>
                  <a:gd name="T9" fmla="*/ 238 h 545"/>
                  <a:gd name="T10" fmla="*/ 4 w 24"/>
                  <a:gd name="T11" fmla="*/ 288 h 545"/>
                  <a:gd name="T12" fmla="*/ 8 w 24"/>
                  <a:gd name="T13" fmla="*/ 422 h 545"/>
                  <a:gd name="T14" fmla="*/ 10 w 24"/>
                  <a:gd name="T15" fmla="*/ 545 h 545"/>
                  <a:gd name="T16" fmla="*/ 17 w 24"/>
                  <a:gd name="T17" fmla="*/ 429 h 545"/>
                  <a:gd name="T18" fmla="*/ 9 w 24"/>
                  <a:gd name="T19" fmla="*/ 309 h 545"/>
                  <a:gd name="T20" fmla="*/ 12 w 24"/>
                  <a:gd name="T21" fmla="*/ 233 h 545"/>
                  <a:gd name="T22" fmla="*/ 12 w 24"/>
                  <a:gd name="T23" fmla="*/ 218 h 545"/>
                  <a:gd name="T24" fmla="*/ 8 w 24"/>
                  <a:gd name="T25" fmla="*/ 126 h 545"/>
                  <a:gd name="T26" fmla="*/ 8 w 24"/>
                  <a:gd name="T27" fmla="*/ 108 h 545"/>
                  <a:gd name="T28" fmla="*/ 13 w 24"/>
                  <a:gd name="T29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545">
                    <a:moveTo>
                      <a:pt x="13" y="0"/>
                    </a:moveTo>
                    <a:cubicBezTo>
                      <a:pt x="8" y="29"/>
                      <a:pt x="8" y="53"/>
                      <a:pt x="2" y="82"/>
                    </a:cubicBezTo>
                    <a:cubicBezTo>
                      <a:pt x="1" y="88"/>
                      <a:pt x="1" y="94"/>
                      <a:pt x="1" y="100"/>
                    </a:cubicBezTo>
                    <a:cubicBezTo>
                      <a:pt x="0" y="140"/>
                      <a:pt x="4" y="181"/>
                      <a:pt x="4" y="221"/>
                    </a:cubicBezTo>
                    <a:cubicBezTo>
                      <a:pt x="5" y="227"/>
                      <a:pt x="5" y="233"/>
                      <a:pt x="5" y="238"/>
                    </a:cubicBezTo>
                    <a:cubicBezTo>
                      <a:pt x="5" y="255"/>
                      <a:pt x="5" y="271"/>
                      <a:pt x="4" y="288"/>
                    </a:cubicBezTo>
                    <a:cubicBezTo>
                      <a:pt x="1" y="333"/>
                      <a:pt x="1" y="377"/>
                      <a:pt x="8" y="422"/>
                    </a:cubicBezTo>
                    <a:cubicBezTo>
                      <a:pt x="15" y="463"/>
                      <a:pt x="4" y="504"/>
                      <a:pt x="10" y="545"/>
                    </a:cubicBezTo>
                    <a:cubicBezTo>
                      <a:pt x="13" y="506"/>
                      <a:pt x="24" y="469"/>
                      <a:pt x="17" y="429"/>
                    </a:cubicBezTo>
                    <a:cubicBezTo>
                      <a:pt x="11" y="388"/>
                      <a:pt x="7" y="351"/>
                      <a:pt x="9" y="309"/>
                    </a:cubicBezTo>
                    <a:cubicBezTo>
                      <a:pt x="11" y="284"/>
                      <a:pt x="12" y="259"/>
                      <a:pt x="12" y="233"/>
                    </a:cubicBezTo>
                    <a:cubicBezTo>
                      <a:pt x="12" y="228"/>
                      <a:pt x="12" y="223"/>
                      <a:pt x="12" y="218"/>
                    </a:cubicBezTo>
                    <a:cubicBezTo>
                      <a:pt x="8" y="187"/>
                      <a:pt x="7" y="157"/>
                      <a:pt x="8" y="126"/>
                    </a:cubicBezTo>
                    <a:cubicBezTo>
                      <a:pt x="8" y="120"/>
                      <a:pt x="8" y="114"/>
                      <a:pt x="8" y="108"/>
                    </a:cubicBezTo>
                    <a:cubicBezTo>
                      <a:pt x="8" y="73"/>
                      <a:pt x="24" y="37"/>
                      <a:pt x="13" y="0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4" name="Freeform 40"/>
              <p:cNvSpPr/>
              <p:nvPr/>
            </p:nvSpPr>
            <p:spPr bwMode="auto">
              <a:xfrm>
                <a:off x="1201530" y="1492263"/>
                <a:ext cx="47560" cy="82550"/>
              </a:xfrm>
              <a:custGeom>
                <a:avLst/>
                <a:gdLst>
                  <a:gd name="T0" fmla="*/ 7 w 16"/>
                  <a:gd name="T1" fmla="*/ 8 h 112"/>
                  <a:gd name="T2" fmla="*/ 12 w 16"/>
                  <a:gd name="T3" fmla="*/ 112 h 112"/>
                  <a:gd name="T4" fmla="*/ 15 w 16"/>
                  <a:gd name="T5" fmla="*/ 7 h 112"/>
                  <a:gd name="T6" fmla="*/ 7 w 16"/>
                  <a:gd name="T7" fmla="*/ 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2">
                    <a:moveTo>
                      <a:pt x="7" y="8"/>
                    </a:moveTo>
                    <a:cubicBezTo>
                      <a:pt x="0" y="44"/>
                      <a:pt x="4" y="76"/>
                      <a:pt x="12" y="112"/>
                    </a:cubicBezTo>
                    <a:cubicBezTo>
                      <a:pt x="0" y="76"/>
                      <a:pt x="16" y="44"/>
                      <a:pt x="15" y="7"/>
                    </a:cubicBezTo>
                    <a:cubicBezTo>
                      <a:pt x="16" y="0"/>
                      <a:pt x="7" y="0"/>
                      <a:pt x="7" y="8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201" name="组合 5200"/>
            <p:cNvGrpSpPr/>
            <p:nvPr/>
          </p:nvGrpSpPr>
          <p:grpSpPr>
            <a:xfrm>
              <a:off x="8293970" y="957275"/>
              <a:ext cx="166461" cy="1744663"/>
              <a:chOff x="7901598" y="957275"/>
              <a:chExt cx="558834" cy="1744663"/>
            </a:xfrm>
          </p:grpSpPr>
          <p:sp>
            <p:nvSpPr>
              <p:cNvPr id="5155" name="Rectangle 41"/>
              <p:cNvSpPr>
                <a:spLocks noChangeArrowheads="1"/>
              </p:cNvSpPr>
              <p:nvPr/>
            </p:nvSpPr>
            <p:spPr bwMode="auto">
              <a:xfrm>
                <a:off x="7907541" y="958863"/>
                <a:ext cx="552891" cy="1741488"/>
              </a:xfrm>
              <a:prstGeom prst="rect">
                <a:avLst/>
              </a:prstGeom>
              <a:solidFill>
                <a:srgbClr val="B98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6" name="Freeform 42"/>
              <p:cNvSpPr>
                <a:spLocks noEditPoints="1"/>
              </p:cNvSpPr>
              <p:nvPr/>
            </p:nvSpPr>
            <p:spPr bwMode="auto">
              <a:xfrm>
                <a:off x="7901598" y="957275"/>
                <a:ext cx="558834" cy="1744663"/>
              </a:xfrm>
              <a:custGeom>
                <a:avLst/>
                <a:gdLst>
                  <a:gd name="T0" fmla="*/ 94 w 94"/>
                  <a:gd name="T1" fmla="*/ 1099 h 1099"/>
                  <a:gd name="T2" fmla="*/ 0 w 94"/>
                  <a:gd name="T3" fmla="*/ 1099 h 1099"/>
                  <a:gd name="T4" fmla="*/ 0 w 94"/>
                  <a:gd name="T5" fmla="*/ 0 h 1099"/>
                  <a:gd name="T6" fmla="*/ 94 w 94"/>
                  <a:gd name="T7" fmla="*/ 0 h 1099"/>
                  <a:gd name="T8" fmla="*/ 94 w 94"/>
                  <a:gd name="T9" fmla="*/ 1099 h 1099"/>
                  <a:gd name="T10" fmla="*/ 2 w 94"/>
                  <a:gd name="T11" fmla="*/ 1097 h 1099"/>
                  <a:gd name="T12" fmla="*/ 93 w 94"/>
                  <a:gd name="T13" fmla="*/ 1097 h 1099"/>
                  <a:gd name="T14" fmla="*/ 93 w 94"/>
                  <a:gd name="T15" fmla="*/ 2 h 1099"/>
                  <a:gd name="T16" fmla="*/ 2 w 94"/>
                  <a:gd name="T17" fmla="*/ 2 h 1099"/>
                  <a:gd name="T18" fmla="*/ 2 w 94"/>
                  <a:gd name="T19" fmla="*/ 1097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099">
                    <a:moveTo>
                      <a:pt x="94" y="1099"/>
                    </a:moveTo>
                    <a:lnTo>
                      <a:pt x="0" y="1099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1099"/>
                    </a:lnTo>
                    <a:close/>
                    <a:moveTo>
                      <a:pt x="2" y="1097"/>
                    </a:moveTo>
                    <a:lnTo>
                      <a:pt x="93" y="1097"/>
                    </a:lnTo>
                    <a:lnTo>
                      <a:pt x="93" y="2"/>
                    </a:lnTo>
                    <a:lnTo>
                      <a:pt x="2" y="2"/>
                    </a:lnTo>
                    <a:lnTo>
                      <a:pt x="2" y="1097"/>
                    </a:lnTo>
                    <a:close/>
                  </a:path>
                </a:pathLst>
              </a:custGeom>
              <a:solidFill>
                <a:srgbClr val="562A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7" name="Freeform 43"/>
              <p:cNvSpPr/>
              <p:nvPr/>
            </p:nvSpPr>
            <p:spPr bwMode="auto">
              <a:xfrm>
                <a:off x="8311804" y="1336688"/>
                <a:ext cx="65397" cy="71438"/>
              </a:xfrm>
              <a:custGeom>
                <a:avLst/>
                <a:gdLst>
                  <a:gd name="T0" fmla="*/ 23 w 23"/>
                  <a:gd name="T1" fmla="*/ 93 h 96"/>
                  <a:gd name="T2" fmla="*/ 19 w 23"/>
                  <a:gd name="T3" fmla="*/ 0 h 96"/>
                  <a:gd name="T4" fmla="*/ 18 w 23"/>
                  <a:gd name="T5" fmla="*/ 93 h 96"/>
                  <a:gd name="T6" fmla="*/ 23 w 23"/>
                  <a:gd name="T7" fmla="*/ 9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96">
                    <a:moveTo>
                      <a:pt x="23" y="93"/>
                    </a:moveTo>
                    <a:cubicBezTo>
                      <a:pt x="11" y="61"/>
                      <a:pt x="19" y="30"/>
                      <a:pt x="19" y="0"/>
                    </a:cubicBezTo>
                    <a:cubicBezTo>
                      <a:pt x="0" y="30"/>
                      <a:pt x="7" y="64"/>
                      <a:pt x="18" y="93"/>
                    </a:cubicBezTo>
                    <a:cubicBezTo>
                      <a:pt x="19" y="96"/>
                      <a:pt x="23" y="96"/>
                      <a:pt x="23" y="93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8" name="Freeform 44"/>
              <p:cNvSpPr/>
              <p:nvPr/>
            </p:nvSpPr>
            <p:spPr bwMode="auto">
              <a:xfrm>
                <a:off x="8293971" y="1155713"/>
                <a:ext cx="77287" cy="66675"/>
              </a:xfrm>
              <a:custGeom>
                <a:avLst/>
                <a:gdLst>
                  <a:gd name="T0" fmla="*/ 23 w 27"/>
                  <a:gd name="T1" fmla="*/ 83 h 90"/>
                  <a:gd name="T2" fmla="*/ 22 w 27"/>
                  <a:gd name="T3" fmla="*/ 14 h 90"/>
                  <a:gd name="T4" fmla="*/ 17 w 27"/>
                  <a:gd name="T5" fmla="*/ 0 h 90"/>
                  <a:gd name="T6" fmla="*/ 17 w 27"/>
                  <a:gd name="T7" fmla="*/ 15 h 90"/>
                  <a:gd name="T8" fmla="*/ 20 w 27"/>
                  <a:gd name="T9" fmla="*/ 90 h 90"/>
                  <a:gd name="T10" fmla="*/ 23 w 27"/>
                  <a:gd name="T11" fmla="*/ 8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90">
                    <a:moveTo>
                      <a:pt x="23" y="83"/>
                    </a:moveTo>
                    <a:cubicBezTo>
                      <a:pt x="11" y="60"/>
                      <a:pt x="27" y="36"/>
                      <a:pt x="22" y="14"/>
                    </a:cubicBezTo>
                    <a:cubicBezTo>
                      <a:pt x="21" y="9"/>
                      <a:pt x="20" y="5"/>
                      <a:pt x="17" y="0"/>
                    </a:cubicBezTo>
                    <a:cubicBezTo>
                      <a:pt x="18" y="6"/>
                      <a:pt x="18" y="10"/>
                      <a:pt x="17" y="15"/>
                    </a:cubicBezTo>
                    <a:cubicBezTo>
                      <a:pt x="15" y="40"/>
                      <a:pt x="0" y="69"/>
                      <a:pt x="20" y="90"/>
                    </a:cubicBezTo>
                    <a:cubicBezTo>
                      <a:pt x="22" y="89"/>
                      <a:pt x="24" y="86"/>
                      <a:pt x="23" y="83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9" name="Freeform 45"/>
              <p:cNvSpPr/>
              <p:nvPr/>
            </p:nvSpPr>
            <p:spPr bwMode="auto">
              <a:xfrm>
                <a:off x="8353421" y="1539888"/>
                <a:ext cx="41617" cy="63500"/>
              </a:xfrm>
              <a:custGeom>
                <a:avLst/>
                <a:gdLst>
                  <a:gd name="T0" fmla="*/ 13 w 15"/>
                  <a:gd name="T1" fmla="*/ 85 h 86"/>
                  <a:gd name="T2" fmla="*/ 15 w 15"/>
                  <a:gd name="T3" fmla="*/ 0 h 86"/>
                  <a:gd name="T4" fmla="*/ 11 w 15"/>
                  <a:gd name="T5" fmla="*/ 86 h 86"/>
                  <a:gd name="T6" fmla="*/ 13 w 1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6">
                    <a:moveTo>
                      <a:pt x="13" y="85"/>
                    </a:moveTo>
                    <a:cubicBezTo>
                      <a:pt x="7" y="58"/>
                      <a:pt x="7" y="27"/>
                      <a:pt x="15" y="0"/>
                    </a:cubicBezTo>
                    <a:cubicBezTo>
                      <a:pt x="0" y="27"/>
                      <a:pt x="7" y="58"/>
                      <a:pt x="11" y="86"/>
                    </a:cubicBezTo>
                    <a:cubicBezTo>
                      <a:pt x="12" y="86"/>
                      <a:pt x="13" y="86"/>
                      <a:pt x="13" y="85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0" name="Freeform 46"/>
              <p:cNvSpPr/>
              <p:nvPr/>
            </p:nvSpPr>
            <p:spPr bwMode="auto">
              <a:xfrm>
                <a:off x="8204793" y="974738"/>
                <a:ext cx="243749" cy="1697038"/>
              </a:xfrm>
              <a:custGeom>
                <a:avLst/>
                <a:gdLst>
                  <a:gd name="T0" fmla="*/ 44 w 89"/>
                  <a:gd name="T1" fmla="*/ 2223 h 2315"/>
                  <a:gd name="T2" fmla="*/ 49 w 89"/>
                  <a:gd name="T3" fmla="*/ 2163 h 2315"/>
                  <a:gd name="T4" fmla="*/ 62 w 89"/>
                  <a:gd name="T5" fmla="*/ 2056 h 2315"/>
                  <a:gd name="T6" fmla="*/ 53 w 89"/>
                  <a:gd name="T7" fmla="*/ 1853 h 2315"/>
                  <a:gd name="T8" fmla="*/ 58 w 89"/>
                  <a:gd name="T9" fmla="*/ 1820 h 2315"/>
                  <a:gd name="T10" fmla="*/ 45 w 89"/>
                  <a:gd name="T11" fmla="*/ 1670 h 2315"/>
                  <a:gd name="T12" fmla="*/ 44 w 89"/>
                  <a:gd name="T13" fmla="*/ 1493 h 2315"/>
                  <a:gd name="T14" fmla="*/ 44 w 89"/>
                  <a:gd name="T15" fmla="*/ 1460 h 2315"/>
                  <a:gd name="T16" fmla="*/ 49 w 89"/>
                  <a:gd name="T17" fmla="*/ 1374 h 2315"/>
                  <a:gd name="T18" fmla="*/ 49 w 89"/>
                  <a:gd name="T19" fmla="*/ 1303 h 2315"/>
                  <a:gd name="T20" fmla="*/ 34 w 89"/>
                  <a:gd name="T21" fmla="*/ 1147 h 2315"/>
                  <a:gd name="T22" fmla="*/ 32 w 89"/>
                  <a:gd name="T23" fmla="*/ 1084 h 2315"/>
                  <a:gd name="T24" fmla="*/ 47 w 89"/>
                  <a:gd name="T25" fmla="*/ 958 h 2315"/>
                  <a:gd name="T26" fmla="*/ 26 w 89"/>
                  <a:gd name="T27" fmla="*/ 863 h 2315"/>
                  <a:gd name="T28" fmla="*/ 25 w 89"/>
                  <a:gd name="T29" fmla="*/ 785 h 2315"/>
                  <a:gd name="T30" fmla="*/ 34 w 89"/>
                  <a:gd name="T31" fmla="*/ 753 h 2315"/>
                  <a:gd name="T32" fmla="*/ 26 w 89"/>
                  <a:gd name="T33" fmla="*/ 609 h 2315"/>
                  <a:gd name="T34" fmla="*/ 38 w 89"/>
                  <a:gd name="T35" fmla="*/ 434 h 2315"/>
                  <a:gd name="T36" fmla="*/ 48 w 89"/>
                  <a:gd name="T37" fmla="*/ 384 h 2315"/>
                  <a:gd name="T38" fmla="*/ 24 w 89"/>
                  <a:gd name="T39" fmla="*/ 292 h 2315"/>
                  <a:gd name="T40" fmla="*/ 34 w 89"/>
                  <a:gd name="T41" fmla="*/ 254 h 2315"/>
                  <a:gd name="T42" fmla="*/ 45 w 89"/>
                  <a:gd name="T43" fmla="*/ 218 h 2315"/>
                  <a:gd name="T44" fmla="*/ 52 w 89"/>
                  <a:gd name="T45" fmla="*/ 17 h 2315"/>
                  <a:gd name="T46" fmla="*/ 59 w 89"/>
                  <a:gd name="T47" fmla="*/ 29 h 2315"/>
                  <a:gd name="T48" fmla="*/ 54 w 89"/>
                  <a:gd name="T49" fmla="*/ 221 h 2315"/>
                  <a:gd name="T50" fmla="*/ 44 w 89"/>
                  <a:gd name="T51" fmla="*/ 252 h 2315"/>
                  <a:gd name="T52" fmla="*/ 31 w 89"/>
                  <a:gd name="T53" fmla="*/ 291 h 2315"/>
                  <a:gd name="T54" fmla="*/ 59 w 89"/>
                  <a:gd name="T55" fmla="*/ 375 h 2315"/>
                  <a:gd name="T56" fmla="*/ 53 w 89"/>
                  <a:gd name="T57" fmla="*/ 437 h 2315"/>
                  <a:gd name="T58" fmla="*/ 40 w 89"/>
                  <a:gd name="T59" fmla="*/ 598 h 2315"/>
                  <a:gd name="T60" fmla="*/ 47 w 89"/>
                  <a:gd name="T61" fmla="*/ 756 h 2315"/>
                  <a:gd name="T62" fmla="*/ 37 w 89"/>
                  <a:gd name="T63" fmla="*/ 786 h 2315"/>
                  <a:gd name="T64" fmla="*/ 59 w 89"/>
                  <a:gd name="T65" fmla="*/ 921 h 2315"/>
                  <a:gd name="T66" fmla="*/ 48 w 89"/>
                  <a:gd name="T67" fmla="*/ 1060 h 2315"/>
                  <a:gd name="T68" fmla="*/ 49 w 89"/>
                  <a:gd name="T69" fmla="*/ 1164 h 2315"/>
                  <a:gd name="T70" fmla="*/ 55 w 89"/>
                  <a:gd name="T71" fmla="*/ 1305 h 2315"/>
                  <a:gd name="T72" fmla="*/ 57 w 89"/>
                  <a:gd name="T73" fmla="*/ 1359 h 2315"/>
                  <a:gd name="T74" fmla="*/ 56 w 89"/>
                  <a:gd name="T75" fmla="*/ 1463 h 2315"/>
                  <a:gd name="T76" fmla="*/ 55 w 89"/>
                  <a:gd name="T77" fmla="*/ 1500 h 2315"/>
                  <a:gd name="T78" fmla="*/ 58 w 89"/>
                  <a:gd name="T79" fmla="*/ 1678 h 2315"/>
                  <a:gd name="T80" fmla="*/ 64 w 89"/>
                  <a:gd name="T81" fmla="*/ 1831 h 2315"/>
                  <a:gd name="T82" fmla="*/ 62 w 89"/>
                  <a:gd name="T83" fmla="*/ 1859 h 2315"/>
                  <a:gd name="T84" fmla="*/ 69 w 89"/>
                  <a:gd name="T85" fmla="*/ 2065 h 2315"/>
                  <a:gd name="T86" fmla="*/ 57 w 89"/>
                  <a:gd name="T87" fmla="*/ 2185 h 2315"/>
                  <a:gd name="T88" fmla="*/ 58 w 89"/>
                  <a:gd name="T89" fmla="*/ 2237 h 2315"/>
                  <a:gd name="T90" fmla="*/ 45 w 89"/>
                  <a:gd name="T91" fmla="*/ 2315 h 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9" h="2315">
                    <a:moveTo>
                      <a:pt x="45" y="2315"/>
                    </a:moveTo>
                    <a:cubicBezTo>
                      <a:pt x="39" y="2283"/>
                      <a:pt x="31" y="2255"/>
                      <a:pt x="44" y="2223"/>
                    </a:cubicBezTo>
                    <a:cubicBezTo>
                      <a:pt x="44" y="2216"/>
                      <a:pt x="45" y="2210"/>
                      <a:pt x="45" y="2203"/>
                    </a:cubicBezTo>
                    <a:cubicBezTo>
                      <a:pt x="47" y="2189"/>
                      <a:pt x="48" y="2176"/>
                      <a:pt x="49" y="2163"/>
                    </a:cubicBezTo>
                    <a:cubicBezTo>
                      <a:pt x="49" y="2157"/>
                      <a:pt x="49" y="2151"/>
                      <a:pt x="49" y="2145"/>
                    </a:cubicBezTo>
                    <a:cubicBezTo>
                      <a:pt x="50" y="2115"/>
                      <a:pt x="53" y="2085"/>
                      <a:pt x="62" y="2056"/>
                    </a:cubicBezTo>
                    <a:cubicBezTo>
                      <a:pt x="62" y="2050"/>
                      <a:pt x="62" y="2045"/>
                      <a:pt x="61" y="2039"/>
                    </a:cubicBezTo>
                    <a:cubicBezTo>
                      <a:pt x="57" y="1977"/>
                      <a:pt x="43" y="1917"/>
                      <a:pt x="53" y="1853"/>
                    </a:cubicBezTo>
                    <a:cubicBezTo>
                      <a:pt x="53" y="1848"/>
                      <a:pt x="54" y="1843"/>
                      <a:pt x="54" y="1838"/>
                    </a:cubicBezTo>
                    <a:cubicBezTo>
                      <a:pt x="55" y="1833"/>
                      <a:pt x="56" y="1826"/>
                      <a:pt x="58" y="1820"/>
                    </a:cubicBezTo>
                    <a:cubicBezTo>
                      <a:pt x="78" y="1780"/>
                      <a:pt x="55" y="1736"/>
                      <a:pt x="39" y="1701"/>
                    </a:cubicBezTo>
                    <a:cubicBezTo>
                      <a:pt x="35" y="1689"/>
                      <a:pt x="39" y="1677"/>
                      <a:pt x="45" y="1670"/>
                    </a:cubicBezTo>
                    <a:cubicBezTo>
                      <a:pt x="47" y="1665"/>
                      <a:pt x="47" y="1658"/>
                      <a:pt x="47" y="1652"/>
                    </a:cubicBezTo>
                    <a:cubicBezTo>
                      <a:pt x="47" y="1600"/>
                      <a:pt x="40" y="1548"/>
                      <a:pt x="44" y="1493"/>
                    </a:cubicBezTo>
                    <a:cubicBezTo>
                      <a:pt x="44" y="1487"/>
                      <a:pt x="44" y="1481"/>
                      <a:pt x="45" y="1475"/>
                    </a:cubicBezTo>
                    <a:cubicBezTo>
                      <a:pt x="44" y="1470"/>
                      <a:pt x="44" y="1465"/>
                      <a:pt x="44" y="1460"/>
                    </a:cubicBezTo>
                    <a:cubicBezTo>
                      <a:pt x="43" y="1435"/>
                      <a:pt x="44" y="1412"/>
                      <a:pt x="48" y="1388"/>
                    </a:cubicBezTo>
                    <a:cubicBezTo>
                      <a:pt x="49" y="1384"/>
                      <a:pt x="49" y="1379"/>
                      <a:pt x="49" y="1374"/>
                    </a:cubicBezTo>
                    <a:cubicBezTo>
                      <a:pt x="49" y="1354"/>
                      <a:pt x="49" y="1337"/>
                      <a:pt x="50" y="1318"/>
                    </a:cubicBezTo>
                    <a:cubicBezTo>
                      <a:pt x="49" y="1313"/>
                      <a:pt x="49" y="1308"/>
                      <a:pt x="49" y="1303"/>
                    </a:cubicBezTo>
                    <a:cubicBezTo>
                      <a:pt x="30" y="1258"/>
                      <a:pt x="43" y="1211"/>
                      <a:pt x="39" y="1163"/>
                    </a:cubicBezTo>
                    <a:cubicBezTo>
                      <a:pt x="37" y="1158"/>
                      <a:pt x="36" y="1153"/>
                      <a:pt x="34" y="1147"/>
                    </a:cubicBezTo>
                    <a:cubicBezTo>
                      <a:pt x="33" y="1142"/>
                      <a:pt x="31" y="1137"/>
                      <a:pt x="30" y="1132"/>
                    </a:cubicBezTo>
                    <a:cubicBezTo>
                      <a:pt x="26" y="1115"/>
                      <a:pt x="26" y="1101"/>
                      <a:pt x="32" y="1084"/>
                    </a:cubicBezTo>
                    <a:cubicBezTo>
                      <a:pt x="33" y="1079"/>
                      <a:pt x="33" y="1073"/>
                      <a:pt x="33" y="1067"/>
                    </a:cubicBezTo>
                    <a:cubicBezTo>
                      <a:pt x="46" y="1031"/>
                      <a:pt x="48" y="995"/>
                      <a:pt x="47" y="958"/>
                    </a:cubicBezTo>
                    <a:cubicBezTo>
                      <a:pt x="47" y="953"/>
                      <a:pt x="46" y="948"/>
                      <a:pt x="46" y="943"/>
                    </a:cubicBezTo>
                    <a:cubicBezTo>
                      <a:pt x="46" y="914"/>
                      <a:pt x="36" y="887"/>
                      <a:pt x="26" y="863"/>
                    </a:cubicBezTo>
                    <a:cubicBezTo>
                      <a:pt x="20" y="842"/>
                      <a:pt x="16" y="822"/>
                      <a:pt x="22" y="801"/>
                    </a:cubicBezTo>
                    <a:cubicBezTo>
                      <a:pt x="23" y="796"/>
                      <a:pt x="24" y="790"/>
                      <a:pt x="25" y="785"/>
                    </a:cubicBezTo>
                    <a:cubicBezTo>
                      <a:pt x="26" y="780"/>
                      <a:pt x="27" y="775"/>
                      <a:pt x="29" y="769"/>
                    </a:cubicBezTo>
                    <a:cubicBezTo>
                      <a:pt x="30" y="764"/>
                      <a:pt x="32" y="758"/>
                      <a:pt x="34" y="753"/>
                    </a:cubicBezTo>
                    <a:cubicBezTo>
                      <a:pt x="49" y="713"/>
                      <a:pt x="43" y="669"/>
                      <a:pt x="31" y="627"/>
                    </a:cubicBezTo>
                    <a:cubicBezTo>
                      <a:pt x="30" y="621"/>
                      <a:pt x="28" y="615"/>
                      <a:pt x="26" y="609"/>
                    </a:cubicBezTo>
                    <a:cubicBezTo>
                      <a:pt x="0" y="556"/>
                      <a:pt x="7" y="498"/>
                      <a:pt x="33" y="445"/>
                    </a:cubicBezTo>
                    <a:cubicBezTo>
                      <a:pt x="35" y="441"/>
                      <a:pt x="37" y="437"/>
                      <a:pt x="38" y="434"/>
                    </a:cubicBezTo>
                    <a:cubicBezTo>
                      <a:pt x="43" y="422"/>
                      <a:pt x="46" y="411"/>
                      <a:pt x="47" y="399"/>
                    </a:cubicBezTo>
                    <a:cubicBezTo>
                      <a:pt x="48" y="394"/>
                      <a:pt x="48" y="389"/>
                      <a:pt x="48" y="384"/>
                    </a:cubicBezTo>
                    <a:cubicBezTo>
                      <a:pt x="31" y="356"/>
                      <a:pt x="23" y="331"/>
                      <a:pt x="24" y="307"/>
                    </a:cubicBezTo>
                    <a:cubicBezTo>
                      <a:pt x="24" y="302"/>
                      <a:pt x="24" y="297"/>
                      <a:pt x="24" y="292"/>
                    </a:cubicBezTo>
                    <a:cubicBezTo>
                      <a:pt x="26" y="286"/>
                      <a:pt x="27" y="280"/>
                      <a:pt x="28" y="274"/>
                    </a:cubicBezTo>
                    <a:cubicBezTo>
                      <a:pt x="29" y="268"/>
                      <a:pt x="31" y="262"/>
                      <a:pt x="34" y="254"/>
                    </a:cubicBezTo>
                    <a:cubicBezTo>
                      <a:pt x="37" y="249"/>
                      <a:pt x="39" y="243"/>
                      <a:pt x="40" y="237"/>
                    </a:cubicBezTo>
                    <a:cubicBezTo>
                      <a:pt x="42" y="231"/>
                      <a:pt x="43" y="225"/>
                      <a:pt x="45" y="218"/>
                    </a:cubicBezTo>
                    <a:cubicBezTo>
                      <a:pt x="62" y="160"/>
                      <a:pt x="35" y="97"/>
                      <a:pt x="52" y="33"/>
                    </a:cubicBezTo>
                    <a:cubicBezTo>
                      <a:pt x="52" y="27"/>
                      <a:pt x="52" y="22"/>
                      <a:pt x="52" y="17"/>
                    </a:cubicBezTo>
                    <a:cubicBezTo>
                      <a:pt x="52" y="11"/>
                      <a:pt x="53" y="6"/>
                      <a:pt x="53" y="0"/>
                    </a:cubicBezTo>
                    <a:cubicBezTo>
                      <a:pt x="55" y="10"/>
                      <a:pt x="58" y="20"/>
                      <a:pt x="59" y="29"/>
                    </a:cubicBezTo>
                    <a:cubicBezTo>
                      <a:pt x="60" y="34"/>
                      <a:pt x="61" y="39"/>
                      <a:pt x="62" y="43"/>
                    </a:cubicBezTo>
                    <a:cubicBezTo>
                      <a:pt x="62" y="105"/>
                      <a:pt x="74" y="164"/>
                      <a:pt x="54" y="221"/>
                    </a:cubicBezTo>
                    <a:cubicBezTo>
                      <a:pt x="53" y="226"/>
                      <a:pt x="52" y="232"/>
                      <a:pt x="50" y="237"/>
                    </a:cubicBezTo>
                    <a:cubicBezTo>
                      <a:pt x="48" y="242"/>
                      <a:pt x="46" y="247"/>
                      <a:pt x="44" y="252"/>
                    </a:cubicBezTo>
                    <a:cubicBezTo>
                      <a:pt x="40" y="260"/>
                      <a:pt x="39" y="266"/>
                      <a:pt x="37" y="272"/>
                    </a:cubicBezTo>
                    <a:cubicBezTo>
                      <a:pt x="35" y="278"/>
                      <a:pt x="33" y="284"/>
                      <a:pt x="31" y="291"/>
                    </a:cubicBezTo>
                    <a:cubicBezTo>
                      <a:pt x="30" y="295"/>
                      <a:pt x="30" y="300"/>
                      <a:pt x="30" y="305"/>
                    </a:cubicBezTo>
                    <a:cubicBezTo>
                      <a:pt x="30" y="328"/>
                      <a:pt x="38" y="350"/>
                      <a:pt x="59" y="375"/>
                    </a:cubicBezTo>
                    <a:cubicBezTo>
                      <a:pt x="60" y="381"/>
                      <a:pt x="60" y="386"/>
                      <a:pt x="60" y="391"/>
                    </a:cubicBezTo>
                    <a:cubicBezTo>
                      <a:pt x="61" y="406"/>
                      <a:pt x="59" y="421"/>
                      <a:pt x="53" y="437"/>
                    </a:cubicBezTo>
                    <a:cubicBezTo>
                      <a:pt x="52" y="441"/>
                      <a:pt x="51" y="445"/>
                      <a:pt x="51" y="449"/>
                    </a:cubicBezTo>
                    <a:cubicBezTo>
                      <a:pt x="33" y="498"/>
                      <a:pt x="23" y="546"/>
                      <a:pt x="40" y="598"/>
                    </a:cubicBezTo>
                    <a:cubicBezTo>
                      <a:pt x="41" y="604"/>
                      <a:pt x="42" y="610"/>
                      <a:pt x="43" y="615"/>
                    </a:cubicBezTo>
                    <a:cubicBezTo>
                      <a:pt x="52" y="662"/>
                      <a:pt x="62" y="711"/>
                      <a:pt x="47" y="756"/>
                    </a:cubicBezTo>
                    <a:cubicBezTo>
                      <a:pt x="45" y="762"/>
                      <a:pt x="43" y="767"/>
                      <a:pt x="41" y="772"/>
                    </a:cubicBezTo>
                    <a:cubicBezTo>
                      <a:pt x="40" y="777"/>
                      <a:pt x="38" y="782"/>
                      <a:pt x="37" y="786"/>
                    </a:cubicBezTo>
                    <a:cubicBezTo>
                      <a:pt x="36" y="791"/>
                      <a:pt x="35" y="796"/>
                      <a:pt x="34" y="801"/>
                    </a:cubicBezTo>
                    <a:cubicBezTo>
                      <a:pt x="23" y="846"/>
                      <a:pt x="56" y="876"/>
                      <a:pt x="59" y="921"/>
                    </a:cubicBezTo>
                    <a:cubicBezTo>
                      <a:pt x="60" y="927"/>
                      <a:pt x="61" y="933"/>
                      <a:pt x="62" y="939"/>
                    </a:cubicBezTo>
                    <a:cubicBezTo>
                      <a:pt x="65" y="981"/>
                      <a:pt x="57" y="1019"/>
                      <a:pt x="48" y="1060"/>
                    </a:cubicBezTo>
                    <a:cubicBezTo>
                      <a:pt x="47" y="1065"/>
                      <a:pt x="45" y="1071"/>
                      <a:pt x="44" y="1076"/>
                    </a:cubicBezTo>
                    <a:cubicBezTo>
                      <a:pt x="39" y="1105"/>
                      <a:pt x="45" y="1134"/>
                      <a:pt x="49" y="1164"/>
                    </a:cubicBezTo>
                    <a:cubicBezTo>
                      <a:pt x="50" y="1170"/>
                      <a:pt x="50" y="1176"/>
                      <a:pt x="51" y="1182"/>
                    </a:cubicBezTo>
                    <a:cubicBezTo>
                      <a:pt x="43" y="1228"/>
                      <a:pt x="49" y="1265"/>
                      <a:pt x="55" y="1305"/>
                    </a:cubicBezTo>
                    <a:cubicBezTo>
                      <a:pt x="55" y="1310"/>
                      <a:pt x="56" y="1314"/>
                      <a:pt x="56" y="1319"/>
                    </a:cubicBezTo>
                    <a:cubicBezTo>
                      <a:pt x="56" y="1332"/>
                      <a:pt x="56" y="1346"/>
                      <a:pt x="57" y="1359"/>
                    </a:cubicBezTo>
                    <a:cubicBezTo>
                      <a:pt x="57" y="1368"/>
                      <a:pt x="57" y="1377"/>
                      <a:pt x="57" y="1386"/>
                    </a:cubicBezTo>
                    <a:cubicBezTo>
                      <a:pt x="54" y="1412"/>
                      <a:pt x="55" y="1437"/>
                      <a:pt x="56" y="1463"/>
                    </a:cubicBezTo>
                    <a:cubicBezTo>
                      <a:pt x="56" y="1468"/>
                      <a:pt x="57" y="1474"/>
                      <a:pt x="57" y="1478"/>
                    </a:cubicBezTo>
                    <a:cubicBezTo>
                      <a:pt x="57" y="1486"/>
                      <a:pt x="56" y="1493"/>
                      <a:pt x="55" y="1500"/>
                    </a:cubicBezTo>
                    <a:cubicBezTo>
                      <a:pt x="51" y="1554"/>
                      <a:pt x="43" y="1606"/>
                      <a:pt x="58" y="1661"/>
                    </a:cubicBezTo>
                    <a:cubicBezTo>
                      <a:pt x="60" y="1667"/>
                      <a:pt x="60" y="1673"/>
                      <a:pt x="58" y="1678"/>
                    </a:cubicBezTo>
                    <a:cubicBezTo>
                      <a:pt x="39" y="1724"/>
                      <a:pt x="89" y="1768"/>
                      <a:pt x="68" y="1815"/>
                    </a:cubicBezTo>
                    <a:cubicBezTo>
                      <a:pt x="67" y="1821"/>
                      <a:pt x="66" y="1826"/>
                      <a:pt x="64" y="1831"/>
                    </a:cubicBezTo>
                    <a:cubicBezTo>
                      <a:pt x="64" y="1836"/>
                      <a:pt x="64" y="1840"/>
                      <a:pt x="64" y="1845"/>
                    </a:cubicBezTo>
                    <a:cubicBezTo>
                      <a:pt x="63" y="1850"/>
                      <a:pt x="62" y="1854"/>
                      <a:pt x="62" y="1859"/>
                    </a:cubicBezTo>
                    <a:cubicBezTo>
                      <a:pt x="50" y="1922"/>
                      <a:pt x="64" y="1983"/>
                      <a:pt x="69" y="2047"/>
                    </a:cubicBezTo>
                    <a:cubicBezTo>
                      <a:pt x="70" y="2053"/>
                      <a:pt x="70" y="2060"/>
                      <a:pt x="69" y="2065"/>
                    </a:cubicBezTo>
                    <a:cubicBezTo>
                      <a:pt x="57" y="2098"/>
                      <a:pt x="56" y="2133"/>
                      <a:pt x="57" y="2167"/>
                    </a:cubicBezTo>
                    <a:cubicBezTo>
                      <a:pt x="57" y="2173"/>
                      <a:pt x="57" y="2179"/>
                      <a:pt x="57" y="2185"/>
                    </a:cubicBezTo>
                    <a:cubicBezTo>
                      <a:pt x="60" y="2199"/>
                      <a:pt x="59" y="2212"/>
                      <a:pt x="59" y="2225"/>
                    </a:cubicBezTo>
                    <a:cubicBezTo>
                      <a:pt x="58" y="2229"/>
                      <a:pt x="58" y="2233"/>
                      <a:pt x="58" y="2237"/>
                    </a:cubicBezTo>
                    <a:cubicBezTo>
                      <a:pt x="51" y="2259"/>
                      <a:pt x="55" y="2279"/>
                      <a:pt x="52" y="2297"/>
                    </a:cubicBezTo>
                    <a:cubicBezTo>
                      <a:pt x="51" y="2305"/>
                      <a:pt x="49" y="2312"/>
                      <a:pt x="45" y="2315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1" name="Freeform 47"/>
              <p:cNvSpPr/>
              <p:nvPr/>
            </p:nvSpPr>
            <p:spPr bwMode="auto">
              <a:xfrm>
                <a:off x="8145343" y="974738"/>
                <a:ext cx="237802" cy="1717675"/>
              </a:xfrm>
              <a:custGeom>
                <a:avLst/>
                <a:gdLst>
                  <a:gd name="T0" fmla="*/ 32 w 86"/>
                  <a:gd name="T1" fmla="*/ 2229 h 2343"/>
                  <a:gd name="T2" fmla="*/ 50 w 86"/>
                  <a:gd name="T3" fmla="*/ 2150 h 2343"/>
                  <a:gd name="T4" fmla="*/ 44 w 86"/>
                  <a:gd name="T5" fmla="*/ 2063 h 2343"/>
                  <a:gd name="T6" fmla="*/ 44 w 86"/>
                  <a:gd name="T7" fmla="*/ 2029 h 2343"/>
                  <a:gd name="T8" fmla="*/ 42 w 86"/>
                  <a:gd name="T9" fmla="*/ 1843 h 2343"/>
                  <a:gd name="T10" fmla="*/ 38 w 86"/>
                  <a:gd name="T11" fmla="*/ 1652 h 2343"/>
                  <a:gd name="T12" fmla="*/ 51 w 86"/>
                  <a:gd name="T13" fmla="*/ 1550 h 2343"/>
                  <a:gd name="T14" fmla="*/ 24 w 86"/>
                  <a:gd name="T15" fmla="*/ 1475 h 2343"/>
                  <a:gd name="T16" fmla="*/ 28 w 86"/>
                  <a:gd name="T17" fmla="*/ 1388 h 2343"/>
                  <a:gd name="T18" fmla="*/ 28 w 86"/>
                  <a:gd name="T19" fmla="*/ 1247 h 2343"/>
                  <a:gd name="T20" fmla="*/ 16 w 86"/>
                  <a:gd name="T21" fmla="*/ 1134 h 2343"/>
                  <a:gd name="T22" fmla="*/ 21 w 86"/>
                  <a:gd name="T23" fmla="*/ 1050 h 2343"/>
                  <a:gd name="T24" fmla="*/ 25 w 86"/>
                  <a:gd name="T25" fmla="*/ 890 h 2343"/>
                  <a:gd name="T26" fmla="*/ 20 w 86"/>
                  <a:gd name="T27" fmla="*/ 842 h 2343"/>
                  <a:gd name="T28" fmla="*/ 22 w 86"/>
                  <a:gd name="T29" fmla="*/ 774 h 2343"/>
                  <a:gd name="T30" fmla="*/ 26 w 86"/>
                  <a:gd name="T31" fmla="*/ 738 h 2343"/>
                  <a:gd name="T32" fmla="*/ 33 w 86"/>
                  <a:gd name="T33" fmla="*/ 630 h 2343"/>
                  <a:gd name="T34" fmla="*/ 43 w 86"/>
                  <a:gd name="T35" fmla="*/ 412 h 2343"/>
                  <a:gd name="T36" fmla="*/ 26 w 86"/>
                  <a:gd name="T37" fmla="*/ 305 h 2343"/>
                  <a:gd name="T38" fmla="*/ 28 w 86"/>
                  <a:gd name="T39" fmla="*/ 267 h 2343"/>
                  <a:gd name="T40" fmla="*/ 37 w 86"/>
                  <a:gd name="T41" fmla="*/ 234 h 2343"/>
                  <a:gd name="T42" fmla="*/ 46 w 86"/>
                  <a:gd name="T43" fmla="*/ 24 h 2343"/>
                  <a:gd name="T44" fmla="*/ 49 w 86"/>
                  <a:gd name="T45" fmla="*/ 13 h 2343"/>
                  <a:gd name="T46" fmla="*/ 55 w 86"/>
                  <a:gd name="T47" fmla="*/ 168 h 2343"/>
                  <a:gd name="T48" fmla="*/ 42 w 86"/>
                  <a:gd name="T49" fmla="*/ 244 h 2343"/>
                  <a:gd name="T50" fmla="*/ 30 w 86"/>
                  <a:gd name="T51" fmla="*/ 283 h 2343"/>
                  <a:gd name="T52" fmla="*/ 30 w 86"/>
                  <a:gd name="T53" fmla="*/ 320 h 2343"/>
                  <a:gd name="T54" fmla="*/ 54 w 86"/>
                  <a:gd name="T55" fmla="*/ 405 h 2343"/>
                  <a:gd name="T56" fmla="*/ 39 w 86"/>
                  <a:gd name="T57" fmla="*/ 441 h 2343"/>
                  <a:gd name="T58" fmla="*/ 43 w 86"/>
                  <a:gd name="T59" fmla="*/ 646 h 2343"/>
                  <a:gd name="T60" fmla="*/ 28 w 86"/>
                  <a:gd name="T61" fmla="*/ 764 h 2343"/>
                  <a:gd name="T62" fmla="*/ 28 w 86"/>
                  <a:gd name="T63" fmla="*/ 846 h 2343"/>
                  <a:gd name="T64" fmla="*/ 35 w 86"/>
                  <a:gd name="T65" fmla="*/ 897 h 2343"/>
                  <a:gd name="T66" fmla="*/ 35 w 86"/>
                  <a:gd name="T67" fmla="*/ 1037 h 2343"/>
                  <a:gd name="T68" fmla="*/ 29 w 86"/>
                  <a:gd name="T69" fmla="*/ 1068 h 2343"/>
                  <a:gd name="T70" fmla="*/ 26 w 86"/>
                  <a:gd name="T71" fmla="*/ 1132 h 2343"/>
                  <a:gd name="T72" fmla="*/ 38 w 86"/>
                  <a:gd name="T73" fmla="*/ 1264 h 2343"/>
                  <a:gd name="T74" fmla="*/ 40 w 86"/>
                  <a:gd name="T75" fmla="*/ 1404 h 2343"/>
                  <a:gd name="T76" fmla="*/ 36 w 86"/>
                  <a:gd name="T77" fmla="*/ 1475 h 2343"/>
                  <a:gd name="T78" fmla="*/ 45 w 86"/>
                  <a:gd name="T79" fmla="*/ 1643 h 2343"/>
                  <a:gd name="T80" fmla="*/ 28 w 86"/>
                  <a:gd name="T81" fmla="*/ 1705 h 2343"/>
                  <a:gd name="T82" fmla="*/ 48 w 86"/>
                  <a:gd name="T83" fmla="*/ 1867 h 2343"/>
                  <a:gd name="T84" fmla="*/ 56 w 86"/>
                  <a:gd name="T85" fmla="*/ 2031 h 2343"/>
                  <a:gd name="T86" fmla="*/ 56 w 86"/>
                  <a:gd name="T87" fmla="*/ 2139 h 2343"/>
                  <a:gd name="T88" fmla="*/ 50 w 86"/>
                  <a:gd name="T89" fmla="*/ 2212 h 2343"/>
                  <a:gd name="T90" fmla="*/ 52 w 86"/>
                  <a:gd name="T91" fmla="*/ 2334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6" h="2343">
                    <a:moveTo>
                      <a:pt x="43" y="2343"/>
                    </a:moveTo>
                    <a:cubicBezTo>
                      <a:pt x="40" y="2303"/>
                      <a:pt x="9" y="2267"/>
                      <a:pt x="32" y="2229"/>
                    </a:cubicBezTo>
                    <a:cubicBezTo>
                      <a:pt x="35" y="2223"/>
                      <a:pt x="38" y="2217"/>
                      <a:pt x="39" y="2210"/>
                    </a:cubicBezTo>
                    <a:cubicBezTo>
                      <a:pt x="43" y="2191"/>
                      <a:pt x="47" y="2171"/>
                      <a:pt x="50" y="2150"/>
                    </a:cubicBezTo>
                    <a:cubicBezTo>
                      <a:pt x="50" y="2144"/>
                      <a:pt x="49" y="2138"/>
                      <a:pt x="49" y="2133"/>
                    </a:cubicBezTo>
                    <a:cubicBezTo>
                      <a:pt x="47" y="2109"/>
                      <a:pt x="45" y="2086"/>
                      <a:pt x="44" y="2063"/>
                    </a:cubicBezTo>
                    <a:cubicBezTo>
                      <a:pt x="44" y="2057"/>
                      <a:pt x="45" y="2051"/>
                      <a:pt x="46" y="2046"/>
                    </a:cubicBezTo>
                    <a:cubicBezTo>
                      <a:pt x="45" y="2040"/>
                      <a:pt x="45" y="2034"/>
                      <a:pt x="44" y="2029"/>
                    </a:cubicBezTo>
                    <a:cubicBezTo>
                      <a:pt x="37" y="1973"/>
                      <a:pt x="34" y="1919"/>
                      <a:pt x="38" y="1863"/>
                    </a:cubicBezTo>
                    <a:cubicBezTo>
                      <a:pt x="39" y="1856"/>
                      <a:pt x="39" y="1850"/>
                      <a:pt x="42" y="1843"/>
                    </a:cubicBezTo>
                    <a:cubicBezTo>
                      <a:pt x="75" y="1788"/>
                      <a:pt x="21" y="1744"/>
                      <a:pt x="24" y="1689"/>
                    </a:cubicBezTo>
                    <a:cubicBezTo>
                      <a:pt x="24" y="1677"/>
                      <a:pt x="28" y="1665"/>
                      <a:pt x="38" y="1652"/>
                    </a:cubicBezTo>
                    <a:cubicBezTo>
                      <a:pt x="40" y="1646"/>
                      <a:pt x="41" y="1639"/>
                      <a:pt x="43" y="1633"/>
                    </a:cubicBezTo>
                    <a:cubicBezTo>
                      <a:pt x="50" y="1607"/>
                      <a:pt x="57" y="1580"/>
                      <a:pt x="51" y="1550"/>
                    </a:cubicBezTo>
                    <a:cubicBezTo>
                      <a:pt x="51" y="1530"/>
                      <a:pt x="44" y="1511"/>
                      <a:pt x="26" y="1494"/>
                    </a:cubicBezTo>
                    <a:cubicBezTo>
                      <a:pt x="25" y="1487"/>
                      <a:pt x="24" y="1481"/>
                      <a:pt x="24" y="1475"/>
                    </a:cubicBezTo>
                    <a:cubicBezTo>
                      <a:pt x="23" y="1451"/>
                      <a:pt x="24" y="1428"/>
                      <a:pt x="28" y="1403"/>
                    </a:cubicBezTo>
                    <a:cubicBezTo>
                      <a:pt x="28" y="1398"/>
                      <a:pt x="28" y="1393"/>
                      <a:pt x="28" y="1388"/>
                    </a:cubicBezTo>
                    <a:cubicBezTo>
                      <a:pt x="27" y="1347"/>
                      <a:pt x="27" y="1306"/>
                      <a:pt x="29" y="1264"/>
                    </a:cubicBezTo>
                    <a:cubicBezTo>
                      <a:pt x="29" y="1259"/>
                      <a:pt x="28" y="1253"/>
                      <a:pt x="28" y="1247"/>
                    </a:cubicBezTo>
                    <a:cubicBezTo>
                      <a:pt x="27" y="1212"/>
                      <a:pt x="28" y="1179"/>
                      <a:pt x="20" y="1146"/>
                    </a:cubicBezTo>
                    <a:cubicBezTo>
                      <a:pt x="18" y="1142"/>
                      <a:pt x="17" y="1138"/>
                      <a:pt x="16" y="1134"/>
                    </a:cubicBezTo>
                    <a:cubicBezTo>
                      <a:pt x="10" y="1113"/>
                      <a:pt x="12" y="1090"/>
                      <a:pt x="19" y="1067"/>
                    </a:cubicBezTo>
                    <a:cubicBezTo>
                      <a:pt x="19" y="1062"/>
                      <a:pt x="20" y="1056"/>
                      <a:pt x="21" y="1050"/>
                    </a:cubicBezTo>
                    <a:cubicBezTo>
                      <a:pt x="27" y="1003"/>
                      <a:pt x="23" y="955"/>
                      <a:pt x="28" y="906"/>
                    </a:cubicBezTo>
                    <a:cubicBezTo>
                      <a:pt x="27" y="901"/>
                      <a:pt x="26" y="895"/>
                      <a:pt x="25" y="890"/>
                    </a:cubicBezTo>
                    <a:cubicBezTo>
                      <a:pt x="24" y="880"/>
                      <a:pt x="22" y="869"/>
                      <a:pt x="22" y="859"/>
                    </a:cubicBezTo>
                    <a:cubicBezTo>
                      <a:pt x="21" y="853"/>
                      <a:pt x="21" y="848"/>
                      <a:pt x="20" y="842"/>
                    </a:cubicBezTo>
                    <a:cubicBezTo>
                      <a:pt x="19" y="826"/>
                      <a:pt x="19" y="810"/>
                      <a:pt x="21" y="793"/>
                    </a:cubicBezTo>
                    <a:cubicBezTo>
                      <a:pt x="21" y="787"/>
                      <a:pt x="21" y="781"/>
                      <a:pt x="22" y="774"/>
                    </a:cubicBezTo>
                    <a:cubicBezTo>
                      <a:pt x="22" y="769"/>
                      <a:pt x="23" y="763"/>
                      <a:pt x="23" y="757"/>
                    </a:cubicBezTo>
                    <a:cubicBezTo>
                      <a:pt x="24" y="751"/>
                      <a:pt x="25" y="744"/>
                      <a:pt x="26" y="738"/>
                    </a:cubicBezTo>
                    <a:cubicBezTo>
                      <a:pt x="36" y="707"/>
                      <a:pt x="39" y="676"/>
                      <a:pt x="35" y="645"/>
                    </a:cubicBezTo>
                    <a:cubicBezTo>
                      <a:pt x="35" y="640"/>
                      <a:pt x="34" y="635"/>
                      <a:pt x="33" y="630"/>
                    </a:cubicBezTo>
                    <a:cubicBezTo>
                      <a:pt x="0" y="566"/>
                      <a:pt x="4" y="491"/>
                      <a:pt x="38" y="428"/>
                    </a:cubicBezTo>
                    <a:cubicBezTo>
                      <a:pt x="40" y="423"/>
                      <a:pt x="42" y="418"/>
                      <a:pt x="43" y="412"/>
                    </a:cubicBezTo>
                    <a:cubicBezTo>
                      <a:pt x="43" y="407"/>
                      <a:pt x="43" y="402"/>
                      <a:pt x="43" y="396"/>
                    </a:cubicBezTo>
                    <a:cubicBezTo>
                      <a:pt x="35" y="365"/>
                      <a:pt x="29" y="335"/>
                      <a:pt x="26" y="305"/>
                    </a:cubicBezTo>
                    <a:cubicBezTo>
                      <a:pt x="26" y="299"/>
                      <a:pt x="26" y="293"/>
                      <a:pt x="25" y="287"/>
                    </a:cubicBezTo>
                    <a:cubicBezTo>
                      <a:pt x="25" y="280"/>
                      <a:pt x="25" y="274"/>
                      <a:pt x="28" y="267"/>
                    </a:cubicBezTo>
                    <a:cubicBezTo>
                      <a:pt x="30" y="261"/>
                      <a:pt x="32" y="256"/>
                      <a:pt x="34" y="250"/>
                    </a:cubicBezTo>
                    <a:cubicBezTo>
                      <a:pt x="35" y="245"/>
                      <a:pt x="37" y="239"/>
                      <a:pt x="37" y="234"/>
                    </a:cubicBezTo>
                    <a:cubicBezTo>
                      <a:pt x="55" y="184"/>
                      <a:pt x="24" y="136"/>
                      <a:pt x="28" y="89"/>
                    </a:cubicBezTo>
                    <a:cubicBezTo>
                      <a:pt x="28" y="69"/>
                      <a:pt x="40" y="45"/>
                      <a:pt x="46" y="24"/>
                    </a:cubicBezTo>
                    <a:cubicBezTo>
                      <a:pt x="46" y="16"/>
                      <a:pt x="46" y="8"/>
                      <a:pt x="46" y="0"/>
                    </a:cubicBezTo>
                    <a:cubicBezTo>
                      <a:pt x="47" y="5"/>
                      <a:pt x="48" y="9"/>
                      <a:pt x="49" y="13"/>
                    </a:cubicBezTo>
                    <a:cubicBezTo>
                      <a:pt x="50" y="17"/>
                      <a:pt x="51" y="21"/>
                      <a:pt x="52" y="25"/>
                    </a:cubicBezTo>
                    <a:cubicBezTo>
                      <a:pt x="51" y="73"/>
                      <a:pt x="51" y="121"/>
                      <a:pt x="55" y="168"/>
                    </a:cubicBezTo>
                    <a:cubicBezTo>
                      <a:pt x="59" y="188"/>
                      <a:pt x="59" y="208"/>
                      <a:pt x="48" y="226"/>
                    </a:cubicBezTo>
                    <a:cubicBezTo>
                      <a:pt x="46" y="232"/>
                      <a:pt x="44" y="238"/>
                      <a:pt x="42" y="244"/>
                    </a:cubicBezTo>
                    <a:cubicBezTo>
                      <a:pt x="41" y="249"/>
                      <a:pt x="38" y="255"/>
                      <a:pt x="36" y="261"/>
                    </a:cubicBezTo>
                    <a:cubicBezTo>
                      <a:pt x="32" y="268"/>
                      <a:pt x="30" y="276"/>
                      <a:pt x="30" y="283"/>
                    </a:cubicBezTo>
                    <a:cubicBezTo>
                      <a:pt x="29" y="290"/>
                      <a:pt x="29" y="297"/>
                      <a:pt x="29" y="304"/>
                    </a:cubicBezTo>
                    <a:cubicBezTo>
                      <a:pt x="29" y="309"/>
                      <a:pt x="30" y="315"/>
                      <a:pt x="30" y="320"/>
                    </a:cubicBezTo>
                    <a:cubicBezTo>
                      <a:pt x="33" y="343"/>
                      <a:pt x="39" y="365"/>
                      <a:pt x="52" y="387"/>
                    </a:cubicBezTo>
                    <a:cubicBezTo>
                      <a:pt x="53" y="393"/>
                      <a:pt x="54" y="400"/>
                      <a:pt x="54" y="405"/>
                    </a:cubicBezTo>
                    <a:cubicBezTo>
                      <a:pt x="54" y="411"/>
                      <a:pt x="52" y="417"/>
                      <a:pt x="50" y="423"/>
                    </a:cubicBezTo>
                    <a:cubicBezTo>
                      <a:pt x="48" y="428"/>
                      <a:pt x="44" y="434"/>
                      <a:pt x="39" y="441"/>
                    </a:cubicBezTo>
                    <a:cubicBezTo>
                      <a:pt x="4" y="501"/>
                      <a:pt x="13" y="570"/>
                      <a:pt x="40" y="629"/>
                    </a:cubicBezTo>
                    <a:cubicBezTo>
                      <a:pt x="41" y="635"/>
                      <a:pt x="42" y="641"/>
                      <a:pt x="43" y="646"/>
                    </a:cubicBezTo>
                    <a:cubicBezTo>
                      <a:pt x="48" y="680"/>
                      <a:pt x="44" y="714"/>
                      <a:pt x="30" y="745"/>
                    </a:cubicBezTo>
                    <a:cubicBezTo>
                      <a:pt x="29" y="752"/>
                      <a:pt x="28" y="758"/>
                      <a:pt x="28" y="764"/>
                    </a:cubicBezTo>
                    <a:cubicBezTo>
                      <a:pt x="27" y="769"/>
                      <a:pt x="27" y="774"/>
                      <a:pt x="27" y="779"/>
                    </a:cubicBezTo>
                    <a:cubicBezTo>
                      <a:pt x="24" y="801"/>
                      <a:pt x="25" y="824"/>
                      <a:pt x="28" y="846"/>
                    </a:cubicBezTo>
                    <a:cubicBezTo>
                      <a:pt x="28" y="852"/>
                      <a:pt x="29" y="857"/>
                      <a:pt x="30" y="863"/>
                    </a:cubicBezTo>
                    <a:cubicBezTo>
                      <a:pt x="32" y="875"/>
                      <a:pt x="33" y="886"/>
                      <a:pt x="35" y="897"/>
                    </a:cubicBezTo>
                    <a:cubicBezTo>
                      <a:pt x="36" y="901"/>
                      <a:pt x="36" y="904"/>
                      <a:pt x="37" y="908"/>
                    </a:cubicBezTo>
                    <a:cubicBezTo>
                      <a:pt x="43" y="951"/>
                      <a:pt x="40" y="992"/>
                      <a:pt x="35" y="1037"/>
                    </a:cubicBezTo>
                    <a:cubicBezTo>
                      <a:pt x="33" y="1041"/>
                      <a:pt x="32" y="1046"/>
                      <a:pt x="31" y="1051"/>
                    </a:cubicBezTo>
                    <a:cubicBezTo>
                      <a:pt x="29" y="1056"/>
                      <a:pt x="29" y="1062"/>
                      <a:pt x="29" y="1068"/>
                    </a:cubicBezTo>
                    <a:cubicBezTo>
                      <a:pt x="23" y="1084"/>
                      <a:pt x="23" y="1098"/>
                      <a:pt x="23" y="1115"/>
                    </a:cubicBezTo>
                    <a:cubicBezTo>
                      <a:pt x="24" y="1121"/>
                      <a:pt x="25" y="1126"/>
                      <a:pt x="26" y="1132"/>
                    </a:cubicBezTo>
                    <a:cubicBezTo>
                      <a:pt x="28" y="1137"/>
                      <a:pt x="29" y="1142"/>
                      <a:pt x="30" y="1148"/>
                    </a:cubicBezTo>
                    <a:cubicBezTo>
                      <a:pt x="39" y="1187"/>
                      <a:pt x="35" y="1225"/>
                      <a:pt x="38" y="1264"/>
                    </a:cubicBezTo>
                    <a:cubicBezTo>
                      <a:pt x="38" y="1269"/>
                      <a:pt x="38" y="1275"/>
                      <a:pt x="39" y="1281"/>
                    </a:cubicBezTo>
                    <a:cubicBezTo>
                      <a:pt x="40" y="1323"/>
                      <a:pt x="43" y="1364"/>
                      <a:pt x="40" y="1404"/>
                    </a:cubicBezTo>
                    <a:cubicBezTo>
                      <a:pt x="40" y="1409"/>
                      <a:pt x="39" y="1414"/>
                      <a:pt x="39" y="1419"/>
                    </a:cubicBezTo>
                    <a:cubicBezTo>
                      <a:pt x="34" y="1437"/>
                      <a:pt x="35" y="1456"/>
                      <a:pt x="36" y="1475"/>
                    </a:cubicBezTo>
                    <a:cubicBezTo>
                      <a:pt x="37" y="1479"/>
                      <a:pt x="38" y="1486"/>
                      <a:pt x="38" y="1491"/>
                    </a:cubicBezTo>
                    <a:cubicBezTo>
                      <a:pt x="69" y="1541"/>
                      <a:pt x="56" y="1592"/>
                      <a:pt x="45" y="1643"/>
                    </a:cubicBezTo>
                    <a:cubicBezTo>
                      <a:pt x="44" y="1650"/>
                      <a:pt x="42" y="1658"/>
                      <a:pt x="38" y="1664"/>
                    </a:cubicBezTo>
                    <a:cubicBezTo>
                      <a:pt x="24" y="1673"/>
                      <a:pt x="24" y="1693"/>
                      <a:pt x="28" y="1705"/>
                    </a:cubicBezTo>
                    <a:cubicBezTo>
                      <a:pt x="44" y="1748"/>
                      <a:pt x="86" y="1796"/>
                      <a:pt x="52" y="1843"/>
                    </a:cubicBezTo>
                    <a:cubicBezTo>
                      <a:pt x="49" y="1851"/>
                      <a:pt x="48" y="1859"/>
                      <a:pt x="48" y="1867"/>
                    </a:cubicBezTo>
                    <a:cubicBezTo>
                      <a:pt x="48" y="1875"/>
                      <a:pt x="48" y="1884"/>
                      <a:pt x="46" y="1892"/>
                    </a:cubicBezTo>
                    <a:cubicBezTo>
                      <a:pt x="45" y="1938"/>
                      <a:pt x="51" y="1984"/>
                      <a:pt x="56" y="2031"/>
                    </a:cubicBezTo>
                    <a:cubicBezTo>
                      <a:pt x="56" y="2036"/>
                      <a:pt x="57" y="2042"/>
                      <a:pt x="57" y="2048"/>
                    </a:cubicBezTo>
                    <a:cubicBezTo>
                      <a:pt x="53" y="2079"/>
                      <a:pt x="55" y="2109"/>
                      <a:pt x="56" y="2139"/>
                    </a:cubicBezTo>
                    <a:cubicBezTo>
                      <a:pt x="56" y="2145"/>
                      <a:pt x="56" y="2151"/>
                      <a:pt x="57" y="2157"/>
                    </a:cubicBezTo>
                    <a:cubicBezTo>
                      <a:pt x="54" y="2176"/>
                      <a:pt x="52" y="2194"/>
                      <a:pt x="50" y="2212"/>
                    </a:cubicBezTo>
                    <a:cubicBezTo>
                      <a:pt x="50" y="2218"/>
                      <a:pt x="49" y="2223"/>
                      <a:pt x="47" y="2229"/>
                    </a:cubicBezTo>
                    <a:cubicBezTo>
                      <a:pt x="24" y="2263"/>
                      <a:pt x="55" y="2299"/>
                      <a:pt x="52" y="2334"/>
                    </a:cubicBezTo>
                    <a:lnTo>
                      <a:pt x="43" y="2343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2" name="Freeform 48"/>
              <p:cNvSpPr/>
              <p:nvPr/>
            </p:nvSpPr>
            <p:spPr bwMode="auto">
              <a:xfrm>
                <a:off x="8056169" y="966800"/>
                <a:ext cx="303199" cy="1731963"/>
              </a:xfrm>
              <a:custGeom>
                <a:avLst/>
                <a:gdLst>
                  <a:gd name="T0" fmla="*/ 50 w 111"/>
                  <a:gd name="T1" fmla="*/ 2336 h 2363"/>
                  <a:gd name="T2" fmla="*/ 44 w 111"/>
                  <a:gd name="T3" fmla="*/ 2216 h 2363"/>
                  <a:gd name="T4" fmla="*/ 51 w 111"/>
                  <a:gd name="T5" fmla="*/ 2128 h 2363"/>
                  <a:gd name="T6" fmla="*/ 44 w 111"/>
                  <a:gd name="T7" fmla="*/ 2067 h 2363"/>
                  <a:gd name="T8" fmla="*/ 38 w 111"/>
                  <a:gd name="T9" fmla="*/ 1880 h 2363"/>
                  <a:gd name="T10" fmla="*/ 54 w 111"/>
                  <a:gd name="T11" fmla="*/ 1810 h 2363"/>
                  <a:gd name="T12" fmla="*/ 54 w 111"/>
                  <a:gd name="T13" fmla="*/ 1642 h 2363"/>
                  <a:gd name="T14" fmla="*/ 26 w 111"/>
                  <a:gd name="T15" fmla="*/ 1509 h 2363"/>
                  <a:gd name="T16" fmla="*/ 33 w 111"/>
                  <a:gd name="T17" fmla="*/ 1414 h 2363"/>
                  <a:gd name="T18" fmla="*/ 42 w 111"/>
                  <a:gd name="T19" fmla="*/ 1264 h 2363"/>
                  <a:gd name="T20" fmla="*/ 26 w 111"/>
                  <a:gd name="T21" fmla="*/ 1159 h 2363"/>
                  <a:gd name="T22" fmla="*/ 23 w 111"/>
                  <a:gd name="T23" fmla="*/ 1129 h 2363"/>
                  <a:gd name="T24" fmla="*/ 26 w 111"/>
                  <a:gd name="T25" fmla="*/ 1070 h 2363"/>
                  <a:gd name="T26" fmla="*/ 30 w 111"/>
                  <a:gd name="T27" fmla="*/ 888 h 2363"/>
                  <a:gd name="T28" fmla="*/ 34 w 111"/>
                  <a:gd name="T29" fmla="*/ 835 h 2363"/>
                  <a:gd name="T30" fmla="*/ 35 w 111"/>
                  <a:gd name="T31" fmla="*/ 782 h 2363"/>
                  <a:gd name="T32" fmla="*/ 34 w 111"/>
                  <a:gd name="T33" fmla="*/ 729 h 2363"/>
                  <a:gd name="T34" fmla="*/ 33 w 111"/>
                  <a:gd name="T35" fmla="*/ 642 h 2363"/>
                  <a:gd name="T36" fmla="*/ 49 w 111"/>
                  <a:gd name="T37" fmla="*/ 424 h 2363"/>
                  <a:gd name="T38" fmla="*/ 44 w 111"/>
                  <a:gd name="T39" fmla="*/ 316 h 2363"/>
                  <a:gd name="T40" fmla="*/ 41 w 111"/>
                  <a:gd name="T41" fmla="*/ 279 h 2363"/>
                  <a:gd name="T42" fmla="*/ 47 w 111"/>
                  <a:gd name="T43" fmla="*/ 243 h 2363"/>
                  <a:gd name="T44" fmla="*/ 43 w 111"/>
                  <a:gd name="T45" fmla="*/ 40 h 2363"/>
                  <a:gd name="T46" fmla="*/ 40 w 111"/>
                  <a:gd name="T47" fmla="*/ 0 h 2363"/>
                  <a:gd name="T48" fmla="*/ 49 w 111"/>
                  <a:gd name="T49" fmla="*/ 39 h 2363"/>
                  <a:gd name="T50" fmla="*/ 51 w 111"/>
                  <a:gd name="T51" fmla="*/ 244 h 2363"/>
                  <a:gd name="T52" fmla="*/ 44 w 111"/>
                  <a:gd name="T53" fmla="*/ 287 h 2363"/>
                  <a:gd name="T54" fmla="*/ 46 w 111"/>
                  <a:gd name="T55" fmla="*/ 322 h 2363"/>
                  <a:gd name="T56" fmla="*/ 52 w 111"/>
                  <a:gd name="T57" fmla="*/ 420 h 2363"/>
                  <a:gd name="T58" fmla="*/ 38 w 111"/>
                  <a:gd name="T59" fmla="*/ 649 h 2363"/>
                  <a:gd name="T60" fmla="*/ 35 w 111"/>
                  <a:gd name="T61" fmla="*/ 732 h 2363"/>
                  <a:gd name="T62" fmla="*/ 38 w 111"/>
                  <a:gd name="T63" fmla="*/ 783 h 2363"/>
                  <a:gd name="T64" fmla="*/ 43 w 111"/>
                  <a:gd name="T65" fmla="*/ 839 h 2363"/>
                  <a:gd name="T66" fmla="*/ 30 w 111"/>
                  <a:gd name="T67" fmla="*/ 886 h 2363"/>
                  <a:gd name="T68" fmla="*/ 29 w 111"/>
                  <a:gd name="T69" fmla="*/ 1062 h 2363"/>
                  <a:gd name="T70" fmla="*/ 27 w 111"/>
                  <a:gd name="T71" fmla="*/ 1097 h 2363"/>
                  <a:gd name="T72" fmla="*/ 31 w 111"/>
                  <a:gd name="T73" fmla="*/ 1159 h 2363"/>
                  <a:gd name="T74" fmla="*/ 51 w 111"/>
                  <a:gd name="T75" fmla="*/ 1279 h 2363"/>
                  <a:gd name="T76" fmla="*/ 46 w 111"/>
                  <a:gd name="T77" fmla="*/ 1399 h 2363"/>
                  <a:gd name="T78" fmla="*/ 38 w 111"/>
                  <a:gd name="T79" fmla="*/ 1502 h 2363"/>
                  <a:gd name="T80" fmla="*/ 50 w 111"/>
                  <a:gd name="T81" fmla="*/ 1663 h 2363"/>
                  <a:gd name="T82" fmla="*/ 54 w 111"/>
                  <a:gd name="T83" fmla="*/ 1860 h 2363"/>
                  <a:gd name="T84" fmla="*/ 58 w 111"/>
                  <a:gd name="T85" fmla="*/ 2049 h 2363"/>
                  <a:gd name="T86" fmla="*/ 65 w 111"/>
                  <a:gd name="T87" fmla="*/ 2148 h 2363"/>
                  <a:gd name="T88" fmla="*/ 51 w 111"/>
                  <a:gd name="T89" fmla="*/ 2206 h 2363"/>
                  <a:gd name="T90" fmla="*/ 57 w 111"/>
                  <a:gd name="T91" fmla="*/ 2362 h 2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1" h="2363">
                    <a:moveTo>
                      <a:pt x="48" y="2363"/>
                    </a:moveTo>
                    <a:cubicBezTo>
                      <a:pt x="50" y="2356"/>
                      <a:pt x="54" y="2344"/>
                      <a:pt x="50" y="2336"/>
                    </a:cubicBezTo>
                    <a:cubicBezTo>
                      <a:pt x="42" y="2301"/>
                      <a:pt x="23" y="2269"/>
                      <a:pt x="40" y="2235"/>
                    </a:cubicBezTo>
                    <a:cubicBezTo>
                      <a:pt x="43" y="2229"/>
                      <a:pt x="44" y="2222"/>
                      <a:pt x="44" y="2216"/>
                    </a:cubicBezTo>
                    <a:cubicBezTo>
                      <a:pt x="46" y="2192"/>
                      <a:pt x="48" y="2168"/>
                      <a:pt x="51" y="2143"/>
                    </a:cubicBezTo>
                    <a:cubicBezTo>
                      <a:pt x="51" y="2138"/>
                      <a:pt x="51" y="2133"/>
                      <a:pt x="51" y="2128"/>
                    </a:cubicBezTo>
                    <a:cubicBezTo>
                      <a:pt x="49" y="2113"/>
                      <a:pt x="47" y="2097"/>
                      <a:pt x="43" y="2081"/>
                    </a:cubicBezTo>
                    <a:cubicBezTo>
                      <a:pt x="43" y="2077"/>
                      <a:pt x="43" y="2072"/>
                      <a:pt x="44" y="2067"/>
                    </a:cubicBezTo>
                    <a:cubicBezTo>
                      <a:pt x="44" y="2061"/>
                      <a:pt x="43" y="2055"/>
                      <a:pt x="43" y="2049"/>
                    </a:cubicBezTo>
                    <a:cubicBezTo>
                      <a:pt x="39" y="1992"/>
                      <a:pt x="33" y="1936"/>
                      <a:pt x="38" y="1880"/>
                    </a:cubicBezTo>
                    <a:cubicBezTo>
                      <a:pt x="38" y="1873"/>
                      <a:pt x="39" y="1867"/>
                      <a:pt x="41" y="1861"/>
                    </a:cubicBezTo>
                    <a:cubicBezTo>
                      <a:pt x="54" y="1845"/>
                      <a:pt x="57" y="1825"/>
                      <a:pt x="54" y="1810"/>
                    </a:cubicBezTo>
                    <a:cubicBezTo>
                      <a:pt x="38" y="1758"/>
                      <a:pt x="0" y="1707"/>
                      <a:pt x="45" y="1660"/>
                    </a:cubicBezTo>
                    <a:cubicBezTo>
                      <a:pt x="48" y="1654"/>
                      <a:pt x="50" y="1648"/>
                      <a:pt x="54" y="1642"/>
                    </a:cubicBezTo>
                    <a:cubicBezTo>
                      <a:pt x="60" y="1631"/>
                      <a:pt x="68" y="1620"/>
                      <a:pt x="77" y="1608"/>
                    </a:cubicBezTo>
                    <a:cubicBezTo>
                      <a:pt x="111" y="1560"/>
                      <a:pt x="38" y="1548"/>
                      <a:pt x="26" y="1509"/>
                    </a:cubicBezTo>
                    <a:cubicBezTo>
                      <a:pt x="25" y="1503"/>
                      <a:pt x="25" y="1498"/>
                      <a:pt x="24" y="1493"/>
                    </a:cubicBezTo>
                    <a:cubicBezTo>
                      <a:pt x="23" y="1467"/>
                      <a:pt x="27" y="1440"/>
                      <a:pt x="33" y="1414"/>
                    </a:cubicBezTo>
                    <a:cubicBezTo>
                      <a:pt x="34" y="1407"/>
                      <a:pt x="34" y="1400"/>
                      <a:pt x="35" y="1394"/>
                    </a:cubicBezTo>
                    <a:cubicBezTo>
                      <a:pt x="37" y="1351"/>
                      <a:pt x="38" y="1308"/>
                      <a:pt x="42" y="1264"/>
                    </a:cubicBezTo>
                    <a:cubicBezTo>
                      <a:pt x="42" y="1258"/>
                      <a:pt x="41" y="1252"/>
                      <a:pt x="41" y="1246"/>
                    </a:cubicBezTo>
                    <a:cubicBezTo>
                      <a:pt x="38" y="1217"/>
                      <a:pt x="33" y="1188"/>
                      <a:pt x="26" y="1159"/>
                    </a:cubicBezTo>
                    <a:cubicBezTo>
                      <a:pt x="25" y="1154"/>
                      <a:pt x="25" y="1149"/>
                      <a:pt x="24" y="1144"/>
                    </a:cubicBezTo>
                    <a:cubicBezTo>
                      <a:pt x="24" y="1139"/>
                      <a:pt x="23" y="1134"/>
                      <a:pt x="23" y="1129"/>
                    </a:cubicBezTo>
                    <a:cubicBezTo>
                      <a:pt x="23" y="1115"/>
                      <a:pt x="20" y="1098"/>
                      <a:pt x="26" y="1084"/>
                    </a:cubicBezTo>
                    <a:cubicBezTo>
                      <a:pt x="26" y="1079"/>
                      <a:pt x="26" y="1075"/>
                      <a:pt x="26" y="1070"/>
                    </a:cubicBezTo>
                    <a:cubicBezTo>
                      <a:pt x="40" y="1016"/>
                      <a:pt x="17" y="961"/>
                      <a:pt x="30" y="907"/>
                    </a:cubicBezTo>
                    <a:cubicBezTo>
                      <a:pt x="30" y="901"/>
                      <a:pt x="30" y="894"/>
                      <a:pt x="30" y="888"/>
                    </a:cubicBezTo>
                    <a:cubicBezTo>
                      <a:pt x="31" y="876"/>
                      <a:pt x="32" y="865"/>
                      <a:pt x="34" y="853"/>
                    </a:cubicBezTo>
                    <a:cubicBezTo>
                      <a:pt x="34" y="847"/>
                      <a:pt x="34" y="841"/>
                      <a:pt x="34" y="835"/>
                    </a:cubicBezTo>
                    <a:cubicBezTo>
                      <a:pt x="34" y="823"/>
                      <a:pt x="35" y="812"/>
                      <a:pt x="35" y="800"/>
                    </a:cubicBezTo>
                    <a:cubicBezTo>
                      <a:pt x="35" y="794"/>
                      <a:pt x="35" y="788"/>
                      <a:pt x="35" y="782"/>
                    </a:cubicBezTo>
                    <a:cubicBezTo>
                      <a:pt x="34" y="771"/>
                      <a:pt x="33" y="760"/>
                      <a:pt x="32" y="748"/>
                    </a:cubicBezTo>
                    <a:cubicBezTo>
                      <a:pt x="33" y="741"/>
                      <a:pt x="34" y="735"/>
                      <a:pt x="34" y="729"/>
                    </a:cubicBezTo>
                    <a:cubicBezTo>
                      <a:pt x="34" y="709"/>
                      <a:pt x="35" y="689"/>
                      <a:pt x="35" y="670"/>
                    </a:cubicBezTo>
                    <a:cubicBezTo>
                      <a:pt x="35" y="661"/>
                      <a:pt x="34" y="651"/>
                      <a:pt x="33" y="642"/>
                    </a:cubicBezTo>
                    <a:cubicBezTo>
                      <a:pt x="7" y="573"/>
                      <a:pt x="23" y="505"/>
                      <a:pt x="40" y="441"/>
                    </a:cubicBezTo>
                    <a:cubicBezTo>
                      <a:pt x="44" y="435"/>
                      <a:pt x="47" y="430"/>
                      <a:pt x="49" y="424"/>
                    </a:cubicBezTo>
                    <a:cubicBezTo>
                      <a:pt x="51" y="418"/>
                      <a:pt x="51" y="412"/>
                      <a:pt x="51" y="407"/>
                    </a:cubicBezTo>
                    <a:cubicBezTo>
                      <a:pt x="50" y="376"/>
                      <a:pt x="48" y="345"/>
                      <a:pt x="44" y="316"/>
                    </a:cubicBezTo>
                    <a:cubicBezTo>
                      <a:pt x="43" y="310"/>
                      <a:pt x="42" y="304"/>
                      <a:pt x="42" y="298"/>
                    </a:cubicBezTo>
                    <a:cubicBezTo>
                      <a:pt x="40" y="291"/>
                      <a:pt x="39" y="285"/>
                      <a:pt x="41" y="279"/>
                    </a:cubicBezTo>
                    <a:cubicBezTo>
                      <a:pt x="43" y="273"/>
                      <a:pt x="44" y="267"/>
                      <a:pt x="46" y="261"/>
                    </a:cubicBezTo>
                    <a:cubicBezTo>
                      <a:pt x="47" y="255"/>
                      <a:pt x="47" y="249"/>
                      <a:pt x="47" y="243"/>
                    </a:cubicBezTo>
                    <a:cubicBezTo>
                      <a:pt x="54" y="226"/>
                      <a:pt x="54" y="206"/>
                      <a:pt x="46" y="194"/>
                    </a:cubicBezTo>
                    <a:cubicBezTo>
                      <a:pt x="23" y="142"/>
                      <a:pt x="27" y="91"/>
                      <a:pt x="43" y="40"/>
                    </a:cubicBezTo>
                    <a:cubicBezTo>
                      <a:pt x="43" y="34"/>
                      <a:pt x="42" y="27"/>
                      <a:pt x="42" y="20"/>
                    </a:cubicBezTo>
                    <a:cubicBezTo>
                      <a:pt x="41" y="14"/>
                      <a:pt x="41" y="7"/>
                      <a:pt x="40" y="0"/>
                    </a:cubicBezTo>
                    <a:cubicBezTo>
                      <a:pt x="42" y="7"/>
                      <a:pt x="43" y="13"/>
                      <a:pt x="45" y="20"/>
                    </a:cubicBezTo>
                    <a:cubicBezTo>
                      <a:pt x="46" y="26"/>
                      <a:pt x="47" y="33"/>
                      <a:pt x="49" y="39"/>
                    </a:cubicBezTo>
                    <a:cubicBezTo>
                      <a:pt x="42" y="63"/>
                      <a:pt x="38" y="87"/>
                      <a:pt x="38" y="107"/>
                    </a:cubicBezTo>
                    <a:cubicBezTo>
                      <a:pt x="34" y="154"/>
                      <a:pt x="73" y="198"/>
                      <a:pt x="51" y="244"/>
                    </a:cubicBezTo>
                    <a:cubicBezTo>
                      <a:pt x="50" y="251"/>
                      <a:pt x="50" y="258"/>
                      <a:pt x="48" y="265"/>
                    </a:cubicBezTo>
                    <a:cubicBezTo>
                      <a:pt x="47" y="273"/>
                      <a:pt x="46" y="280"/>
                      <a:pt x="44" y="287"/>
                    </a:cubicBezTo>
                    <a:cubicBezTo>
                      <a:pt x="45" y="293"/>
                      <a:pt x="45" y="299"/>
                      <a:pt x="45" y="305"/>
                    </a:cubicBezTo>
                    <a:cubicBezTo>
                      <a:pt x="45" y="311"/>
                      <a:pt x="46" y="317"/>
                      <a:pt x="46" y="322"/>
                    </a:cubicBezTo>
                    <a:cubicBezTo>
                      <a:pt x="48" y="351"/>
                      <a:pt x="50" y="380"/>
                      <a:pt x="53" y="409"/>
                    </a:cubicBezTo>
                    <a:cubicBezTo>
                      <a:pt x="53" y="413"/>
                      <a:pt x="53" y="416"/>
                      <a:pt x="52" y="420"/>
                    </a:cubicBezTo>
                    <a:cubicBezTo>
                      <a:pt x="51" y="426"/>
                      <a:pt x="49" y="432"/>
                      <a:pt x="47" y="437"/>
                    </a:cubicBezTo>
                    <a:cubicBezTo>
                      <a:pt x="23" y="505"/>
                      <a:pt x="7" y="580"/>
                      <a:pt x="38" y="649"/>
                    </a:cubicBezTo>
                    <a:cubicBezTo>
                      <a:pt x="39" y="654"/>
                      <a:pt x="39" y="659"/>
                      <a:pt x="39" y="663"/>
                    </a:cubicBezTo>
                    <a:cubicBezTo>
                      <a:pt x="40" y="686"/>
                      <a:pt x="36" y="709"/>
                      <a:pt x="35" y="732"/>
                    </a:cubicBezTo>
                    <a:cubicBezTo>
                      <a:pt x="35" y="736"/>
                      <a:pt x="35" y="741"/>
                      <a:pt x="35" y="746"/>
                    </a:cubicBezTo>
                    <a:cubicBezTo>
                      <a:pt x="35" y="758"/>
                      <a:pt x="36" y="771"/>
                      <a:pt x="38" y="783"/>
                    </a:cubicBezTo>
                    <a:cubicBezTo>
                      <a:pt x="39" y="787"/>
                      <a:pt x="39" y="791"/>
                      <a:pt x="40" y="795"/>
                    </a:cubicBezTo>
                    <a:cubicBezTo>
                      <a:pt x="45" y="810"/>
                      <a:pt x="45" y="824"/>
                      <a:pt x="43" y="839"/>
                    </a:cubicBezTo>
                    <a:cubicBezTo>
                      <a:pt x="42" y="844"/>
                      <a:pt x="41" y="849"/>
                      <a:pt x="40" y="854"/>
                    </a:cubicBezTo>
                    <a:cubicBezTo>
                      <a:pt x="34" y="864"/>
                      <a:pt x="31" y="875"/>
                      <a:pt x="30" y="886"/>
                    </a:cubicBezTo>
                    <a:cubicBezTo>
                      <a:pt x="29" y="892"/>
                      <a:pt x="29" y="898"/>
                      <a:pt x="29" y="904"/>
                    </a:cubicBezTo>
                    <a:cubicBezTo>
                      <a:pt x="23" y="958"/>
                      <a:pt x="33" y="1009"/>
                      <a:pt x="29" y="1062"/>
                    </a:cubicBezTo>
                    <a:cubicBezTo>
                      <a:pt x="29" y="1069"/>
                      <a:pt x="28" y="1074"/>
                      <a:pt x="28" y="1080"/>
                    </a:cubicBezTo>
                    <a:cubicBezTo>
                      <a:pt x="28" y="1085"/>
                      <a:pt x="28" y="1091"/>
                      <a:pt x="27" y="1097"/>
                    </a:cubicBezTo>
                    <a:cubicBezTo>
                      <a:pt x="24" y="1114"/>
                      <a:pt x="25" y="1129"/>
                      <a:pt x="28" y="1145"/>
                    </a:cubicBezTo>
                    <a:cubicBezTo>
                      <a:pt x="29" y="1150"/>
                      <a:pt x="30" y="1155"/>
                      <a:pt x="31" y="1159"/>
                    </a:cubicBezTo>
                    <a:cubicBezTo>
                      <a:pt x="42" y="1192"/>
                      <a:pt x="48" y="1226"/>
                      <a:pt x="51" y="1260"/>
                    </a:cubicBezTo>
                    <a:cubicBezTo>
                      <a:pt x="51" y="1266"/>
                      <a:pt x="51" y="1273"/>
                      <a:pt x="51" y="1279"/>
                    </a:cubicBezTo>
                    <a:cubicBezTo>
                      <a:pt x="46" y="1314"/>
                      <a:pt x="47" y="1348"/>
                      <a:pt x="47" y="1384"/>
                    </a:cubicBezTo>
                    <a:cubicBezTo>
                      <a:pt x="47" y="1389"/>
                      <a:pt x="47" y="1394"/>
                      <a:pt x="46" y="1399"/>
                    </a:cubicBezTo>
                    <a:cubicBezTo>
                      <a:pt x="40" y="1427"/>
                      <a:pt x="37" y="1456"/>
                      <a:pt x="37" y="1485"/>
                    </a:cubicBezTo>
                    <a:cubicBezTo>
                      <a:pt x="37" y="1491"/>
                      <a:pt x="37" y="1496"/>
                      <a:pt x="38" y="1502"/>
                    </a:cubicBezTo>
                    <a:cubicBezTo>
                      <a:pt x="77" y="1536"/>
                      <a:pt x="104" y="1604"/>
                      <a:pt x="57" y="1651"/>
                    </a:cubicBezTo>
                    <a:cubicBezTo>
                      <a:pt x="54" y="1654"/>
                      <a:pt x="51" y="1658"/>
                      <a:pt x="50" y="1663"/>
                    </a:cubicBezTo>
                    <a:cubicBezTo>
                      <a:pt x="15" y="1719"/>
                      <a:pt x="61" y="1762"/>
                      <a:pt x="65" y="1814"/>
                    </a:cubicBezTo>
                    <a:cubicBezTo>
                      <a:pt x="69" y="1829"/>
                      <a:pt x="61" y="1845"/>
                      <a:pt x="54" y="1860"/>
                    </a:cubicBezTo>
                    <a:cubicBezTo>
                      <a:pt x="52" y="1867"/>
                      <a:pt x="51" y="1873"/>
                      <a:pt x="50" y="1879"/>
                    </a:cubicBezTo>
                    <a:cubicBezTo>
                      <a:pt x="43" y="1936"/>
                      <a:pt x="52" y="1993"/>
                      <a:pt x="58" y="2049"/>
                    </a:cubicBezTo>
                    <a:cubicBezTo>
                      <a:pt x="58" y="2055"/>
                      <a:pt x="59" y="2060"/>
                      <a:pt x="59" y="2066"/>
                    </a:cubicBezTo>
                    <a:cubicBezTo>
                      <a:pt x="48" y="2094"/>
                      <a:pt x="60" y="2120"/>
                      <a:pt x="65" y="2148"/>
                    </a:cubicBezTo>
                    <a:cubicBezTo>
                      <a:pt x="65" y="2154"/>
                      <a:pt x="66" y="2160"/>
                      <a:pt x="66" y="2166"/>
                    </a:cubicBezTo>
                    <a:cubicBezTo>
                      <a:pt x="58" y="2180"/>
                      <a:pt x="54" y="2193"/>
                      <a:pt x="51" y="2206"/>
                    </a:cubicBezTo>
                    <a:cubicBezTo>
                      <a:pt x="50" y="2212"/>
                      <a:pt x="49" y="2219"/>
                      <a:pt x="48" y="2226"/>
                    </a:cubicBezTo>
                    <a:cubicBezTo>
                      <a:pt x="15" y="2269"/>
                      <a:pt x="65" y="2313"/>
                      <a:pt x="57" y="2362"/>
                    </a:cubicBezTo>
                    <a:lnTo>
                      <a:pt x="48" y="2363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3" name="Freeform 49"/>
              <p:cNvSpPr/>
              <p:nvPr/>
            </p:nvSpPr>
            <p:spPr bwMode="auto">
              <a:xfrm>
                <a:off x="8002662" y="960450"/>
                <a:ext cx="208078" cy="1735138"/>
              </a:xfrm>
              <a:custGeom>
                <a:avLst/>
                <a:gdLst>
                  <a:gd name="T0" fmla="*/ 32 w 77"/>
                  <a:gd name="T1" fmla="*/ 2247 h 2368"/>
                  <a:gd name="T2" fmla="*/ 37 w 77"/>
                  <a:gd name="T3" fmla="*/ 2173 h 2368"/>
                  <a:gd name="T4" fmla="*/ 41 w 77"/>
                  <a:gd name="T5" fmla="*/ 2109 h 2368"/>
                  <a:gd name="T6" fmla="*/ 40 w 77"/>
                  <a:gd name="T7" fmla="*/ 2073 h 2368"/>
                  <a:gd name="T8" fmla="*/ 34 w 77"/>
                  <a:gd name="T9" fmla="*/ 1882 h 2368"/>
                  <a:gd name="T10" fmla="*/ 50 w 77"/>
                  <a:gd name="T11" fmla="*/ 1820 h 2368"/>
                  <a:gd name="T12" fmla="*/ 45 w 77"/>
                  <a:gd name="T13" fmla="*/ 1664 h 2368"/>
                  <a:gd name="T14" fmla="*/ 22 w 77"/>
                  <a:gd name="T15" fmla="*/ 1511 h 2368"/>
                  <a:gd name="T16" fmla="*/ 32 w 77"/>
                  <a:gd name="T17" fmla="*/ 1393 h 2368"/>
                  <a:gd name="T18" fmla="*/ 32 w 77"/>
                  <a:gd name="T19" fmla="*/ 1260 h 2368"/>
                  <a:gd name="T20" fmla="*/ 15 w 77"/>
                  <a:gd name="T21" fmla="*/ 1178 h 2368"/>
                  <a:gd name="T22" fmla="*/ 12 w 77"/>
                  <a:gd name="T23" fmla="*/ 1099 h 2368"/>
                  <a:gd name="T24" fmla="*/ 15 w 77"/>
                  <a:gd name="T25" fmla="*/ 920 h 2368"/>
                  <a:gd name="T26" fmla="*/ 14 w 77"/>
                  <a:gd name="T27" fmla="*/ 844 h 2368"/>
                  <a:gd name="T28" fmla="*/ 14 w 77"/>
                  <a:gd name="T29" fmla="*/ 808 h 2368"/>
                  <a:gd name="T30" fmla="*/ 15 w 77"/>
                  <a:gd name="T31" fmla="*/ 778 h 2368"/>
                  <a:gd name="T32" fmla="*/ 19 w 77"/>
                  <a:gd name="T33" fmla="*/ 754 h 2368"/>
                  <a:gd name="T34" fmla="*/ 15 w 77"/>
                  <a:gd name="T35" fmla="*/ 677 h 2368"/>
                  <a:gd name="T36" fmla="*/ 24 w 77"/>
                  <a:gd name="T37" fmla="*/ 461 h 2368"/>
                  <a:gd name="T38" fmla="*/ 30 w 77"/>
                  <a:gd name="T39" fmla="*/ 427 h 2368"/>
                  <a:gd name="T40" fmla="*/ 30 w 77"/>
                  <a:gd name="T41" fmla="*/ 398 h 2368"/>
                  <a:gd name="T42" fmla="*/ 14 w 77"/>
                  <a:gd name="T43" fmla="*/ 279 h 2368"/>
                  <a:gd name="T44" fmla="*/ 25 w 77"/>
                  <a:gd name="T45" fmla="*/ 244 h 2368"/>
                  <a:gd name="T46" fmla="*/ 28 w 77"/>
                  <a:gd name="T47" fmla="*/ 48 h 2368"/>
                  <a:gd name="T48" fmla="*/ 20 w 77"/>
                  <a:gd name="T49" fmla="*/ 0 h 2368"/>
                  <a:gd name="T50" fmla="*/ 35 w 77"/>
                  <a:gd name="T51" fmla="*/ 49 h 2368"/>
                  <a:gd name="T52" fmla="*/ 41 w 77"/>
                  <a:gd name="T53" fmla="*/ 259 h 2368"/>
                  <a:gd name="T54" fmla="*/ 39 w 77"/>
                  <a:gd name="T55" fmla="*/ 304 h 2368"/>
                  <a:gd name="T56" fmla="*/ 38 w 77"/>
                  <a:gd name="T57" fmla="*/ 412 h 2368"/>
                  <a:gd name="T58" fmla="*/ 29 w 77"/>
                  <a:gd name="T59" fmla="*/ 447 h 2368"/>
                  <a:gd name="T60" fmla="*/ 28 w 77"/>
                  <a:gd name="T61" fmla="*/ 661 h 2368"/>
                  <a:gd name="T62" fmla="*/ 31 w 77"/>
                  <a:gd name="T63" fmla="*/ 716 h 2368"/>
                  <a:gd name="T64" fmla="*/ 30 w 77"/>
                  <a:gd name="T65" fmla="*/ 747 h 2368"/>
                  <a:gd name="T66" fmla="*/ 24 w 77"/>
                  <a:gd name="T67" fmla="*/ 774 h 2368"/>
                  <a:gd name="T68" fmla="*/ 31 w 77"/>
                  <a:gd name="T69" fmla="*/ 809 h 2368"/>
                  <a:gd name="T70" fmla="*/ 34 w 77"/>
                  <a:gd name="T71" fmla="*/ 841 h 2368"/>
                  <a:gd name="T72" fmla="*/ 29 w 77"/>
                  <a:gd name="T73" fmla="*/ 917 h 2368"/>
                  <a:gd name="T74" fmla="*/ 24 w 77"/>
                  <a:gd name="T75" fmla="*/ 1096 h 2368"/>
                  <a:gd name="T76" fmla="*/ 23 w 77"/>
                  <a:gd name="T77" fmla="*/ 1164 h 2368"/>
                  <a:gd name="T78" fmla="*/ 46 w 77"/>
                  <a:gd name="T79" fmla="*/ 1255 h 2368"/>
                  <a:gd name="T80" fmla="*/ 41 w 77"/>
                  <a:gd name="T81" fmla="*/ 1400 h 2368"/>
                  <a:gd name="T82" fmla="*/ 33 w 77"/>
                  <a:gd name="T83" fmla="*/ 1493 h 2368"/>
                  <a:gd name="T84" fmla="*/ 72 w 77"/>
                  <a:gd name="T85" fmla="*/ 1590 h 2368"/>
                  <a:gd name="T86" fmla="*/ 43 w 77"/>
                  <a:gd name="T87" fmla="*/ 1674 h 2368"/>
                  <a:gd name="T88" fmla="*/ 36 w 77"/>
                  <a:gd name="T89" fmla="*/ 1872 h 2368"/>
                  <a:gd name="T90" fmla="*/ 43 w 77"/>
                  <a:gd name="T91" fmla="*/ 2074 h 2368"/>
                  <a:gd name="T92" fmla="*/ 45 w 77"/>
                  <a:gd name="T93" fmla="*/ 2108 h 2368"/>
                  <a:gd name="T94" fmla="*/ 52 w 77"/>
                  <a:gd name="T95" fmla="*/ 2163 h 2368"/>
                  <a:gd name="T96" fmla="*/ 41 w 77"/>
                  <a:gd name="T97" fmla="*/ 2247 h 2368"/>
                  <a:gd name="T98" fmla="*/ 47 w 77"/>
                  <a:gd name="T99" fmla="*/ 2367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7" h="2368">
                    <a:moveTo>
                      <a:pt x="47" y="2367"/>
                    </a:moveTo>
                    <a:cubicBezTo>
                      <a:pt x="31" y="2326"/>
                      <a:pt x="20" y="2287"/>
                      <a:pt x="32" y="2247"/>
                    </a:cubicBezTo>
                    <a:cubicBezTo>
                      <a:pt x="33" y="2241"/>
                      <a:pt x="34" y="2234"/>
                      <a:pt x="34" y="2228"/>
                    </a:cubicBezTo>
                    <a:cubicBezTo>
                      <a:pt x="35" y="2210"/>
                      <a:pt x="36" y="2192"/>
                      <a:pt x="37" y="2173"/>
                    </a:cubicBezTo>
                    <a:cubicBezTo>
                      <a:pt x="38" y="2167"/>
                      <a:pt x="39" y="2162"/>
                      <a:pt x="39" y="2156"/>
                    </a:cubicBezTo>
                    <a:cubicBezTo>
                      <a:pt x="41" y="2140"/>
                      <a:pt x="42" y="2125"/>
                      <a:pt x="41" y="2109"/>
                    </a:cubicBezTo>
                    <a:cubicBezTo>
                      <a:pt x="41" y="2103"/>
                      <a:pt x="41" y="2098"/>
                      <a:pt x="41" y="2092"/>
                    </a:cubicBezTo>
                    <a:cubicBezTo>
                      <a:pt x="41" y="2086"/>
                      <a:pt x="41" y="2079"/>
                      <a:pt x="40" y="2073"/>
                    </a:cubicBezTo>
                    <a:cubicBezTo>
                      <a:pt x="39" y="2034"/>
                      <a:pt x="35" y="1996"/>
                      <a:pt x="30" y="1957"/>
                    </a:cubicBezTo>
                    <a:cubicBezTo>
                      <a:pt x="27" y="1933"/>
                      <a:pt x="34" y="1906"/>
                      <a:pt x="34" y="1882"/>
                    </a:cubicBezTo>
                    <a:cubicBezTo>
                      <a:pt x="34" y="1876"/>
                      <a:pt x="35" y="1871"/>
                      <a:pt x="35" y="1866"/>
                    </a:cubicBezTo>
                    <a:cubicBezTo>
                      <a:pt x="35" y="1851"/>
                      <a:pt x="50" y="1835"/>
                      <a:pt x="50" y="1820"/>
                    </a:cubicBezTo>
                    <a:cubicBezTo>
                      <a:pt x="39" y="1772"/>
                      <a:pt x="0" y="1725"/>
                      <a:pt x="35" y="1684"/>
                    </a:cubicBezTo>
                    <a:cubicBezTo>
                      <a:pt x="40" y="1677"/>
                      <a:pt x="43" y="1670"/>
                      <a:pt x="45" y="1664"/>
                    </a:cubicBezTo>
                    <a:cubicBezTo>
                      <a:pt x="77" y="1609"/>
                      <a:pt x="57" y="1558"/>
                      <a:pt x="24" y="1531"/>
                    </a:cubicBezTo>
                    <a:cubicBezTo>
                      <a:pt x="23" y="1525"/>
                      <a:pt x="23" y="1518"/>
                      <a:pt x="22" y="1511"/>
                    </a:cubicBezTo>
                    <a:cubicBezTo>
                      <a:pt x="21" y="1477"/>
                      <a:pt x="24" y="1442"/>
                      <a:pt x="30" y="1409"/>
                    </a:cubicBezTo>
                    <a:cubicBezTo>
                      <a:pt x="30" y="1404"/>
                      <a:pt x="31" y="1398"/>
                      <a:pt x="32" y="1393"/>
                    </a:cubicBezTo>
                    <a:cubicBezTo>
                      <a:pt x="35" y="1355"/>
                      <a:pt x="34" y="1316"/>
                      <a:pt x="34" y="1277"/>
                    </a:cubicBezTo>
                    <a:cubicBezTo>
                      <a:pt x="33" y="1272"/>
                      <a:pt x="33" y="1266"/>
                      <a:pt x="32" y="1260"/>
                    </a:cubicBezTo>
                    <a:cubicBezTo>
                      <a:pt x="29" y="1238"/>
                      <a:pt x="24" y="1216"/>
                      <a:pt x="17" y="1194"/>
                    </a:cubicBezTo>
                    <a:cubicBezTo>
                      <a:pt x="16" y="1189"/>
                      <a:pt x="15" y="1183"/>
                      <a:pt x="15" y="1178"/>
                    </a:cubicBezTo>
                    <a:cubicBezTo>
                      <a:pt x="12" y="1156"/>
                      <a:pt x="10" y="1135"/>
                      <a:pt x="13" y="1114"/>
                    </a:cubicBezTo>
                    <a:cubicBezTo>
                      <a:pt x="13" y="1109"/>
                      <a:pt x="13" y="1104"/>
                      <a:pt x="12" y="1099"/>
                    </a:cubicBezTo>
                    <a:cubicBezTo>
                      <a:pt x="12" y="1094"/>
                      <a:pt x="12" y="1089"/>
                      <a:pt x="12" y="1084"/>
                    </a:cubicBezTo>
                    <a:cubicBezTo>
                      <a:pt x="27" y="1029"/>
                      <a:pt x="34" y="975"/>
                      <a:pt x="15" y="920"/>
                    </a:cubicBezTo>
                    <a:cubicBezTo>
                      <a:pt x="15" y="913"/>
                      <a:pt x="14" y="906"/>
                      <a:pt x="14" y="899"/>
                    </a:cubicBezTo>
                    <a:cubicBezTo>
                      <a:pt x="13" y="881"/>
                      <a:pt x="13" y="863"/>
                      <a:pt x="14" y="844"/>
                    </a:cubicBezTo>
                    <a:cubicBezTo>
                      <a:pt x="14" y="838"/>
                      <a:pt x="14" y="832"/>
                      <a:pt x="14" y="826"/>
                    </a:cubicBezTo>
                    <a:cubicBezTo>
                      <a:pt x="14" y="820"/>
                      <a:pt x="14" y="814"/>
                      <a:pt x="14" y="808"/>
                    </a:cubicBezTo>
                    <a:cubicBezTo>
                      <a:pt x="14" y="803"/>
                      <a:pt x="14" y="798"/>
                      <a:pt x="15" y="793"/>
                    </a:cubicBezTo>
                    <a:cubicBezTo>
                      <a:pt x="15" y="788"/>
                      <a:pt x="15" y="783"/>
                      <a:pt x="15" y="778"/>
                    </a:cubicBezTo>
                    <a:cubicBezTo>
                      <a:pt x="16" y="774"/>
                      <a:pt x="17" y="770"/>
                      <a:pt x="18" y="766"/>
                    </a:cubicBezTo>
                    <a:cubicBezTo>
                      <a:pt x="18" y="762"/>
                      <a:pt x="19" y="758"/>
                      <a:pt x="19" y="754"/>
                    </a:cubicBezTo>
                    <a:cubicBezTo>
                      <a:pt x="20" y="744"/>
                      <a:pt x="20" y="735"/>
                      <a:pt x="19" y="726"/>
                    </a:cubicBezTo>
                    <a:cubicBezTo>
                      <a:pt x="18" y="709"/>
                      <a:pt x="17" y="693"/>
                      <a:pt x="15" y="677"/>
                    </a:cubicBezTo>
                    <a:cubicBezTo>
                      <a:pt x="15" y="672"/>
                      <a:pt x="15" y="667"/>
                      <a:pt x="14" y="662"/>
                    </a:cubicBezTo>
                    <a:cubicBezTo>
                      <a:pt x="11" y="593"/>
                      <a:pt x="1" y="525"/>
                      <a:pt x="24" y="461"/>
                    </a:cubicBezTo>
                    <a:cubicBezTo>
                      <a:pt x="25" y="455"/>
                      <a:pt x="26" y="449"/>
                      <a:pt x="27" y="443"/>
                    </a:cubicBezTo>
                    <a:cubicBezTo>
                      <a:pt x="29" y="437"/>
                      <a:pt x="30" y="432"/>
                      <a:pt x="30" y="427"/>
                    </a:cubicBezTo>
                    <a:cubicBezTo>
                      <a:pt x="31" y="422"/>
                      <a:pt x="31" y="417"/>
                      <a:pt x="31" y="413"/>
                    </a:cubicBezTo>
                    <a:cubicBezTo>
                      <a:pt x="31" y="408"/>
                      <a:pt x="31" y="403"/>
                      <a:pt x="30" y="398"/>
                    </a:cubicBezTo>
                    <a:cubicBezTo>
                      <a:pt x="36" y="363"/>
                      <a:pt x="32" y="327"/>
                      <a:pt x="19" y="293"/>
                    </a:cubicBezTo>
                    <a:cubicBezTo>
                      <a:pt x="18" y="288"/>
                      <a:pt x="16" y="283"/>
                      <a:pt x="14" y="279"/>
                    </a:cubicBezTo>
                    <a:cubicBezTo>
                      <a:pt x="16" y="273"/>
                      <a:pt x="19" y="267"/>
                      <a:pt x="21" y="261"/>
                    </a:cubicBezTo>
                    <a:cubicBezTo>
                      <a:pt x="22" y="255"/>
                      <a:pt x="24" y="250"/>
                      <a:pt x="25" y="244"/>
                    </a:cubicBezTo>
                    <a:cubicBezTo>
                      <a:pt x="43" y="200"/>
                      <a:pt x="16" y="160"/>
                      <a:pt x="20" y="117"/>
                    </a:cubicBezTo>
                    <a:cubicBezTo>
                      <a:pt x="23" y="93"/>
                      <a:pt x="27" y="73"/>
                      <a:pt x="28" y="48"/>
                    </a:cubicBezTo>
                    <a:cubicBezTo>
                      <a:pt x="27" y="40"/>
                      <a:pt x="26" y="32"/>
                      <a:pt x="25" y="24"/>
                    </a:cubicBezTo>
                    <a:cubicBezTo>
                      <a:pt x="23" y="16"/>
                      <a:pt x="22" y="8"/>
                      <a:pt x="20" y="0"/>
                    </a:cubicBezTo>
                    <a:cubicBezTo>
                      <a:pt x="25" y="12"/>
                      <a:pt x="29" y="24"/>
                      <a:pt x="32" y="36"/>
                    </a:cubicBezTo>
                    <a:cubicBezTo>
                      <a:pt x="33" y="40"/>
                      <a:pt x="34" y="44"/>
                      <a:pt x="35" y="49"/>
                    </a:cubicBezTo>
                    <a:cubicBezTo>
                      <a:pt x="20" y="113"/>
                      <a:pt x="47" y="172"/>
                      <a:pt x="43" y="236"/>
                    </a:cubicBezTo>
                    <a:cubicBezTo>
                      <a:pt x="43" y="244"/>
                      <a:pt x="42" y="251"/>
                      <a:pt x="41" y="259"/>
                    </a:cubicBezTo>
                    <a:cubicBezTo>
                      <a:pt x="39" y="267"/>
                      <a:pt x="38" y="275"/>
                      <a:pt x="37" y="282"/>
                    </a:cubicBezTo>
                    <a:cubicBezTo>
                      <a:pt x="36" y="289"/>
                      <a:pt x="38" y="297"/>
                      <a:pt x="39" y="304"/>
                    </a:cubicBezTo>
                    <a:cubicBezTo>
                      <a:pt x="40" y="309"/>
                      <a:pt x="41" y="314"/>
                      <a:pt x="41" y="319"/>
                    </a:cubicBezTo>
                    <a:cubicBezTo>
                      <a:pt x="46" y="349"/>
                      <a:pt x="45" y="379"/>
                      <a:pt x="38" y="412"/>
                    </a:cubicBezTo>
                    <a:cubicBezTo>
                      <a:pt x="38" y="418"/>
                      <a:pt x="37" y="424"/>
                      <a:pt x="35" y="430"/>
                    </a:cubicBezTo>
                    <a:cubicBezTo>
                      <a:pt x="33" y="436"/>
                      <a:pt x="31" y="442"/>
                      <a:pt x="29" y="447"/>
                    </a:cubicBezTo>
                    <a:cubicBezTo>
                      <a:pt x="28" y="453"/>
                      <a:pt x="27" y="460"/>
                      <a:pt x="26" y="466"/>
                    </a:cubicBezTo>
                    <a:cubicBezTo>
                      <a:pt x="7" y="528"/>
                      <a:pt x="20" y="596"/>
                      <a:pt x="28" y="661"/>
                    </a:cubicBezTo>
                    <a:cubicBezTo>
                      <a:pt x="29" y="665"/>
                      <a:pt x="29" y="669"/>
                      <a:pt x="29" y="672"/>
                    </a:cubicBezTo>
                    <a:cubicBezTo>
                      <a:pt x="30" y="687"/>
                      <a:pt x="31" y="702"/>
                      <a:pt x="31" y="716"/>
                    </a:cubicBezTo>
                    <a:cubicBezTo>
                      <a:pt x="31" y="721"/>
                      <a:pt x="31" y="726"/>
                      <a:pt x="31" y="731"/>
                    </a:cubicBezTo>
                    <a:cubicBezTo>
                      <a:pt x="31" y="736"/>
                      <a:pt x="30" y="741"/>
                      <a:pt x="30" y="747"/>
                    </a:cubicBezTo>
                    <a:cubicBezTo>
                      <a:pt x="28" y="751"/>
                      <a:pt x="27" y="756"/>
                      <a:pt x="26" y="760"/>
                    </a:cubicBezTo>
                    <a:cubicBezTo>
                      <a:pt x="25" y="765"/>
                      <a:pt x="24" y="769"/>
                      <a:pt x="24" y="774"/>
                    </a:cubicBezTo>
                    <a:cubicBezTo>
                      <a:pt x="26" y="780"/>
                      <a:pt x="27" y="786"/>
                      <a:pt x="28" y="792"/>
                    </a:cubicBezTo>
                    <a:cubicBezTo>
                      <a:pt x="30" y="798"/>
                      <a:pt x="31" y="803"/>
                      <a:pt x="31" y="809"/>
                    </a:cubicBezTo>
                    <a:cubicBezTo>
                      <a:pt x="32" y="815"/>
                      <a:pt x="33" y="820"/>
                      <a:pt x="33" y="825"/>
                    </a:cubicBezTo>
                    <a:cubicBezTo>
                      <a:pt x="34" y="831"/>
                      <a:pt x="34" y="836"/>
                      <a:pt x="34" y="841"/>
                    </a:cubicBezTo>
                    <a:cubicBezTo>
                      <a:pt x="31" y="860"/>
                      <a:pt x="29" y="878"/>
                      <a:pt x="29" y="896"/>
                    </a:cubicBezTo>
                    <a:cubicBezTo>
                      <a:pt x="29" y="902"/>
                      <a:pt x="29" y="910"/>
                      <a:pt x="29" y="917"/>
                    </a:cubicBezTo>
                    <a:cubicBezTo>
                      <a:pt x="27" y="971"/>
                      <a:pt x="47" y="1026"/>
                      <a:pt x="24" y="1081"/>
                    </a:cubicBezTo>
                    <a:cubicBezTo>
                      <a:pt x="24" y="1086"/>
                      <a:pt x="24" y="1091"/>
                      <a:pt x="24" y="1096"/>
                    </a:cubicBezTo>
                    <a:cubicBezTo>
                      <a:pt x="24" y="1101"/>
                      <a:pt x="24" y="1105"/>
                      <a:pt x="24" y="1110"/>
                    </a:cubicBezTo>
                    <a:cubicBezTo>
                      <a:pt x="20" y="1129"/>
                      <a:pt x="21" y="1146"/>
                      <a:pt x="23" y="1164"/>
                    </a:cubicBezTo>
                    <a:cubicBezTo>
                      <a:pt x="24" y="1169"/>
                      <a:pt x="25" y="1175"/>
                      <a:pt x="26" y="1181"/>
                    </a:cubicBezTo>
                    <a:cubicBezTo>
                      <a:pt x="33" y="1206"/>
                      <a:pt x="42" y="1230"/>
                      <a:pt x="46" y="1255"/>
                    </a:cubicBezTo>
                    <a:cubicBezTo>
                      <a:pt x="47" y="1259"/>
                      <a:pt x="48" y="1264"/>
                      <a:pt x="49" y="1269"/>
                    </a:cubicBezTo>
                    <a:cubicBezTo>
                      <a:pt x="45" y="1311"/>
                      <a:pt x="44" y="1356"/>
                      <a:pt x="41" y="1400"/>
                    </a:cubicBezTo>
                    <a:cubicBezTo>
                      <a:pt x="40" y="1407"/>
                      <a:pt x="40" y="1414"/>
                      <a:pt x="39" y="1421"/>
                    </a:cubicBezTo>
                    <a:cubicBezTo>
                      <a:pt x="35" y="1445"/>
                      <a:pt x="33" y="1469"/>
                      <a:pt x="33" y="1493"/>
                    </a:cubicBezTo>
                    <a:cubicBezTo>
                      <a:pt x="33" y="1499"/>
                      <a:pt x="33" y="1505"/>
                      <a:pt x="33" y="1511"/>
                    </a:cubicBezTo>
                    <a:cubicBezTo>
                      <a:pt x="25" y="1545"/>
                      <a:pt x="71" y="1560"/>
                      <a:pt x="72" y="1590"/>
                    </a:cubicBezTo>
                    <a:cubicBezTo>
                      <a:pt x="68" y="1614"/>
                      <a:pt x="68" y="1634"/>
                      <a:pt x="53" y="1657"/>
                    </a:cubicBezTo>
                    <a:cubicBezTo>
                      <a:pt x="50" y="1663"/>
                      <a:pt x="46" y="1668"/>
                      <a:pt x="43" y="1674"/>
                    </a:cubicBezTo>
                    <a:cubicBezTo>
                      <a:pt x="31" y="1693"/>
                      <a:pt x="20" y="1709"/>
                      <a:pt x="23" y="1732"/>
                    </a:cubicBezTo>
                    <a:cubicBezTo>
                      <a:pt x="35" y="1780"/>
                      <a:pt x="70" y="1828"/>
                      <a:pt x="36" y="1872"/>
                    </a:cubicBezTo>
                    <a:cubicBezTo>
                      <a:pt x="35" y="1878"/>
                      <a:pt x="34" y="1885"/>
                      <a:pt x="34" y="1892"/>
                    </a:cubicBezTo>
                    <a:cubicBezTo>
                      <a:pt x="29" y="1952"/>
                      <a:pt x="38" y="2013"/>
                      <a:pt x="43" y="2074"/>
                    </a:cubicBezTo>
                    <a:cubicBezTo>
                      <a:pt x="44" y="2080"/>
                      <a:pt x="44" y="2086"/>
                      <a:pt x="45" y="2093"/>
                    </a:cubicBezTo>
                    <a:cubicBezTo>
                      <a:pt x="45" y="2098"/>
                      <a:pt x="45" y="2103"/>
                      <a:pt x="45" y="2108"/>
                    </a:cubicBezTo>
                    <a:cubicBezTo>
                      <a:pt x="48" y="2122"/>
                      <a:pt x="50" y="2135"/>
                      <a:pt x="51" y="2149"/>
                    </a:cubicBezTo>
                    <a:cubicBezTo>
                      <a:pt x="52" y="2154"/>
                      <a:pt x="52" y="2159"/>
                      <a:pt x="52" y="2163"/>
                    </a:cubicBezTo>
                    <a:cubicBezTo>
                      <a:pt x="49" y="2184"/>
                      <a:pt x="46" y="2205"/>
                      <a:pt x="45" y="2226"/>
                    </a:cubicBezTo>
                    <a:cubicBezTo>
                      <a:pt x="44" y="2233"/>
                      <a:pt x="43" y="2240"/>
                      <a:pt x="41" y="2247"/>
                    </a:cubicBezTo>
                    <a:cubicBezTo>
                      <a:pt x="23" y="2287"/>
                      <a:pt x="47" y="2330"/>
                      <a:pt x="47" y="2368"/>
                    </a:cubicBezTo>
                    <a:cubicBezTo>
                      <a:pt x="47" y="2368"/>
                      <a:pt x="47" y="2368"/>
                      <a:pt x="47" y="2367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4" name="Freeform 50"/>
              <p:cNvSpPr/>
              <p:nvPr/>
            </p:nvSpPr>
            <p:spPr bwMode="auto">
              <a:xfrm>
                <a:off x="7931321" y="962038"/>
                <a:ext cx="166461" cy="1736725"/>
              </a:xfrm>
              <a:custGeom>
                <a:avLst/>
                <a:gdLst>
                  <a:gd name="T0" fmla="*/ 31 w 61"/>
                  <a:gd name="T1" fmla="*/ 2269 h 2369"/>
                  <a:gd name="T2" fmla="*/ 30 w 61"/>
                  <a:gd name="T3" fmla="*/ 2174 h 2369"/>
                  <a:gd name="T4" fmla="*/ 32 w 61"/>
                  <a:gd name="T5" fmla="*/ 2109 h 2369"/>
                  <a:gd name="T6" fmla="*/ 32 w 61"/>
                  <a:gd name="T7" fmla="*/ 2073 h 2369"/>
                  <a:gd name="T8" fmla="*/ 27 w 61"/>
                  <a:gd name="T9" fmla="*/ 1882 h 2369"/>
                  <a:gd name="T10" fmla="*/ 27 w 61"/>
                  <a:gd name="T11" fmla="*/ 1851 h 2369"/>
                  <a:gd name="T12" fmla="*/ 27 w 61"/>
                  <a:gd name="T13" fmla="*/ 1687 h 2369"/>
                  <a:gd name="T14" fmla="*/ 26 w 61"/>
                  <a:gd name="T15" fmla="*/ 1530 h 2369"/>
                  <a:gd name="T16" fmla="*/ 17 w 61"/>
                  <a:gd name="T17" fmla="*/ 1501 h 2369"/>
                  <a:gd name="T18" fmla="*/ 23 w 61"/>
                  <a:gd name="T19" fmla="*/ 1410 h 2369"/>
                  <a:gd name="T20" fmla="*/ 26 w 61"/>
                  <a:gd name="T21" fmla="*/ 1278 h 2369"/>
                  <a:gd name="T22" fmla="*/ 12 w 61"/>
                  <a:gd name="T23" fmla="*/ 1195 h 2369"/>
                  <a:gd name="T24" fmla="*/ 9 w 61"/>
                  <a:gd name="T25" fmla="*/ 1115 h 2369"/>
                  <a:gd name="T26" fmla="*/ 8 w 61"/>
                  <a:gd name="T27" fmla="*/ 1085 h 2369"/>
                  <a:gd name="T28" fmla="*/ 18 w 61"/>
                  <a:gd name="T29" fmla="*/ 953 h 2369"/>
                  <a:gd name="T30" fmla="*/ 13 w 61"/>
                  <a:gd name="T31" fmla="*/ 766 h 2369"/>
                  <a:gd name="T32" fmla="*/ 14 w 61"/>
                  <a:gd name="T33" fmla="*/ 726 h 2369"/>
                  <a:gd name="T34" fmla="*/ 11 w 61"/>
                  <a:gd name="T35" fmla="*/ 677 h 2369"/>
                  <a:gd name="T36" fmla="*/ 10 w 61"/>
                  <a:gd name="T37" fmla="*/ 494 h 2369"/>
                  <a:gd name="T38" fmla="*/ 21 w 61"/>
                  <a:gd name="T39" fmla="*/ 443 h 2369"/>
                  <a:gd name="T40" fmla="*/ 24 w 61"/>
                  <a:gd name="T41" fmla="*/ 413 h 2369"/>
                  <a:gd name="T42" fmla="*/ 26 w 61"/>
                  <a:gd name="T43" fmla="*/ 363 h 2369"/>
                  <a:gd name="T44" fmla="*/ 22 w 61"/>
                  <a:gd name="T45" fmla="*/ 283 h 2369"/>
                  <a:gd name="T46" fmla="*/ 24 w 61"/>
                  <a:gd name="T47" fmla="*/ 245 h 2369"/>
                  <a:gd name="T48" fmla="*/ 23 w 61"/>
                  <a:gd name="T49" fmla="*/ 64 h 2369"/>
                  <a:gd name="T50" fmla="*/ 15 w 61"/>
                  <a:gd name="T51" fmla="*/ 0 h 2369"/>
                  <a:gd name="T52" fmla="*/ 31 w 61"/>
                  <a:gd name="T53" fmla="*/ 66 h 2369"/>
                  <a:gd name="T54" fmla="*/ 31 w 61"/>
                  <a:gd name="T55" fmla="*/ 258 h 2369"/>
                  <a:gd name="T56" fmla="*/ 28 w 61"/>
                  <a:gd name="T57" fmla="*/ 296 h 2369"/>
                  <a:gd name="T58" fmla="*/ 35 w 61"/>
                  <a:gd name="T59" fmla="*/ 365 h 2369"/>
                  <a:gd name="T60" fmla="*/ 28 w 61"/>
                  <a:gd name="T61" fmla="*/ 431 h 2369"/>
                  <a:gd name="T62" fmla="*/ 20 w 61"/>
                  <a:gd name="T63" fmla="*/ 466 h 2369"/>
                  <a:gd name="T64" fmla="*/ 12 w 61"/>
                  <a:gd name="T65" fmla="*/ 517 h 2369"/>
                  <a:gd name="T66" fmla="*/ 24 w 61"/>
                  <a:gd name="T67" fmla="*/ 695 h 2369"/>
                  <a:gd name="T68" fmla="*/ 24 w 61"/>
                  <a:gd name="T69" fmla="*/ 732 h 2369"/>
                  <a:gd name="T70" fmla="*/ 20 w 61"/>
                  <a:gd name="T71" fmla="*/ 761 h 2369"/>
                  <a:gd name="T72" fmla="*/ 23 w 61"/>
                  <a:gd name="T73" fmla="*/ 949 h 2369"/>
                  <a:gd name="T74" fmla="*/ 18 w 61"/>
                  <a:gd name="T75" fmla="*/ 1082 h 2369"/>
                  <a:gd name="T76" fmla="*/ 18 w 61"/>
                  <a:gd name="T77" fmla="*/ 1111 h 2369"/>
                  <a:gd name="T78" fmla="*/ 20 w 61"/>
                  <a:gd name="T79" fmla="*/ 1181 h 2369"/>
                  <a:gd name="T80" fmla="*/ 39 w 61"/>
                  <a:gd name="T81" fmla="*/ 1270 h 2369"/>
                  <a:gd name="T82" fmla="*/ 31 w 61"/>
                  <a:gd name="T83" fmla="*/ 1421 h 2369"/>
                  <a:gd name="T84" fmla="*/ 27 w 61"/>
                  <a:gd name="T85" fmla="*/ 1503 h 2369"/>
                  <a:gd name="T86" fmla="*/ 35 w 61"/>
                  <a:gd name="T87" fmla="*/ 1673 h 2369"/>
                  <a:gd name="T88" fmla="*/ 23 w 61"/>
                  <a:gd name="T89" fmla="*/ 1741 h 2369"/>
                  <a:gd name="T90" fmla="*/ 29 w 61"/>
                  <a:gd name="T91" fmla="*/ 1872 h 2369"/>
                  <a:gd name="T92" fmla="*/ 36 w 61"/>
                  <a:gd name="T93" fmla="*/ 2093 h 2369"/>
                  <a:gd name="T94" fmla="*/ 42 w 61"/>
                  <a:gd name="T95" fmla="*/ 2149 h 2369"/>
                  <a:gd name="T96" fmla="*/ 40 w 61"/>
                  <a:gd name="T97" fmla="*/ 2181 h 2369"/>
                  <a:gd name="T98" fmla="*/ 33 w 61"/>
                  <a:gd name="T99" fmla="*/ 2270 h 2369"/>
                  <a:gd name="T100" fmla="*/ 35 w 61"/>
                  <a:gd name="T101" fmla="*/ 2368 h 2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2369">
                    <a:moveTo>
                      <a:pt x="35" y="2368"/>
                    </a:moveTo>
                    <a:cubicBezTo>
                      <a:pt x="38" y="2335"/>
                      <a:pt x="26" y="2300"/>
                      <a:pt x="31" y="2269"/>
                    </a:cubicBezTo>
                    <a:cubicBezTo>
                      <a:pt x="31" y="2262"/>
                      <a:pt x="32" y="2255"/>
                      <a:pt x="31" y="2249"/>
                    </a:cubicBezTo>
                    <a:cubicBezTo>
                      <a:pt x="30" y="2224"/>
                      <a:pt x="29" y="2199"/>
                      <a:pt x="30" y="2174"/>
                    </a:cubicBezTo>
                    <a:cubicBezTo>
                      <a:pt x="30" y="2168"/>
                      <a:pt x="31" y="2162"/>
                      <a:pt x="31" y="2157"/>
                    </a:cubicBezTo>
                    <a:cubicBezTo>
                      <a:pt x="33" y="2141"/>
                      <a:pt x="34" y="2125"/>
                      <a:pt x="32" y="2109"/>
                    </a:cubicBezTo>
                    <a:cubicBezTo>
                      <a:pt x="33" y="2104"/>
                      <a:pt x="33" y="2098"/>
                      <a:pt x="33" y="2092"/>
                    </a:cubicBezTo>
                    <a:cubicBezTo>
                      <a:pt x="33" y="2086"/>
                      <a:pt x="33" y="2080"/>
                      <a:pt x="32" y="2073"/>
                    </a:cubicBezTo>
                    <a:cubicBezTo>
                      <a:pt x="31" y="2035"/>
                      <a:pt x="28" y="1996"/>
                      <a:pt x="24" y="1957"/>
                    </a:cubicBezTo>
                    <a:cubicBezTo>
                      <a:pt x="21" y="1933"/>
                      <a:pt x="26" y="1906"/>
                      <a:pt x="27" y="1882"/>
                    </a:cubicBezTo>
                    <a:cubicBezTo>
                      <a:pt x="27" y="1877"/>
                      <a:pt x="27" y="1871"/>
                      <a:pt x="27" y="1866"/>
                    </a:cubicBezTo>
                    <a:cubicBezTo>
                      <a:pt x="27" y="1861"/>
                      <a:pt x="27" y="1856"/>
                      <a:pt x="27" y="1851"/>
                    </a:cubicBezTo>
                    <a:cubicBezTo>
                      <a:pt x="49" y="1801"/>
                      <a:pt x="11" y="1753"/>
                      <a:pt x="23" y="1707"/>
                    </a:cubicBezTo>
                    <a:cubicBezTo>
                      <a:pt x="25" y="1699"/>
                      <a:pt x="26" y="1693"/>
                      <a:pt x="27" y="1687"/>
                    </a:cubicBezTo>
                    <a:cubicBezTo>
                      <a:pt x="33" y="1662"/>
                      <a:pt x="43" y="1637"/>
                      <a:pt x="53" y="1611"/>
                    </a:cubicBezTo>
                    <a:cubicBezTo>
                      <a:pt x="61" y="1583"/>
                      <a:pt x="42" y="1555"/>
                      <a:pt x="26" y="1530"/>
                    </a:cubicBezTo>
                    <a:cubicBezTo>
                      <a:pt x="24" y="1525"/>
                      <a:pt x="22" y="1521"/>
                      <a:pt x="20" y="1516"/>
                    </a:cubicBezTo>
                    <a:cubicBezTo>
                      <a:pt x="18" y="1511"/>
                      <a:pt x="17" y="1506"/>
                      <a:pt x="17" y="1501"/>
                    </a:cubicBezTo>
                    <a:cubicBezTo>
                      <a:pt x="17" y="1496"/>
                      <a:pt x="17" y="1491"/>
                      <a:pt x="17" y="1486"/>
                    </a:cubicBezTo>
                    <a:cubicBezTo>
                      <a:pt x="17" y="1460"/>
                      <a:pt x="20" y="1434"/>
                      <a:pt x="23" y="1410"/>
                    </a:cubicBezTo>
                    <a:cubicBezTo>
                      <a:pt x="24" y="1404"/>
                      <a:pt x="24" y="1399"/>
                      <a:pt x="25" y="1393"/>
                    </a:cubicBezTo>
                    <a:cubicBezTo>
                      <a:pt x="28" y="1355"/>
                      <a:pt x="26" y="1317"/>
                      <a:pt x="26" y="1278"/>
                    </a:cubicBezTo>
                    <a:cubicBezTo>
                      <a:pt x="26" y="1272"/>
                      <a:pt x="26" y="1266"/>
                      <a:pt x="25" y="1261"/>
                    </a:cubicBezTo>
                    <a:cubicBezTo>
                      <a:pt x="23" y="1238"/>
                      <a:pt x="18" y="1216"/>
                      <a:pt x="12" y="1195"/>
                    </a:cubicBezTo>
                    <a:cubicBezTo>
                      <a:pt x="12" y="1189"/>
                      <a:pt x="11" y="1183"/>
                      <a:pt x="10" y="1178"/>
                    </a:cubicBezTo>
                    <a:cubicBezTo>
                      <a:pt x="8" y="1157"/>
                      <a:pt x="6" y="1135"/>
                      <a:pt x="9" y="1115"/>
                    </a:cubicBezTo>
                    <a:cubicBezTo>
                      <a:pt x="9" y="1110"/>
                      <a:pt x="9" y="1105"/>
                      <a:pt x="8" y="1100"/>
                    </a:cubicBezTo>
                    <a:cubicBezTo>
                      <a:pt x="8" y="1095"/>
                      <a:pt x="8" y="1090"/>
                      <a:pt x="8" y="1085"/>
                    </a:cubicBezTo>
                    <a:cubicBezTo>
                      <a:pt x="17" y="1046"/>
                      <a:pt x="22" y="1008"/>
                      <a:pt x="20" y="970"/>
                    </a:cubicBezTo>
                    <a:cubicBezTo>
                      <a:pt x="19" y="964"/>
                      <a:pt x="19" y="958"/>
                      <a:pt x="18" y="953"/>
                    </a:cubicBezTo>
                    <a:cubicBezTo>
                      <a:pt x="14" y="893"/>
                      <a:pt x="10" y="836"/>
                      <a:pt x="11" y="779"/>
                    </a:cubicBezTo>
                    <a:cubicBezTo>
                      <a:pt x="12" y="775"/>
                      <a:pt x="12" y="770"/>
                      <a:pt x="13" y="766"/>
                    </a:cubicBezTo>
                    <a:cubicBezTo>
                      <a:pt x="14" y="762"/>
                      <a:pt x="14" y="758"/>
                      <a:pt x="14" y="754"/>
                    </a:cubicBezTo>
                    <a:cubicBezTo>
                      <a:pt x="15" y="744"/>
                      <a:pt x="15" y="735"/>
                      <a:pt x="14" y="726"/>
                    </a:cubicBezTo>
                    <a:cubicBezTo>
                      <a:pt x="14" y="714"/>
                      <a:pt x="13" y="702"/>
                      <a:pt x="12" y="690"/>
                    </a:cubicBezTo>
                    <a:cubicBezTo>
                      <a:pt x="12" y="686"/>
                      <a:pt x="11" y="681"/>
                      <a:pt x="11" y="677"/>
                    </a:cubicBezTo>
                    <a:cubicBezTo>
                      <a:pt x="7" y="624"/>
                      <a:pt x="0" y="566"/>
                      <a:pt x="8" y="510"/>
                    </a:cubicBezTo>
                    <a:cubicBezTo>
                      <a:pt x="9" y="505"/>
                      <a:pt x="10" y="499"/>
                      <a:pt x="10" y="494"/>
                    </a:cubicBezTo>
                    <a:cubicBezTo>
                      <a:pt x="12" y="483"/>
                      <a:pt x="15" y="472"/>
                      <a:pt x="18" y="462"/>
                    </a:cubicBezTo>
                    <a:cubicBezTo>
                      <a:pt x="19" y="455"/>
                      <a:pt x="20" y="449"/>
                      <a:pt x="21" y="443"/>
                    </a:cubicBezTo>
                    <a:cubicBezTo>
                      <a:pt x="22" y="438"/>
                      <a:pt x="23" y="432"/>
                      <a:pt x="24" y="427"/>
                    </a:cubicBezTo>
                    <a:cubicBezTo>
                      <a:pt x="24" y="422"/>
                      <a:pt x="24" y="418"/>
                      <a:pt x="24" y="413"/>
                    </a:cubicBezTo>
                    <a:cubicBezTo>
                      <a:pt x="24" y="409"/>
                      <a:pt x="24" y="404"/>
                      <a:pt x="24" y="398"/>
                    </a:cubicBezTo>
                    <a:cubicBezTo>
                      <a:pt x="25" y="387"/>
                      <a:pt x="26" y="375"/>
                      <a:pt x="26" y="363"/>
                    </a:cubicBezTo>
                    <a:cubicBezTo>
                      <a:pt x="26" y="357"/>
                      <a:pt x="25" y="351"/>
                      <a:pt x="25" y="345"/>
                    </a:cubicBezTo>
                    <a:cubicBezTo>
                      <a:pt x="24" y="325"/>
                      <a:pt x="23" y="304"/>
                      <a:pt x="22" y="283"/>
                    </a:cubicBezTo>
                    <a:cubicBezTo>
                      <a:pt x="22" y="277"/>
                      <a:pt x="22" y="270"/>
                      <a:pt x="21" y="263"/>
                    </a:cubicBezTo>
                    <a:cubicBezTo>
                      <a:pt x="22" y="257"/>
                      <a:pt x="23" y="251"/>
                      <a:pt x="24" y="245"/>
                    </a:cubicBezTo>
                    <a:cubicBezTo>
                      <a:pt x="24" y="239"/>
                      <a:pt x="25" y="233"/>
                      <a:pt x="25" y="227"/>
                    </a:cubicBezTo>
                    <a:cubicBezTo>
                      <a:pt x="26" y="173"/>
                      <a:pt x="15" y="118"/>
                      <a:pt x="23" y="64"/>
                    </a:cubicBezTo>
                    <a:cubicBezTo>
                      <a:pt x="23" y="59"/>
                      <a:pt x="22" y="54"/>
                      <a:pt x="22" y="48"/>
                    </a:cubicBezTo>
                    <a:cubicBezTo>
                      <a:pt x="20" y="32"/>
                      <a:pt x="18" y="16"/>
                      <a:pt x="15" y="0"/>
                    </a:cubicBezTo>
                    <a:cubicBezTo>
                      <a:pt x="21" y="16"/>
                      <a:pt x="25" y="33"/>
                      <a:pt x="28" y="49"/>
                    </a:cubicBezTo>
                    <a:cubicBezTo>
                      <a:pt x="29" y="54"/>
                      <a:pt x="30" y="60"/>
                      <a:pt x="31" y="66"/>
                    </a:cubicBezTo>
                    <a:cubicBezTo>
                      <a:pt x="26" y="122"/>
                      <a:pt x="30" y="181"/>
                      <a:pt x="33" y="237"/>
                    </a:cubicBezTo>
                    <a:cubicBezTo>
                      <a:pt x="32" y="244"/>
                      <a:pt x="32" y="251"/>
                      <a:pt x="31" y="258"/>
                    </a:cubicBezTo>
                    <a:cubicBezTo>
                      <a:pt x="30" y="264"/>
                      <a:pt x="29" y="271"/>
                      <a:pt x="27" y="277"/>
                    </a:cubicBezTo>
                    <a:cubicBezTo>
                      <a:pt x="27" y="284"/>
                      <a:pt x="27" y="290"/>
                      <a:pt x="28" y="296"/>
                    </a:cubicBezTo>
                    <a:cubicBezTo>
                      <a:pt x="29" y="314"/>
                      <a:pt x="32" y="332"/>
                      <a:pt x="35" y="350"/>
                    </a:cubicBezTo>
                    <a:cubicBezTo>
                      <a:pt x="36" y="355"/>
                      <a:pt x="36" y="360"/>
                      <a:pt x="35" y="365"/>
                    </a:cubicBezTo>
                    <a:cubicBezTo>
                      <a:pt x="35" y="380"/>
                      <a:pt x="33" y="396"/>
                      <a:pt x="30" y="412"/>
                    </a:cubicBezTo>
                    <a:cubicBezTo>
                      <a:pt x="30" y="418"/>
                      <a:pt x="29" y="424"/>
                      <a:pt x="28" y="431"/>
                    </a:cubicBezTo>
                    <a:cubicBezTo>
                      <a:pt x="26" y="436"/>
                      <a:pt x="24" y="442"/>
                      <a:pt x="22" y="447"/>
                    </a:cubicBezTo>
                    <a:cubicBezTo>
                      <a:pt x="22" y="454"/>
                      <a:pt x="21" y="460"/>
                      <a:pt x="20" y="466"/>
                    </a:cubicBezTo>
                    <a:cubicBezTo>
                      <a:pt x="17" y="477"/>
                      <a:pt x="15" y="487"/>
                      <a:pt x="14" y="498"/>
                    </a:cubicBezTo>
                    <a:cubicBezTo>
                      <a:pt x="13" y="503"/>
                      <a:pt x="12" y="511"/>
                      <a:pt x="12" y="517"/>
                    </a:cubicBezTo>
                    <a:cubicBezTo>
                      <a:pt x="0" y="573"/>
                      <a:pt x="14" y="628"/>
                      <a:pt x="23" y="684"/>
                    </a:cubicBezTo>
                    <a:cubicBezTo>
                      <a:pt x="24" y="687"/>
                      <a:pt x="24" y="691"/>
                      <a:pt x="24" y="695"/>
                    </a:cubicBezTo>
                    <a:cubicBezTo>
                      <a:pt x="24" y="702"/>
                      <a:pt x="24" y="709"/>
                      <a:pt x="24" y="716"/>
                    </a:cubicBezTo>
                    <a:cubicBezTo>
                      <a:pt x="24" y="721"/>
                      <a:pt x="24" y="726"/>
                      <a:pt x="24" y="732"/>
                    </a:cubicBezTo>
                    <a:cubicBezTo>
                      <a:pt x="24" y="737"/>
                      <a:pt x="24" y="742"/>
                      <a:pt x="23" y="747"/>
                    </a:cubicBezTo>
                    <a:cubicBezTo>
                      <a:pt x="22" y="752"/>
                      <a:pt x="21" y="756"/>
                      <a:pt x="20" y="761"/>
                    </a:cubicBezTo>
                    <a:cubicBezTo>
                      <a:pt x="19" y="765"/>
                      <a:pt x="18" y="770"/>
                      <a:pt x="18" y="774"/>
                    </a:cubicBezTo>
                    <a:cubicBezTo>
                      <a:pt x="27" y="832"/>
                      <a:pt x="14" y="890"/>
                      <a:pt x="23" y="949"/>
                    </a:cubicBezTo>
                    <a:cubicBezTo>
                      <a:pt x="24" y="954"/>
                      <a:pt x="24" y="961"/>
                      <a:pt x="25" y="966"/>
                    </a:cubicBezTo>
                    <a:cubicBezTo>
                      <a:pt x="28" y="1005"/>
                      <a:pt x="32" y="1043"/>
                      <a:pt x="18" y="1082"/>
                    </a:cubicBezTo>
                    <a:cubicBezTo>
                      <a:pt x="18" y="1087"/>
                      <a:pt x="18" y="1091"/>
                      <a:pt x="18" y="1096"/>
                    </a:cubicBezTo>
                    <a:cubicBezTo>
                      <a:pt x="18" y="1101"/>
                      <a:pt x="18" y="1106"/>
                      <a:pt x="18" y="1111"/>
                    </a:cubicBezTo>
                    <a:cubicBezTo>
                      <a:pt x="15" y="1129"/>
                      <a:pt x="16" y="1147"/>
                      <a:pt x="18" y="1164"/>
                    </a:cubicBezTo>
                    <a:cubicBezTo>
                      <a:pt x="18" y="1170"/>
                      <a:pt x="19" y="1175"/>
                      <a:pt x="20" y="1181"/>
                    </a:cubicBezTo>
                    <a:cubicBezTo>
                      <a:pt x="26" y="1206"/>
                      <a:pt x="33" y="1230"/>
                      <a:pt x="37" y="1255"/>
                    </a:cubicBezTo>
                    <a:cubicBezTo>
                      <a:pt x="38" y="1260"/>
                      <a:pt x="39" y="1265"/>
                      <a:pt x="39" y="1270"/>
                    </a:cubicBezTo>
                    <a:cubicBezTo>
                      <a:pt x="36" y="1312"/>
                      <a:pt x="35" y="1356"/>
                      <a:pt x="33" y="1400"/>
                    </a:cubicBezTo>
                    <a:cubicBezTo>
                      <a:pt x="32" y="1407"/>
                      <a:pt x="32" y="1414"/>
                      <a:pt x="31" y="1421"/>
                    </a:cubicBezTo>
                    <a:cubicBezTo>
                      <a:pt x="28" y="1444"/>
                      <a:pt x="26" y="1466"/>
                      <a:pt x="26" y="1489"/>
                    </a:cubicBezTo>
                    <a:cubicBezTo>
                      <a:pt x="26" y="1493"/>
                      <a:pt x="26" y="1498"/>
                      <a:pt x="27" y="1503"/>
                    </a:cubicBezTo>
                    <a:cubicBezTo>
                      <a:pt x="30" y="1511"/>
                      <a:pt x="32" y="1518"/>
                      <a:pt x="35" y="1525"/>
                    </a:cubicBezTo>
                    <a:cubicBezTo>
                      <a:pt x="61" y="1574"/>
                      <a:pt x="47" y="1623"/>
                      <a:pt x="35" y="1673"/>
                    </a:cubicBezTo>
                    <a:cubicBezTo>
                      <a:pt x="34" y="1680"/>
                      <a:pt x="32" y="1687"/>
                      <a:pt x="31" y="1694"/>
                    </a:cubicBezTo>
                    <a:cubicBezTo>
                      <a:pt x="26" y="1710"/>
                      <a:pt x="19" y="1726"/>
                      <a:pt x="23" y="1741"/>
                    </a:cubicBezTo>
                    <a:cubicBezTo>
                      <a:pt x="30" y="1777"/>
                      <a:pt x="46" y="1817"/>
                      <a:pt x="31" y="1854"/>
                    </a:cubicBezTo>
                    <a:cubicBezTo>
                      <a:pt x="30" y="1860"/>
                      <a:pt x="29" y="1866"/>
                      <a:pt x="29" y="1872"/>
                    </a:cubicBezTo>
                    <a:cubicBezTo>
                      <a:pt x="21" y="1939"/>
                      <a:pt x="30" y="2006"/>
                      <a:pt x="35" y="2074"/>
                    </a:cubicBezTo>
                    <a:cubicBezTo>
                      <a:pt x="35" y="2080"/>
                      <a:pt x="36" y="2087"/>
                      <a:pt x="36" y="2093"/>
                    </a:cubicBezTo>
                    <a:cubicBezTo>
                      <a:pt x="36" y="2098"/>
                      <a:pt x="36" y="2103"/>
                      <a:pt x="36" y="2109"/>
                    </a:cubicBezTo>
                    <a:cubicBezTo>
                      <a:pt x="39" y="2122"/>
                      <a:pt x="41" y="2136"/>
                      <a:pt x="42" y="2149"/>
                    </a:cubicBezTo>
                    <a:cubicBezTo>
                      <a:pt x="42" y="2154"/>
                      <a:pt x="42" y="2159"/>
                      <a:pt x="42" y="2164"/>
                    </a:cubicBezTo>
                    <a:cubicBezTo>
                      <a:pt x="41" y="2169"/>
                      <a:pt x="41" y="2175"/>
                      <a:pt x="40" y="2181"/>
                    </a:cubicBezTo>
                    <a:cubicBezTo>
                      <a:pt x="36" y="2203"/>
                      <a:pt x="35" y="2224"/>
                      <a:pt x="35" y="2246"/>
                    </a:cubicBezTo>
                    <a:cubicBezTo>
                      <a:pt x="35" y="2253"/>
                      <a:pt x="34" y="2261"/>
                      <a:pt x="33" y="2270"/>
                    </a:cubicBezTo>
                    <a:cubicBezTo>
                      <a:pt x="23" y="2304"/>
                      <a:pt x="46" y="2335"/>
                      <a:pt x="35" y="2369"/>
                    </a:cubicBezTo>
                    <a:cubicBezTo>
                      <a:pt x="35" y="2369"/>
                      <a:pt x="35" y="2368"/>
                      <a:pt x="35" y="2368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5" name="Freeform 51"/>
              <p:cNvSpPr/>
              <p:nvPr/>
            </p:nvSpPr>
            <p:spPr bwMode="auto">
              <a:xfrm>
                <a:off x="8341531" y="1747850"/>
                <a:ext cx="65397" cy="398463"/>
              </a:xfrm>
              <a:custGeom>
                <a:avLst/>
                <a:gdLst>
                  <a:gd name="T0" fmla="*/ 10 w 23"/>
                  <a:gd name="T1" fmla="*/ 545 h 545"/>
                  <a:gd name="T2" fmla="*/ 21 w 23"/>
                  <a:gd name="T3" fmla="*/ 463 h 545"/>
                  <a:gd name="T4" fmla="*/ 22 w 23"/>
                  <a:gd name="T5" fmla="*/ 445 h 545"/>
                  <a:gd name="T6" fmla="*/ 19 w 23"/>
                  <a:gd name="T7" fmla="*/ 324 h 545"/>
                  <a:gd name="T8" fmla="*/ 18 w 23"/>
                  <a:gd name="T9" fmla="*/ 307 h 545"/>
                  <a:gd name="T10" fmla="*/ 19 w 23"/>
                  <a:gd name="T11" fmla="*/ 257 h 545"/>
                  <a:gd name="T12" fmla="*/ 15 w 23"/>
                  <a:gd name="T13" fmla="*/ 123 h 545"/>
                  <a:gd name="T14" fmla="*/ 13 w 23"/>
                  <a:gd name="T15" fmla="*/ 0 h 545"/>
                  <a:gd name="T16" fmla="*/ 6 w 23"/>
                  <a:gd name="T17" fmla="*/ 116 h 545"/>
                  <a:gd name="T18" fmla="*/ 14 w 23"/>
                  <a:gd name="T19" fmla="*/ 236 h 545"/>
                  <a:gd name="T20" fmla="*/ 11 w 23"/>
                  <a:gd name="T21" fmla="*/ 312 h 545"/>
                  <a:gd name="T22" fmla="*/ 11 w 23"/>
                  <a:gd name="T23" fmla="*/ 327 h 545"/>
                  <a:gd name="T24" fmla="*/ 15 w 23"/>
                  <a:gd name="T25" fmla="*/ 419 h 545"/>
                  <a:gd name="T26" fmla="*/ 15 w 23"/>
                  <a:gd name="T27" fmla="*/ 437 h 545"/>
                  <a:gd name="T28" fmla="*/ 10 w 23"/>
                  <a:gd name="T29" fmla="*/ 5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45">
                    <a:moveTo>
                      <a:pt x="10" y="545"/>
                    </a:moveTo>
                    <a:cubicBezTo>
                      <a:pt x="15" y="516"/>
                      <a:pt x="15" y="492"/>
                      <a:pt x="21" y="463"/>
                    </a:cubicBezTo>
                    <a:cubicBezTo>
                      <a:pt x="21" y="457"/>
                      <a:pt x="22" y="451"/>
                      <a:pt x="22" y="445"/>
                    </a:cubicBezTo>
                    <a:cubicBezTo>
                      <a:pt x="23" y="405"/>
                      <a:pt x="19" y="364"/>
                      <a:pt x="19" y="324"/>
                    </a:cubicBezTo>
                    <a:cubicBezTo>
                      <a:pt x="18" y="318"/>
                      <a:pt x="18" y="312"/>
                      <a:pt x="18" y="307"/>
                    </a:cubicBezTo>
                    <a:cubicBezTo>
                      <a:pt x="18" y="290"/>
                      <a:pt x="18" y="274"/>
                      <a:pt x="19" y="257"/>
                    </a:cubicBezTo>
                    <a:cubicBezTo>
                      <a:pt x="21" y="212"/>
                      <a:pt x="22" y="168"/>
                      <a:pt x="15" y="123"/>
                    </a:cubicBezTo>
                    <a:cubicBezTo>
                      <a:pt x="8" y="82"/>
                      <a:pt x="19" y="41"/>
                      <a:pt x="13" y="0"/>
                    </a:cubicBezTo>
                    <a:cubicBezTo>
                      <a:pt x="10" y="39"/>
                      <a:pt x="0" y="76"/>
                      <a:pt x="6" y="116"/>
                    </a:cubicBezTo>
                    <a:cubicBezTo>
                      <a:pt x="13" y="157"/>
                      <a:pt x="16" y="194"/>
                      <a:pt x="14" y="236"/>
                    </a:cubicBezTo>
                    <a:cubicBezTo>
                      <a:pt x="12" y="261"/>
                      <a:pt x="12" y="286"/>
                      <a:pt x="11" y="312"/>
                    </a:cubicBezTo>
                    <a:cubicBezTo>
                      <a:pt x="11" y="317"/>
                      <a:pt x="11" y="322"/>
                      <a:pt x="11" y="327"/>
                    </a:cubicBezTo>
                    <a:cubicBezTo>
                      <a:pt x="15" y="358"/>
                      <a:pt x="16" y="388"/>
                      <a:pt x="15" y="419"/>
                    </a:cubicBezTo>
                    <a:cubicBezTo>
                      <a:pt x="15" y="425"/>
                      <a:pt x="15" y="431"/>
                      <a:pt x="15" y="437"/>
                    </a:cubicBezTo>
                    <a:cubicBezTo>
                      <a:pt x="15" y="472"/>
                      <a:pt x="0" y="508"/>
                      <a:pt x="10" y="545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6" name="Freeform 52"/>
              <p:cNvSpPr/>
              <p:nvPr/>
            </p:nvSpPr>
            <p:spPr bwMode="auto">
              <a:xfrm>
                <a:off x="7972938" y="2084400"/>
                <a:ext cx="41617" cy="82550"/>
              </a:xfrm>
              <a:custGeom>
                <a:avLst/>
                <a:gdLst>
                  <a:gd name="T0" fmla="*/ 9 w 15"/>
                  <a:gd name="T1" fmla="*/ 104 h 112"/>
                  <a:gd name="T2" fmla="*/ 4 w 15"/>
                  <a:gd name="T3" fmla="*/ 0 h 112"/>
                  <a:gd name="T4" fmla="*/ 1 w 15"/>
                  <a:gd name="T5" fmla="*/ 105 h 112"/>
                  <a:gd name="T6" fmla="*/ 9 w 15"/>
                  <a:gd name="T7" fmla="*/ 10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2">
                    <a:moveTo>
                      <a:pt x="9" y="104"/>
                    </a:moveTo>
                    <a:cubicBezTo>
                      <a:pt x="15" y="68"/>
                      <a:pt x="11" y="36"/>
                      <a:pt x="4" y="0"/>
                    </a:cubicBezTo>
                    <a:cubicBezTo>
                      <a:pt x="15" y="36"/>
                      <a:pt x="0" y="68"/>
                      <a:pt x="1" y="105"/>
                    </a:cubicBezTo>
                    <a:cubicBezTo>
                      <a:pt x="0" y="112"/>
                      <a:pt x="8" y="112"/>
                      <a:pt x="9" y="104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67" name="Freeform 53"/>
            <p:cNvSpPr>
              <a:spLocks noEditPoints="1"/>
            </p:cNvSpPr>
            <p:nvPr/>
          </p:nvSpPr>
          <p:spPr bwMode="auto">
            <a:xfrm>
              <a:off x="5279831" y="2624150"/>
              <a:ext cx="1349527" cy="82550"/>
            </a:xfrm>
            <a:custGeom>
              <a:avLst/>
              <a:gdLst>
                <a:gd name="T0" fmla="*/ 490 w 491"/>
                <a:gd name="T1" fmla="*/ 64 h 113"/>
                <a:gd name="T2" fmla="*/ 489 w 491"/>
                <a:gd name="T3" fmla="*/ 23 h 113"/>
                <a:gd name="T4" fmla="*/ 475 w 491"/>
                <a:gd name="T5" fmla="*/ 6 h 113"/>
                <a:gd name="T6" fmla="*/ 446 w 491"/>
                <a:gd name="T7" fmla="*/ 3 h 113"/>
                <a:gd name="T8" fmla="*/ 409 w 491"/>
                <a:gd name="T9" fmla="*/ 2 h 113"/>
                <a:gd name="T10" fmla="*/ 399 w 491"/>
                <a:gd name="T11" fmla="*/ 2 h 113"/>
                <a:gd name="T12" fmla="*/ 302 w 491"/>
                <a:gd name="T13" fmla="*/ 1 h 113"/>
                <a:gd name="T14" fmla="*/ 297 w 491"/>
                <a:gd name="T15" fmla="*/ 1 h 113"/>
                <a:gd name="T16" fmla="*/ 225 w 491"/>
                <a:gd name="T17" fmla="*/ 1 h 113"/>
                <a:gd name="T18" fmla="*/ 137 w 491"/>
                <a:gd name="T19" fmla="*/ 1 h 113"/>
                <a:gd name="T20" fmla="*/ 62 w 491"/>
                <a:gd name="T21" fmla="*/ 1 h 113"/>
                <a:gd name="T22" fmla="*/ 37 w 491"/>
                <a:gd name="T23" fmla="*/ 1 h 113"/>
                <a:gd name="T24" fmla="*/ 8 w 491"/>
                <a:gd name="T25" fmla="*/ 8 h 113"/>
                <a:gd name="T26" fmla="*/ 0 w 491"/>
                <a:gd name="T27" fmla="*/ 28 h 113"/>
                <a:gd name="T28" fmla="*/ 0 w 491"/>
                <a:gd name="T29" fmla="*/ 57 h 113"/>
                <a:gd name="T30" fmla="*/ 0 w 491"/>
                <a:gd name="T31" fmla="*/ 69 h 113"/>
                <a:gd name="T32" fmla="*/ 0 w 491"/>
                <a:gd name="T33" fmla="*/ 74 h 113"/>
                <a:gd name="T34" fmla="*/ 16 w 491"/>
                <a:gd name="T35" fmla="*/ 111 h 113"/>
                <a:gd name="T36" fmla="*/ 18 w 491"/>
                <a:gd name="T37" fmla="*/ 111 h 113"/>
                <a:gd name="T38" fmla="*/ 40 w 491"/>
                <a:gd name="T39" fmla="*/ 112 h 113"/>
                <a:gd name="T40" fmla="*/ 57 w 491"/>
                <a:gd name="T41" fmla="*/ 112 h 113"/>
                <a:gd name="T42" fmla="*/ 67 w 491"/>
                <a:gd name="T43" fmla="*/ 112 h 113"/>
                <a:gd name="T44" fmla="*/ 79 w 491"/>
                <a:gd name="T45" fmla="*/ 112 h 113"/>
                <a:gd name="T46" fmla="*/ 115 w 491"/>
                <a:gd name="T47" fmla="*/ 113 h 113"/>
                <a:gd name="T48" fmla="*/ 122 w 491"/>
                <a:gd name="T49" fmla="*/ 112 h 113"/>
                <a:gd name="T50" fmla="*/ 188 w 491"/>
                <a:gd name="T51" fmla="*/ 112 h 113"/>
                <a:gd name="T52" fmla="*/ 193 w 491"/>
                <a:gd name="T53" fmla="*/ 112 h 113"/>
                <a:gd name="T54" fmla="*/ 197 w 491"/>
                <a:gd name="T55" fmla="*/ 112 h 113"/>
                <a:gd name="T56" fmla="*/ 223 w 491"/>
                <a:gd name="T57" fmla="*/ 112 h 113"/>
                <a:gd name="T58" fmla="*/ 240 w 491"/>
                <a:gd name="T59" fmla="*/ 112 h 113"/>
                <a:gd name="T60" fmla="*/ 252 w 491"/>
                <a:gd name="T61" fmla="*/ 111 h 113"/>
                <a:gd name="T62" fmla="*/ 270 w 491"/>
                <a:gd name="T63" fmla="*/ 111 h 113"/>
                <a:gd name="T64" fmla="*/ 339 w 491"/>
                <a:gd name="T65" fmla="*/ 111 h 113"/>
                <a:gd name="T66" fmla="*/ 419 w 491"/>
                <a:gd name="T67" fmla="*/ 111 h 113"/>
                <a:gd name="T68" fmla="*/ 431 w 491"/>
                <a:gd name="T69" fmla="*/ 111 h 113"/>
                <a:gd name="T70" fmla="*/ 454 w 491"/>
                <a:gd name="T71" fmla="*/ 111 h 113"/>
                <a:gd name="T72" fmla="*/ 476 w 491"/>
                <a:gd name="T73" fmla="*/ 108 h 113"/>
                <a:gd name="T74" fmla="*/ 420 w 491"/>
                <a:gd name="T75" fmla="*/ 110 h 113"/>
                <a:gd name="T76" fmla="*/ 190 w 491"/>
                <a:gd name="T77" fmla="*/ 111 h 113"/>
                <a:gd name="T78" fmla="*/ 102 w 491"/>
                <a:gd name="T79" fmla="*/ 111 h 113"/>
                <a:gd name="T80" fmla="*/ 77 w 491"/>
                <a:gd name="T81" fmla="*/ 111 h 113"/>
                <a:gd name="T82" fmla="*/ 224 w 491"/>
                <a:gd name="T83" fmla="*/ 1 h 113"/>
                <a:gd name="T84" fmla="*/ 223 w 491"/>
                <a:gd name="T85" fmla="*/ 1 h 113"/>
                <a:gd name="T86" fmla="*/ 223 w 491"/>
                <a:gd name="T87" fmla="*/ 1 h 113"/>
                <a:gd name="T88" fmla="*/ 220 w 491"/>
                <a:gd name="T89" fmla="*/ 1 h 113"/>
                <a:gd name="T90" fmla="*/ 60 w 491"/>
                <a:gd name="T91" fmla="*/ 2 h 113"/>
                <a:gd name="T92" fmla="*/ 226 w 491"/>
                <a:gd name="T93" fmla="*/ 2 h 113"/>
                <a:gd name="T94" fmla="*/ 57 w 491"/>
                <a:gd name="T95" fmla="*/ 112 h 113"/>
                <a:gd name="T96" fmla="*/ 156 w 491"/>
                <a:gd name="T97" fmla="*/ 106 h 113"/>
                <a:gd name="T98" fmla="*/ 327 w 491"/>
                <a:gd name="T99" fmla="*/ 110 h 113"/>
                <a:gd name="T100" fmla="*/ 423 w 491"/>
                <a:gd name="T101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1" h="113">
                  <a:moveTo>
                    <a:pt x="491" y="85"/>
                  </a:moveTo>
                  <a:cubicBezTo>
                    <a:pt x="491" y="82"/>
                    <a:pt x="491" y="82"/>
                    <a:pt x="491" y="82"/>
                  </a:cubicBezTo>
                  <a:cubicBezTo>
                    <a:pt x="490" y="75"/>
                    <a:pt x="490" y="75"/>
                    <a:pt x="490" y="75"/>
                  </a:cubicBezTo>
                  <a:cubicBezTo>
                    <a:pt x="490" y="71"/>
                    <a:pt x="490" y="69"/>
                    <a:pt x="489" y="65"/>
                  </a:cubicBezTo>
                  <a:cubicBezTo>
                    <a:pt x="490" y="65"/>
                    <a:pt x="490" y="65"/>
                    <a:pt x="490" y="64"/>
                  </a:cubicBezTo>
                  <a:cubicBezTo>
                    <a:pt x="490" y="63"/>
                    <a:pt x="490" y="63"/>
                    <a:pt x="490" y="63"/>
                  </a:cubicBezTo>
                  <a:cubicBezTo>
                    <a:pt x="490" y="57"/>
                    <a:pt x="489" y="52"/>
                    <a:pt x="489" y="47"/>
                  </a:cubicBezTo>
                  <a:cubicBezTo>
                    <a:pt x="489" y="44"/>
                    <a:pt x="490" y="42"/>
                    <a:pt x="490" y="38"/>
                  </a:cubicBezTo>
                  <a:cubicBezTo>
                    <a:pt x="491" y="34"/>
                    <a:pt x="491" y="30"/>
                    <a:pt x="490" y="26"/>
                  </a:cubicBezTo>
                  <a:cubicBezTo>
                    <a:pt x="490" y="25"/>
                    <a:pt x="489" y="24"/>
                    <a:pt x="489" y="23"/>
                  </a:cubicBezTo>
                  <a:cubicBezTo>
                    <a:pt x="488" y="22"/>
                    <a:pt x="487" y="20"/>
                    <a:pt x="486" y="19"/>
                  </a:cubicBezTo>
                  <a:cubicBezTo>
                    <a:pt x="486" y="18"/>
                    <a:pt x="486" y="18"/>
                    <a:pt x="486" y="17"/>
                  </a:cubicBezTo>
                  <a:cubicBezTo>
                    <a:pt x="486" y="17"/>
                    <a:pt x="486" y="17"/>
                    <a:pt x="486" y="17"/>
                  </a:cubicBezTo>
                  <a:cubicBezTo>
                    <a:pt x="486" y="16"/>
                    <a:pt x="485" y="16"/>
                    <a:pt x="484" y="15"/>
                  </a:cubicBezTo>
                  <a:cubicBezTo>
                    <a:pt x="484" y="13"/>
                    <a:pt x="480" y="8"/>
                    <a:pt x="475" y="6"/>
                  </a:cubicBezTo>
                  <a:cubicBezTo>
                    <a:pt x="473" y="6"/>
                    <a:pt x="472" y="6"/>
                    <a:pt x="471" y="6"/>
                  </a:cubicBezTo>
                  <a:cubicBezTo>
                    <a:pt x="470" y="6"/>
                    <a:pt x="470" y="6"/>
                    <a:pt x="469" y="6"/>
                  </a:cubicBezTo>
                  <a:cubicBezTo>
                    <a:pt x="468" y="5"/>
                    <a:pt x="456" y="4"/>
                    <a:pt x="449" y="3"/>
                  </a:cubicBezTo>
                  <a:cubicBezTo>
                    <a:pt x="448" y="3"/>
                    <a:pt x="448" y="4"/>
                    <a:pt x="447" y="4"/>
                  </a:cubicBezTo>
                  <a:cubicBezTo>
                    <a:pt x="447" y="3"/>
                    <a:pt x="446" y="3"/>
                    <a:pt x="446" y="3"/>
                  </a:cubicBezTo>
                  <a:cubicBezTo>
                    <a:pt x="444" y="1"/>
                    <a:pt x="422" y="2"/>
                    <a:pt x="414" y="2"/>
                  </a:cubicBezTo>
                  <a:cubicBezTo>
                    <a:pt x="414" y="2"/>
                    <a:pt x="413" y="2"/>
                    <a:pt x="412" y="2"/>
                  </a:cubicBezTo>
                  <a:cubicBezTo>
                    <a:pt x="412" y="1"/>
                    <a:pt x="411" y="1"/>
                    <a:pt x="411" y="1"/>
                  </a:cubicBezTo>
                  <a:cubicBezTo>
                    <a:pt x="410" y="2"/>
                    <a:pt x="410" y="2"/>
                    <a:pt x="409" y="2"/>
                  </a:cubicBezTo>
                  <a:cubicBezTo>
                    <a:pt x="409" y="2"/>
                    <a:pt x="409" y="2"/>
                    <a:pt x="409" y="2"/>
                  </a:cubicBezTo>
                  <a:cubicBezTo>
                    <a:pt x="408" y="2"/>
                    <a:pt x="407" y="2"/>
                    <a:pt x="406" y="2"/>
                  </a:cubicBezTo>
                  <a:cubicBezTo>
                    <a:pt x="405" y="2"/>
                    <a:pt x="404" y="2"/>
                    <a:pt x="403" y="2"/>
                  </a:cubicBezTo>
                  <a:cubicBezTo>
                    <a:pt x="403" y="2"/>
                    <a:pt x="402" y="2"/>
                    <a:pt x="402" y="2"/>
                  </a:cubicBezTo>
                  <a:cubicBezTo>
                    <a:pt x="402" y="2"/>
                    <a:pt x="401" y="2"/>
                    <a:pt x="400" y="2"/>
                  </a:cubicBezTo>
                  <a:cubicBezTo>
                    <a:pt x="400" y="2"/>
                    <a:pt x="399" y="2"/>
                    <a:pt x="399" y="2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7" y="2"/>
                    <a:pt x="394" y="1"/>
                    <a:pt x="391" y="2"/>
                  </a:cubicBezTo>
                  <a:cubicBezTo>
                    <a:pt x="391" y="2"/>
                    <a:pt x="391" y="2"/>
                    <a:pt x="391" y="2"/>
                  </a:cubicBezTo>
                  <a:cubicBezTo>
                    <a:pt x="390" y="1"/>
                    <a:pt x="387" y="1"/>
                    <a:pt x="386" y="1"/>
                  </a:cubicBezTo>
                  <a:cubicBezTo>
                    <a:pt x="365" y="3"/>
                    <a:pt x="326" y="1"/>
                    <a:pt x="302" y="1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0" y="1"/>
                    <a:pt x="299" y="1"/>
                    <a:pt x="298" y="1"/>
                  </a:cubicBezTo>
                  <a:cubicBezTo>
                    <a:pt x="298" y="1"/>
                    <a:pt x="298" y="1"/>
                    <a:pt x="297" y="1"/>
                  </a:cubicBezTo>
                  <a:cubicBezTo>
                    <a:pt x="285" y="1"/>
                    <a:pt x="264" y="0"/>
                    <a:pt x="254" y="2"/>
                  </a:cubicBezTo>
                  <a:cubicBezTo>
                    <a:pt x="253" y="2"/>
                    <a:pt x="253" y="1"/>
                    <a:pt x="253" y="1"/>
                  </a:cubicBezTo>
                  <a:cubicBezTo>
                    <a:pt x="243" y="1"/>
                    <a:pt x="235" y="1"/>
                    <a:pt x="229" y="2"/>
                  </a:cubicBezTo>
                  <a:cubicBezTo>
                    <a:pt x="228" y="1"/>
                    <a:pt x="228" y="1"/>
                    <a:pt x="227" y="1"/>
                  </a:cubicBezTo>
                  <a:cubicBezTo>
                    <a:pt x="226" y="1"/>
                    <a:pt x="225" y="1"/>
                    <a:pt x="225" y="1"/>
                  </a:cubicBezTo>
                  <a:cubicBezTo>
                    <a:pt x="217" y="1"/>
                    <a:pt x="205" y="1"/>
                    <a:pt x="200" y="1"/>
                  </a:cubicBezTo>
                  <a:cubicBezTo>
                    <a:pt x="200" y="1"/>
                    <a:pt x="199" y="1"/>
                    <a:pt x="198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9" y="1"/>
                    <a:pt x="194" y="1"/>
                    <a:pt x="193" y="1"/>
                  </a:cubicBezTo>
                  <a:cubicBezTo>
                    <a:pt x="177" y="1"/>
                    <a:pt x="150" y="1"/>
                    <a:pt x="137" y="1"/>
                  </a:cubicBezTo>
                  <a:cubicBezTo>
                    <a:pt x="137" y="0"/>
                    <a:pt x="133" y="0"/>
                    <a:pt x="133" y="0"/>
                  </a:cubicBezTo>
                  <a:cubicBezTo>
                    <a:pt x="122" y="0"/>
                    <a:pt x="110" y="0"/>
                    <a:pt x="101" y="1"/>
                  </a:cubicBezTo>
                  <a:cubicBezTo>
                    <a:pt x="89" y="0"/>
                    <a:pt x="75" y="1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1"/>
                    <a:pt x="60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3" y="1"/>
                    <a:pt x="46" y="1"/>
                    <a:pt x="40" y="1"/>
                  </a:cubicBezTo>
                  <a:cubicBezTo>
                    <a:pt x="39" y="1"/>
                    <a:pt x="38" y="1"/>
                    <a:pt x="37" y="1"/>
                  </a:cubicBezTo>
                  <a:cubicBezTo>
                    <a:pt x="33" y="1"/>
                    <a:pt x="27" y="0"/>
                    <a:pt x="25" y="1"/>
                  </a:cubicBezTo>
                  <a:cubicBezTo>
                    <a:pt x="24" y="0"/>
                    <a:pt x="17" y="1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1" y="5"/>
                    <a:pt x="10" y="6"/>
                    <a:pt x="10" y="7"/>
                  </a:cubicBezTo>
                  <a:cubicBezTo>
                    <a:pt x="9" y="7"/>
                    <a:pt x="9" y="7"/>
                    <a:pt x="8" y="8"/>
                  </a:cubicBezTo>
                  <a:cubicBezTo>
                    <a:pt x="5" y="10"/>
                    <a:pt x="3" y="14"/>
                    <a:pt x="1" y="17"/>
                  </a:cubicBezTo>
                  <a:cubicBezTo>
                    <a:pt x="1" y="19"/>
                    <a:pt x="0" y="21"/>
                    <a:pt x="0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40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8"/>
                    <a:pt x="0" y="52"/>
                    <a:pt x="0" y="57"/>
                  </a:cubicBezTo>
                  <a:cubicBezTo>
                    <a:pt x="0" y="59"/>
                    <a:pt x="0" y="61"/>
                    <a:pt x="0" y="62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0" y="66"/>
                    <a:pt x="0" y="67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0" y="87"/>
                    <a:pt x="1" y="90"/>
                  </a:cubicBezTo>
                  <a:cubicBezTo>
                    <a:pt x="1" y="92"/>
                    <a:pt x="1" y="94"/>
                    <a:pt x="2" y="96"/>
                  </a:cubicBezTo>
                  <a:cubicBezTo>
                    <a:pt x="5" y="104"/>
                    <a:pt x="12" y="108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7" y="111"/>
                    <a:pt x="17" y="11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1"/>
                    <a:pt x="18" y="111"/>
                    <a:pt x="18" y="111"/>
                  </a:cubicBezTo>
                  <a:cubicBezTo>
                    <a:pt x="20" y="112"/>
                    <a:pt x="21" y="111"/>
                    <a:pt x="22" y="112"/>
                  </a:cubicBezTo>
                  <a:cubicBezTo>
                    <a:pt x="23" y="112"/>
                    <a:pt x="24" y="112"/>
                    <a:pt x="26" y="112"/>
                  </a:cubicBezTo>
                  <a:cubicBezTo>
                    <a:pt x="26" y="112"/>
                    <a:pt x="26" y="113"/>
                    <a:pt x="26" y="113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5" y="112"/>
                    <a:pt x="50" y="112"/>
                    <a:pt x="55" y="11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8" y="112"/>
                    <a:pt x="58" y="112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58" y="112"/>
                    <a:pt x="59" y="112"/>
                    <a:pt x="59" y="112"/>
                  </a:cubicBezTo>
                  <a:cubicBezTo>
                    <a:pt x="60" y="112"/>
                    <a:pt x="61" y="112"/>
                    <a:pt x="62" y="112"/>
                  </a:cubicBezTo>
                  <a:cubicBezTo>
                    <a:pt x="64" y="112"/>
                    <a:pt x="65" y="112"/>
                    <a:pt x="67" y="112"/>
                  </a:cubicBezTo>
                  <a:cubicBezTo>
                    <a:pt x="68" y="112"/>
                    <a:pt x="68" y="112"/>
                    <a:pt x="68" y="113"/>
                  </a:cubicBezTo>
                  <a:cubicBezTo>
                    <a:pt x="69" y="113"/>
                    <a:pt x="70" y="113"/>
                    <a:pt x="71" y="112"/>
                  </a:cubicBezTo>
                  <a:cubicBezTo>
                    <a:pt x="71" y="113"/>
                    <a:pt x="73" y="112"/>
                    <a:pt x="73" y="112"/>
                  </a:cubicBezTo>
                  <a:cubicBezTo>
                    <a:pt x="74" y="112"/>
                    <a:pt x="75" y="112"/>
                    <a:pt x="75" y="112"/>
                  </a:cubicBezTo>
                  <a:cubicBezTo>
                    <a:pt x="77" y="112"/>
                    <a:pt x="78" y="112"/>
                    <a:pt x="79" y="112"/>
                  </a:cubicBezTo>
                  <a:cubicBezTo>
                    <a:pt x="84" y="113"/>
                    <a:pt x="88" y="113"/>
                    <a:pt x="93" y="113"/>
                  </a:cubicBezTo>
                  <a:cubicBezTo>
                    <a:pt x="94" y="113"/>
                    <a:pt x="96" y="113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3"/>
                    <a:pt x="100" y="113"/>
                    <a:pt x="101" y="113"/>
                  </a:cubicBezTo>
                  <a:cubicBezTo>
                    <a:pt x="105" y="112"/>
                    <a:pt x="110" y="112"/>
                    <a:pt x="115" y="113"/>
                  </a:cubicBezTo>
                  <a:cubicBezTo>
                    <a:pt x="115" y="113"/>
                    <a:pt x="115" y="113"/>
                    <a:pt x="115" y="112"/>
                  </a:cubicBezTo>
                  <a:cubicBezTo>
                    <a:pt x="116" y="112"/>
                    <a:pt x="117" y="112"/>
                    <a:pt x="118" y="112"/>
                  </a:cubicBezTo>
                  <a:cubicBezTo>
                    <a:pt x="119" y="112"/>
                    <a:pt x="119" y="112"/>
                    <a:pt x="120" y="112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21" y="112"/>
                    <a:pt x="121" y="112"/>
                    <a:pt x="122" y="112"/>
                  </a:cubicBezTo>
                  <a:cubicBezTo>
                    <a:pt x="122" y="112"/>
                    <a:pt x="123" y="112"/>
                    <a:pt x="124" y="112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8" y="112"/>
                    <a:pt x="137" y="112"/>
                    <a:pt x="144" y="111"/>
                  </a:cubicBezTo>
                  <a:cubicBezTo>
                    <a:pt x="159" y="111"/>
                    <a:pt x="176" y="112"/>
                    <a:pt x="188" y="112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2"/>
                    <a:pt x="188" y="112"/>
                    <a:pt x="189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90" y="112"/>
                    <a:pt x="192" y="112"/>
                    <a:pt x="193" y="112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112"/>
                    <a:pt x="194" y="112"/>
                    <a:pt x="194" y="112"/>
                  </a:cubicBezTo>
                  <a:cubicBezTo>
                    <a:pt x="194" y="112"/>
                    <a:pt x="195" y="112"/>
                    <a:pt x="196" y="112"/>
                  </a:cubicBezTo>
                  <a:cubicBezTo>
                    <a:pt x="196" y="112"/>
                    <a:pt x="196" y="112"/>
                    <a:pt x="197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203" y="112"/>
                    <a:pt x="211" y="112"/>
                    <a:pt x="217" y="112"/>
                  </a:cubicBezTo>
                  <a:cubicBezTo>
                    <a:pt x="217" y="112"/>
                    <a:pt x="217" y="112"/>
                    <a:pt x="217" y="112"/>
                  </a:cubicBezTo>
                  <a:cubicBezTo>
                    <a:pt x="218" y="112"/>
                    <a:pt x="220" y="112"/>
                    <a:pt x="221" y="112"/>
                  </a:cubicBezTo>
                  <a:cubicBezTo>
                    <a:pt x="222" y="112"/>
                    <a:pt x="223" y="112"/>
                    <a:pt x="223" y="112"/>
                  </a:cubicBezTo>
                  <a:cubicBezTo>
                    <a:pt x="223" y="112"/>
                    <a:pt x="223" y="112"/>
                    <a:pt x="224" y="112"/>
                  </a:cubicBezTo>
                  <a:cubicBezTo>
                    <a:pt x="224" y="112"/>
                    <a:pt x="225" y="112"/>
                    <a:pt x="226" y="112"/>
                  </a:cubicBezTo>
                  <a:cubicBezTo>
                    <a:pt x="234" y="112"/>
                    <a:pt x="234" y="111"/>
                    <a:pt x="239" y="111"/>
                  </a:cubicBezTo>
                  <a:cubicBezTo>
                    <a:pt x="239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1"/>
                    <a:pt x="241" y="111"/>
                    <a:pt x="241" y="111"/>
                  </a:cubicBezTo>
                  <a:cubicBezTo>
                    <a:pt x="242" y="111"/>
                    <a:pt x="243" y="111"/>
                    <a:pt x="243" y="111"/>
                  </a:cubicBezTo>
                  <a:cubicBezTo>
                    <a:pt x="245" y="111"/>
                    <a:pt x="246" y="111"/>
                    <a:pt x="247" y="111"/>
                  </a:cubicBezTo>
                  <a:cubicBezTo>
                    <a:pt x="248" y="111"/>
                    <a:pt x="250" y="112"/>
                    <a:pt x="251" y="111"/>
                  </a:cubicBezTo>
                  <a:cubicBezTo>
                    <a:pt x="251" y="111"/>
                    <a:pt x="252" y="111"/>
                    <a:pt x="252" y="111"/>
                  </a:cubicBezTo>
                  <a:cubicBezTo>
                    <a:pt x="255" y="111"/>
                    <a:pt x="261" y="111"/>
                    <a:pt x="266" y="111"/>
                  </a:cubicBezTo>
                  <a:cubicBezTo>
                    <a:pt x="267" y="111"/>
                    <a:pt x="267" y="112"/>
                    <a:pt x="268" y="112"/>
                  </a:cubicBezTo>
                  <a:cubicBezTo>
                    <a:pt x="268" y="112"/>
                    <a:pt x="268" y="112"/>
                    <a:pt x="268" y="112"/>
                  </a:cubicBezTo>
                  <a:cubicBezTo>
                    <a:pt x="268" y="112"/>
                    <a:pt x="268" y="112"/>
                    <a:pt x="269" y="112"/>
                  </a:cubicBezTo>
                  <a:cubicBezTo>
                    <a:pt x="269" y="111"/>
                    <a:pt x="270" y="111"/>
                    <a:pt x="270" y="111"/>
                  </a:cubicBezTo>
                  <a:cubicBezTo>
                    <a:pt x="289" y="111"/>
                    <a:pt x="310" y="111"/>
                    <a:pt x="329" y="111"/>
                  </a:cubicBezTo>
                  <a:cubicBezTo>
                    <a:pt x="329" y="111"/>
                    <a:pt x="330" y="111"/>
                    <a:pt x="330" y="111"/>
                  </a:cubicBezTo>
                  <a:cubicBezTo>
                    <a:pt x="332" y="112"/>
                    <a:pt x="334" y="112"/>
                    <a:pt x="336" y="112"/>
                  </a:cubicBezTo>
                  <a:cubicBezTo>
                    <a:pt x="336" y="112"/>
                    <a:pt x="336" y="112"/>
                    <a:pt x="336" y="112"/>
                  </a:cubicBezTo>
                  <a:cubicBezTo>
                    <a:pt x="337" y="112"/>
                    <a:pt x="338" y="112"/>
                    <a:pt x="339" y="111"/>
                  </a:cubicBezTo>
                  <a:cubicBezTo>
                    <a:pt x="339" y="112"/>
                    <a:pt x="340" y="111"/>
                    <a:pt x="341" y="111"/>
                  </a:cubicBezTo>
                  <a:cubicBezTo>
                    <a:pt x="367" y="112"/>
                    <a:pt x="394" y="112"/>
                    <a:pt x="418" y="111"/>
                  </a:cubicBezTo>
                  <a:cubicBezTo>
                    <a:pt x="418" y="111"/>
                    <a:pt x="418" y="111"/>
                    <a:pt x="418" y="111"/>
                  </a:cubicBezTo>
                  <a:cubicBezTo>
                    <a:pt x="418" y="111"/>
                    <a:pt x="418" y="111"/>
                    <a:pt x="418" y="111"/>
                  </a:cubicBezTo>
                  <a:cubicBezTo>
                    <a:pt x="418" y="111"/>
                    <a:pt x="418" y="111"/>
                    <a:pt x="419" y="111"/>
                  </a:cubicBezTo>
                  <a:cubicBezTo>
                    <a:pt x="419" y="111"/>
                    <a:pt x="419" y="111"/>
                    <a:pt x="419" y="111"/>
                  </a:cubicBezTo>
                  <a:cubicBezTo>
                    <a:pt x="419" y="111"/>
                    <a:pt x="419" y="111"/>
                    <a:pt x="420" y="111"/>
                  </a:cubicBezTo>
                  <a:cubicBezTo>
                    <a:pt x="421" y="111"/>
                    <a:pt x="422" y="111"/>
                    <a:pt x="423" y="111"/>
                  </a:cubicBezTo>
                  <a:cubicBezTo>
                    <a:pt x="425" y="111"/>
                    <a:pt x="427" y="111"/>
                    <a:pt x="429" y="111"/>
                  </a:cubicBezTo>
                  <a:cubicBezTo>
                    <a:pt x="430" y="111"/>
                    <a:pt x="430" y="111"/>
                    <a:pt x="431" y="111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31" y="111"/>
                    <a:pt x="431" y="111"/>
                    <a:pt x="432" y="111"/>
                  </a:cubicBezTo>
                  <a:cubicBezTo>
                    <a:pt x="454" y="111"/>
                    <a:pt x="454" y="111"/>
                    <a:pt x="454" y="111"/>
                  </a:cubicBezTo>
                  <a:cubicBezTo>
                    <a:pt x="464" y="110"/>
                    <a:pt x="464" y="110"/>
                    <a:pt x="464" y="110"/>
                  </a:cubicBezTo>
                  <a:cubicBezTo>
                    <a:pt x="466" y="110"/>
                    <a:pt x="466" y="110"/>
                    <a:pt x="466" y="110"/>
                  </a:cubicBezTo>
                  <a:cubicBezTo>
                    <a:pt x="467" y="110"/>
                    <a:pt x="467" y="110"/>
                    <a:pt x="467" y="110"/>
                  </a:cubicBezTo>
                  <a:cubicBezTo>
                    <a:pt x="468" y="110"/>
                    <a:pt x="469" y="110"/>
                    <a:pt x="470" y="110"/>
                  </a:cubicBezTo>
                  <a:cubicBezTo>
                    <a:pt x="472" y="109"/>
                    <a:pt x="474" y="109"/>
                    <a:pt x="476" y="108"/>
                  </a:cubicBezTo>
                  <a:cubicBezTo>
                    <a:pt x="476" y="109"/>
                    <a:pt x="479" y="107"/>
                    <a:pt x="481" y="105"/>
                  </a:cubicBezTo>
                  <a:cubicBezTo>
                    <a:pt x="486" y="102"/>
                    <a:pt x="490" y="96"/>
                    <a:pt x="491" y="90"/>
                  </a:cubicBezTo>
                  <a:cubicBezTo>
                    <a:pt x="491" y="89"/>
                    <a:pt x="491" y="88"/>
                    <a:pt x="491" y="87"/>
                  </a:cubicBezTo>
                  <a:lnTo>
                    <a:pt x="491" y="85"/>
                  </a:lnTo>
                  <a:close/>
                  <a:moveTo>
                    <a:pt x="420" y="110"/>
                  </a:moveTo>
                  <a:cubicBezTo>
                    <a:pt x="421" y="110"/>
                    <a:pt x="421" y="110"/>
                    <a:pt x="421" y="110"/>
                  </a:cubicBezTo>
                  <a:cubicBezTo>
                    <a:pt x="421" y="110"/>
                    <a:pt x="421" y="110"/>
                    <a:pt x="421" y="110"/>
                  </a:cubicBezTo>
                  <a:cubicBezTo>
                    <a:pt x="421" y="110"/>
                    <a:pt x="421" y="110"/>
                    <a:pt x="420" y="110"/>
                  </a:cubicBezTo>
                  <a:close/>
                  <a:moveTo>
                    <a:pt x="190" y="111"/>
                  </a:moveTo>
                  <a:cubicBezTo>
                    <a:pt x="190" y="111"/>
                    <a:pt x="190" y="111"/>
                    <a:pt x="190" y="111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90" y="111"/>
                    <a:pt x="190" y="111"/>
                    <a:pt x="190" y="111"/>
                  </a:cubicBezTo>
                  <a:close/>
                  <a:moveTo>
                    <a:pt x="102" y="111"/>
                  </a:moveTo>
                  <a:cubicBezTo>
                    <a:pt x="102" y="111"/>
                    <a:pt x="103" y="111"/>
                    <a:pt x="104" y="111"/>
                  </a:cubicBezTo>
                  <a:cubicBezTo>
                    <a:pt x="104" y="111"/>
                    <a:pt x="103" y="111"/>
                    <a:pt x="102" y="111"/>
                  </a:cubicBezTo>
                  <a:close/>
                  <a:moveTo>
                    <a:pt x="77" y="111"/>
                  </a:moveTo>
                  <a:cubicBezTo>
                    <a:pt x="77" y="111"/>
                    <a:pt x="78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5" y="112"/>
                  </a:cubicBezTo>
                  <a:cubicBezTo>
                    <a:pt x="85" y="112"/>
                    <a:pt x="85" y="112"/>
                    <a:pt x="86" y="112"/>
                  </a:cubicBezTo>
                  <a:cubicBezTo>
                    <a:pt x="86" y="112"/>
                    <a:pt x="85" y="112"/>
                    <a:pt x="85" y="112"/>
                  </a:cubicBezTo>
                  <a:close/>
                  <a:moveTo>
                    <a:pt x="224" y="1"/>
                  </a:move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lose/>
                  <a:moveTo>
                    <a:pt x="223" y="1"/>
                  </a:move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lose/>
                  <a:moveTo>
                    <a:pt x="219" y="2"/>
                  </a:move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1"/>
                  </a:cubicBezTo>
                  <a:cubicBezTo>
                    <a:pt x="219" y="1"/>
                    <a:pt x="219" y="1"/>
                    <a:pt x="220" y="1"/>
                  </a:cubicBezTo>
                  <a:cubicBezTo>
                    <a:pt x="219" y="2"/>
                    <a:pt x="219" y="2"/>
                    <a:pt x="219" y="2"/>
                  </a:cubicBezTo>
                  <a:close/>
                  <a:moveTo>
                    <a:pt x="60" y="2"/>
                  </a:move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lose/>
                  <a:moveTo>
                    <a:pt x="226" y="2"/>
                  </a:moveTo>
                  <a:cubicBezTo>
                    <a:pt x="226" y="2"/>
                    <a:pt x="226" y="2"/>
                    <a:pt x="226" y="2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6" y="2"/>
                    <a:pt x="226" y="2"/>
                    <a:pt x="226" y="2"/>
                  </a:cubicBezTo>
                  <a:close/>
                  <a:moveTo>
                    <a:pt x="1" y="63"/>
                  </a:moveTo>
                  <a:cubicBezTo>
                    <a:pt x="1" y="63"/>
                    <a:pt x="1" y="62"/>
                    <a:pt x="1" y="62"/>
                  </a:cubicBezTo>
                  <a:cubicBezTo>
                    <a:pt x="1" y="62"/>
                    <a:pt x="1" y="62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lose/>
                  <a:moveTo>
                    <a:pt x="57" y="112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lose/>
                  <a:moveTo>
                    <a:pt x="156" y="106"/>
                  </a:move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lose/>
                  <a:moveTo>
                    <a:pt x="327" y="110"/>
                  </a:moveTo>
                  <a:cubicBezTo>
                    <a:pt x="327" y="111"/>
                    <a:pt x="327" y="111"/>
                    <a:pt x="327" y="111"/>
                  </a:cubicBezTo>
                  <a:cubicBezTo>
                    <a:pt x="327" y="111"/>
                    <a:pt x="327" y="111"/>
                    <a:pt x="327" y="111"/>
                  </a:cubicBezTo>
                  <a:cubicBezTo>
                    <a:pt x="327" y="111"/>
                    <a:pt x="327" y="111"/>
                    <a:pt x="327" y="110"/>
                  </a:cubicBezTo>
                  <a:close/>
                  <a:moveTo>
                    <a:pt x="341" y="111"/>
                  </a:moveTo>
                  <a:cubicBezTo>
                    <a:pt x="341" y="111"/>
                    <a:pt x="342" y="111"/>
                    <a:pt x="342" y="111"/>
                  </a:cubicBezTo>
                  <a:cubicBezTo>
                    <a:pt x="342" y="111"/>
                    <a:pt x="342" y="111"/>
                    <a:pt x="342" y="111"/>
                  </a:cubicBezTo>
                  <a:cubicBezTo>
                    <a:pt x="342" y="111"/>
                    <a:pt x="342" y="111"/>
                    <a:pt x="341" y="111"/>
                  </a:cubicBezTo>
                  <a:close/>
                  <a:moveTo>
                    <a:pt x="423" y="111"/>
                  </a:moveTo>
                  <a:cubicBezTo>
                    <a:pt x="423" y="111"/>
                    <a:pt x="423" y="111"/>
                    <a:pt x="423" y="111"/>
                  </a:cubicBezTo>
                  <a:cubicBezTo>
                    <a:pt x="423" y="111"/>
                    <a:pt x="423" y="111"/>
                    <a:pt x="423" y="111"/>
                  </a:cubicBezTo>
                  <a:cubicBezTo>
                    <a:pt x="423" y="111"/>
                    <a:pt x="423" y="111"/>
                    <a:pt x="423" y="111"/>
                  </a:cubicBezTo>
                  <a:close/>
                </a:path>
              </a:pathLst>
            </a:custGeom>
            <a:solidFill>
              <a:srgbClr val="CFE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8" name="Freeform 54"/>
            <p:cNvSpPr>
              <a:spLocks noEditPoints="1"/>
            </p:cNvSpPr>
            <p:nvPr/>
          </p:nvSpPr>
          <p:spPr bwMode="auto">
            <a:xfrm>
              <a:off x="5273888" y="2630500"/>
              <a:ext cx="1278187" cy="76200"/>
            </a:xfrm>
            <a:custGeom>
              <a:avLst/>
              <a:gdLst>
                <a:gd name="T0" fmla="*/ 466 w 467"/>
                <a:gd name="T1" fmla="*/ 59 h 104"/>
                <a:gd name="T2" fmla="*/ 465 w 467"/>
                <a:gd name="T3" fmla="*/ 21 h 104"/>
                <a:gd name="T4" fmla="*/ 452 w 467"/>
                <a:gd name="T5" fmla="*/ 6 h 104"/>
                <a:gd name="T6" fmla="*/ 424 w 467"/>
                <a:gd name="T7" fmla="*/ 3 h 104"/>
                <a:gd name="T8" fmla="*/ 389 w 467"/>
                <a:gd name="T9" fmla="*/ 1 h 104"/>
                <a:gd name="T10" fmla="*/ 379 w 467"/>
                <a:gd name="T11" fmla="*/ 1 h 104"/>
                <a:gd name="T12" fmla="*/ 288 w 467"/>
                <a:gd name="T13" fmla="*/ 1 h 104"/>
                <a:gd name="T14" fmla="*/ 283 w 467"/>
                <a:gd name="T15" fmla="*/ 1 h 104"/>
                <a:gd name="T16" fmla="*/ 214 w 467"/>
                <a:gd name="T17" fmla="*/ 1 h 104"/>
                <a:gd name="T18" fmla="*/ 131 w 467"/>
                <a:gd name="T19" fmla="*/ 1 h 104"/>
                <a:gd name="T20" fmla="*/ 59 w 467"/>
                <a:gd name="T21" fmla="*/ 1 h 104"/>
                <a:gd name="T22" fmla="*/ 36 w 467"/>
                <a:gd name="T23" fmla="*/ 1 h 104"/>
                <a:gd name="T24" fmla="*/ 8 w 467"/>
                <a:gd name="T25" fmla="*/ 7 h 104"/>
                <a:gd name="T26" fmla="*/ 1 w 467"/>
                <a:gd name="T27" fmla="*/ 26 h 104"/>
                <a:gd name="T28" fmla="*/ 1 w 467"/>
                <a:gd name="T29" fmla="*/ 53 h 104"/>
                <a:gd name="T30" fmla="*/ 1 w 467"/>
                <a:gd name="T31" fmla="*/ 64 h 104"/>
                <a:gd name="T32" fmla="*/ 1 w 467"/>
                <a:gd name="T33" fmla="*/ 68 h 104"/>
                <a:gd name="T34" fmla="*/ 16 w 467"/>
                <a:gd name="T35" fmla="*/ 102 h 104"/>
                <a:gd name="T36" fmla="*/ 18 w 467"/>
                <a:gd name="T37" fmla="*/ 102 h 104"/>
                <a:gd name="T38" fmla="*/ 38 w 467"/>
                <a:gd name="T39" fmla="*/ 103 h 104"/>
                <a:gd name="T40" fmla="*/ 55 w 467"/>
                <a:gd name="T41" fmla="*/ 103 h 104"/>
                <a:gd name="T42" fmla="*/ 64 w 467"/>
                <a:gd name="T43" fmla="*/ 103 h 104"/>
                <a:gd name="T44" fmla="*/ 76 w 467"/>
                <a:gd name="T45" fmla="*/ 103 h 104"/>
                <a:gd name="T46" fmla="*/ 110 w 467"/>
                <a:gd name="T47" fmla="*/ 104 h 104"/>
                <a:gd name="T48" fmla="*/ 116 w 467"/>
                <a:gd name="T49" fmla="*/ 103 h 104"/>
                <a:gd name="T50" fmla="*/ 180 w 467"/>
                <a:gd name="T51" fmla="*/ 103 h 104"/>
                <a:gd name="T52" fmla="*/ 184 w 467"/>
                <a:gd name="T53" fmla="*/ 103 h 104"/>
                <a:gd name="T54" fmla="*/ 187 w 467"/>
                <a:gd name="T55" fmla="*/ 103 h 104"/>
                <a:gd name="T56" fmla="*/ 213 w 467"/>
                <a:gd name="T57" fmla="*/ 103 h 104"/>
                <a:gd name="T58" fmla="*/ 228 w 467"/>
                <a:gd name="T59" fmla="*/ 103 h 104"/>
                <a:gd name="T60" fmla="*/ 240 w 467"/>
                <a:gd name="T61" fmla="*/ 102 h 104"/>
                <a:gd name="T62" fmla="*/ 257 w 467"/>
                <a:gd name="T63" fmla="*/ 102 h 104"/>
                <a:gd name="T64" fmla="*/ 323 w 467"/>
                <a:gd name="T65" fmla="*/ 102 h 104"/>
                <a:gd name="T66" fmla="*/ 398 w 467"/>
                <a:gd name="T67" fmla="*/ 102 h 104"/>
                <a:gd name="T68" fmla="*/ 410 w 467"/>
                <a:gd name="T69" fmla="*/ 102 h 104"/>
                <a:gd name="T70" fmla="*/ 432 w 467"/>
                <a:gd name="T71" fmla="*/ 102 h 104"/>
                <a:gd name="T72" fmla="*/ 452 w 467"/>
                <a:gd name="T73" fmla="*/ 99 h 104"/>
                <a:gd name="T74" fmla="*/ 400 w 467"/>
                <a:gd name="T75" fmla="*/ 101 h 104"/>
                <a:gd name="T76" fmla="*/ 181 w 467"/>
                <a:gd name="T77" fmla="*/ 102 h 104"/>
                <a:gd name="T78" fmla="*/ 98 w 467"/>
                <a:gd name="T79" fmla="*/ 102 h 104"/>
                <a:gd name="T80" fmla="*/ 74 w 467"/>
                <a:gd name="T81" fmla="*/ 102 h 104"/>
                <a:gd name="T82" fmla="*/ 213 w 467"/>
                <a:gd name="T83" fmla="*/ 1 h 104"/>
                <a:gd name="T84" fmla="*/ 213 w 467"/>
                <a:gd name="T85" fmla="*/ 1 h 104"/>
                <a:gd name="T86" fmla="*/ 213 w 467"/>
                <a:gd name="T87" fmla="*/ 1 h 104"/>
                <a:gd name="T88" fmla="*/ 209 w 467"/>
                <a:gd name="T89" fmla="*/ 1 h 104"/>
                <a:gd name="T90" fmla="*/ 57 w 467"/>
                <a:gd name="T91" fmla="*/ 2 h 104"/>
                <a:gd name="T92" fmla="*/ 215 w 467"/>
                <a:gd name="T93" fmla="*/ 1 h 104"/>
                <a:gd name="T94" fmla="*/ 55 w 467"/>
                <a:gd name="T95" fmla="*/ 103 h 104"/>
                <a:gd name="T96" fmla="*/ 149 w 467"/>
                <a:gd name="T97" fmla="*/ 98 h 104"/>
                <a:gd name="T98" fmla="*/ 311 w 467"/>
                <a:gd name="T99" fmla="*/ 102 h 104"/>
                <a:gd name="T100" fmla="*/ 403 w 467"/>
                <a:gd name="T101" fmla="*/ 10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7" h="104">
                  <a:moveTo>
                    <a:pt x="467" y="79"/>
                  </a:moveTo>
                  <a:cubicBezTo>
                    <a:pt x="467" y="75"/>
                    <a:pt x="467" y="75"/>
                    <a:pt x="467" y="75"/>
                  </a:cubicBezTo>
                  <a:cubicBezTo>
                    <a:pt x="466" y="69"/>
                    <a:pt x="466" y="69"/>
                    <a:pt x="466" y="69"/>
                  </a:cubicBezTo>
                  <a:cubicBezTo>
                    <a:pt x="466" y="66"/>
                    <a:pt x="466" y="63"/>
                    <a:pt x="466" y="60"/>
                  </a:cubicBezTo>
                  <a:cubicBezTo>
                    <a:pt x="466" y="60"/>
                    <a:pt x="466" y="59"/>
                    <a:pt x="466" y="59"/>
                  </a:cubicBezTo>
                  <a:cubicBezTo>
                    <a:pt x="466" y="58"/>
                    <a:pt x="466" y="58"/>
                    <a:pt x="466" y="57"/>
                  </a:cubicBezTo>
                  <a:cubicBezTo>
                    <a:pt x="466" y="53"/>
                    <a:pt x="465" y="47"/>
                    <a:pt x="466" y="43"/>
                  </a:cubicBezTo>
                  <a:cubicBezTo>
                    <a:pt x="466" y="41"/>
                    <a:pt x="466" y="38"/>
                    <a:pt x="466" y="35"/>
                  </a:cubicBezTo>
                  <a:cubicBezTo>
                    <a:pt x="467" y="31"/>
                    <a:pt x="467" y="27"/>
                    <a:pt x="466" y="24"/>
                  </a:cubicBezTo>
                  <a:cubicBezTo>
                    <a:pt x="466" y="23"/>
                    <a:pt x="465" y="22"/>
                    <a:pt x="465" y="21"/>
                  </a:cubicBezTo>
                  <a:cubicBezTo>
                    <a:pt x="464" y="20"/>
                    <a:pt x="464" y="19"/>
                    <a:pt x="463" y="18"/>
                  </a:cubicBezTo>
                  <a:cubicBezTo>
                    <a:pt x="463" y="17"/>
                    <a:pt x="462" y="16"/>
                    <a:pt x="462" y="16"/>
                  </a:cubicBezTo>
                  <a:cubicBezTo>
                    <a:pt x="462" y="16"/>
                    <a:pt x="462" y="16"/>
                    <a:pt x="462" y="16"/>
                  </a:cubicBezTo>
                  <a:cubicBezTo>
                    <a:pt x="462" y="15"/>
                    <a:pt x="462" y="14"/>
                    <a:pt x="461" y="14"/>
                  </a:cubicBezTo>
                  <a:cubicBezTo>
                    <a:pt x="460" y="11"/>
                    <a:pt x="457" y="8"/>
                    <a:pt x="452" y="6"/>
                  </a:cubicBezTo>
                  <a:cubicBezTo>
                    <a:pt x="450" y="5"/>
                    <a:pt x="449" y="6"/>
                    <a:pt x="448" y="6"/>
                  </a:cubicBezTo>
                  <a:cubicBezTo>
                    <a:pt x="448" y="5"/>
                    <a:pt x="447" y="5"/>
                    <a:pt x="446" y="5"/>
                  </a:cubicBezTo>
                  <a:cubicBezTo>
                    <a:pt x="445" y="4"/>
                    <a:pt x="434" y="4"/>
                    <a:pt x="427" y="3"/>
                  </a:cubicBezTo>
                  <a:cubicBezTo>
                    <a:pt x="427" y="3"/>
                    <a:pt x="426" y="3"/>
                    <a:pt x="426" y="3"/>
                  </a:cubicBezTo>
                  <a:cubicBezTo>
                    <a:pt x="425" y="3"/>
                    <a:pt x="425" y="3"/>
                    <a:pt x="424" y="3"/>
                  </a:cubicBezTo>
                  <a:cubicBezTo>
                    <a:pt x="423" y="1"/>
                    <a:pt x="402" y="2"/>
                    <a:pt x="394" y="2"/>
                  </a:cubicBezTo>
                  <a:cubicBezTo>
                    <a:pt x="394" y="1"/>
                    <a:pt x="393" y="1"/>
                    <a:pt x="392" y="1"/>
                  </a:cubicBezTo>
                  <a:cubicBezTo>
                    <a:pt x="392" y="1"/>
                    <a:pt x="391" y="1"/>
                    <a:pt x="391" y="1"/>
                  </a:cubicBezTo>
                  <a:cubicBezTo>
                    <a:pt x="391" y="1"/>
                    <a:pt x="390" y="1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7" y="1"/>
                    <a:pt x="386" y="1"/>
                  </a:cubicBezTo>
                  <a:cubicBezTo>
                    <a:pt x="385" y="1"/>
                    <a:pt x="384" y="1"/>
                    <a:pt x="383" y="2"/>
                  </a:cubicBezTo>
                  <a:cubicBezTo>
                    <a:pt x="383" y="2"/>
                    <a:pt x="383" y="1"/>
                    <a:pt x="383" y="1"/>
                  </a:cubicBezTo>
                  <a:cubicBezTo>
                    <a:pt x="382" y="2"/>
                    <a:pt x="381" y="2"/>
                    <a:pt x="381" y="2"/>
                  </a:cubicBezTo>
                  <a:cubicBezTo>
                    <a:pt x="381" y="2"/>
                    <a:pt x="380" y="1"/>
                    <a:pt x="379" y="1"/>
                  </a:cubicBezTo>
                  <a:cubicBezTo>
                    <a:pt x="379" y="1"/>
                    <a:pt x="379" y="1"/>
                    <a:pt x="379" y="1"/>
                  </a:cubicBezTo>
                  <a:cubicBezTo>
                    <a:pt x="378" y="2"/>
                    <a:pt x="375" y="1"/>
                    <a:pt x="372" y="2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1" y="1"/>
                    <a:pt x="369" y="1"/>
                    <a:pt x="367" y="1"/>
                  </a:cubicBezTo>
                  <a:cubicBezTo>
                    <a:pt x="347" y="3"/>
                    <a:pt x="310" y="1"/>
                    <a:pt x="288" y="1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88" y="1"/>
                    <a:pt x="287" y="1"/>
                    <a:pt x="287" y="1"/>
                  </a:cubicBezTo>
                  <a:cubicBezTo>
                    <a:pt x="287" y="1"/>
                    <a:pt x="287" y="1"/>
                    <a:pt x="287" y="1"/>
                  </a:cubicBezTo>
                  <a:cubicBezTo>
                    <a:pt x="286" y="1"/>
                    <a:pt x="285" y="1"/>
                    <a:pt x="284" y="1"/>
                  </a:cubicBezTo>
                  <a:cubicBezTo>
                    <a:pt x="284" y="1"/>
                    <a:pt x="283" y="1"/>
                    <a:pt x="283" y="1"/>
                  </a:cubicBezTo>
                  <a:cubicBezTo>
                    <a:pt x="272" y="1"/>
                    <a:pt x="252" y="0"/>
                    <a:pt x="242" y="1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32" y="0"/>
                    <a:pt x="224" y="1"/>
                    <a:pt x="218" y="1"/>
                  </a:cubicBezTo>
                  <a:cubicBezTo>
                    <a:pt x="217" y="1"/>
                    <a:pt x="217" y="1"/>
                    <a:pt x="216" y="1"/>
                  </a:cubicBezTo>
                  <a:cubicBezTo>
                    <a:pt x="215" y="1"/>
                    <a:pt x="215" y="1"/>
                    <a:pt x="214" y="1"/>
                  </a:cubicBezTo>
                  <a:cubicBezTo>
                    <a:pt x="207" y="1"/>
                    <a:pt x="196" y="0"/>
                    <a:pt x="191" y="1"/>
                  </a:cubicBezTo>
                  <a:cubicBezTo>
                    <a:pt x="190" y="1"/>
                    <a:pt x="189" y="1"/>
                    <a:pt x="189" y="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89" y="1"/>
                    <a:pt x="185" y="1"/>
                    <a:pt x="184" y="1"/>
                  </a:cubicBezTo>
                  <a:cubicBezTo>
                    <a:pt x="169" y="0"/>
                    <a:pt x="143" y="1"/>
                    <a:pt x="131" y="1"/>
                  </a:cubicBezTo>
                  <a:cubicBezTo>
                    <a:pt x="131" y="0"/>
                    <a:pt x="127" y="0"/>
                    <a:pt x="127" y="0"/>
                  </a:cubicBezTo>
                  <a:cubicBezTo>
                    <a:pt x="116" y="0"/>
                    <a:pt x="105" y="0"/>
                    <a:pt x="96" y="0"/>
                  </a:cubicBezTo>
                  <a:cubicBezTo>
                    <a:pt x="85" y="0"/>
                    <a:pt x="72" y="1"/>
                    <a:pt x="60" y="1"/>
                  </a:cubicBezTo>
                  <a:cubicBezTo>
                    <a:pt x="60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8" y="1"/>
                    <a:pt x="58" y="1"/>
                  </a:cubicBezTo>
                  <a:cubicBezTo>
                    <a:pt x="58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1" y="1"/>
                    <a:pt x="45" y="1"/>
                    <a:pt x="39" y="1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2" y="1"/>
                    <a:pt x="26" y="0"/>
                    <a:pt x="25" y="1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6"/>
                    <a:pt x="9" y="6"/>
                    <a:pt x="8" y="7"/>
                  </a:cubicBezTo>
                  <a:cubicBezTo>
                    <a:pt x="5" y="9"/>
                    <a:pt x="3" y="12"/>
                    <a:pt x="2" y="16"/>
                  </a:cubicBezTo>
                  <a:cubicBezTo>
                    <a:pt x="1" y="18"/>
                    <a:pt x="1" y="19"/>
                    <a:pt x="1" y="2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31"/>
                    <a:pt x="1" y="37"/>
                    <a:pt x="1" y="42"/>
                  </a:cubicBezTo>
                  <a:cubicBezTo>
                    <a:pt x="1" y="41"/>
                    <a:pt x="1" y="41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4"/>
                    <a:pt x="1" y="48"/>
                    <a:pt x="1" y="53"/>
                  </a:cubicBezTo>
                  <a:cubicBezTo>
                    <a:pt x="0" y="54"/>
                    <a:pt x="1" y="56"/>
                    <a:pt x="1" y="57"/>
                  </a:cubicBezTo>
                  <a:cubicBezTo>
                    <a:pt x="1" y="58"/>
                    <a:pt x="1" y="60"/>
                    <a:pt x="1" y="61"/>
                  </a:cubicBez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63"/>
                    <a:pt x="1" y="63"/>
                    <a:pt x="1" y="64"/>
                  </a:cubicBezTo>
                  <a:cubicBezTo>
                    <a:pt x="1" y="64"/>
                    <a:pt x="1" y="65"/>
                    <a:pt x="1" y="65"/>
                  </a:cubicBezTo>
                  <a:cubicBezTo>
                    <a:pt x="1" y="65"/>
                    <a:pt x="1" y="65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8"/>
                    <a:pt x="1" y="6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9"/>
                    <a:pt x="1" y="80"/>
                    <a:pt x="1" y="82"/>
                  </a:cubicBezTo>
                  <a:cubicBezTo>
                    <a:pt x="1" y="84"/>
                    <a:pt x="2" y="86"/>
                    <a:pt x="3" y="88"/>
                  </a:cubicBezTo>
                  <a:cubicBezTo>
                    <a:pt x="6" y="96"/>
                    <a:pt x="12" y="100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7" y="102"/>
                    <a:pt x="18" y="102"/>
                    <a:pt x="18" y="102"/>
                  </a:cubicBezTo>
                  <a:cubicBezTo>
                    <a:pt x="19" y="103"/>
                    <a:pt x="20" y="102"/>
                    <a:pt x="22" y="103"/>
                  </a:cubicBezTo>
                  <a:cubicBezTo>
                    <a:pt x="22" y="103"/>
                    <a:pt x="24" y="103"/>
                    <a:pt x="25" y="103"/>
                  </a:cubicBezTo>
                  <a:cubicBezTo>
                    <a:pt x="25" y="103"/>
                    <a:pt x="25" y="103"/>
                    <a:pt x="25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3" y="103"/>
                    <a:pt x="48" y="103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03"/>
                    <a:pt x="55" y="103"/>
                    <a:pt x="55" y="103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5" y="103"/>
                    <a:pt x="55" y="103"/>
                    <a:pt x="56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3"/>
                    <a:pt x="56" y="103"/>
                    <a:pt x="57" y="103"/>
                  </a:cubicBezTo>
                  <a:cubicBezTo>
                    <a:pt x="58" y="103"/>
                    <a:pt x="59" y="103"/>
                    <a:pt x="60" y="103"/>
                  </a:cubicBezTo>
                  <a:cubicBezTo>
                    <a:pt x="61" y="103"/>
                    <a:pt x="63" y="103"/>
                    <a:pt x="64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4"/>
                    <a:pt x="67" y="103"/>
                    <a:pt x="68" y="103"/>
                  </a:cubicBezTo>
                  <a:cubicBezTo>
                    <a:pt x="68" y="104"/>
                    <a:pt x="70" y="103"/>
                    <a:pt x="70" y="103"/>
                  </a:cubicBezTo>
                  <a:cubicBezTo>
                    <a:pt x="71" y="103"/>
                    <a:pt x="71" y="103"/>
                    <a:pt x="72" y="103"/>
                  </a:cubicBezTo>
                  <a:cubicBezTo>
                    <a:pt x="73" y="103"/>
                    <a:pt x="75" y="103"/>
                    <a:pt x="76" y="103"/>
                  </a:cubicBezTo>
                  <a:cubicBezTo>
                    <a:pt x="80" y="104"/>
                    <a:pt x="85" y="104"/>
                    <a:pt x="89" y="104"/>
                  </a:cubicBezTo>
                  <a:cubicBezTo>
                    <a:pt x="90" y="104"/>
                    <a:pt x="92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5" y="104"/>
                    <a:pt x="96" y="103"/>
                  </a:cubicBezTo>
                  <a:cubicBezTo>
                    <a:pt x="101" y="103"/>
                    <a:pt x="105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1" y="103"/>
                    <a:pt x="112" y="103"/>
                    <a:pt x="113" y="103"/>
                  </a:cubicBezTo>
                  <a:cubicBezTo>
                    <a:pt x="113" y="103"/>
                    <a:pt x="114" y="103"/>
                    <a:pt x="115" y="103"/>
                  </a:cubicBezTo>
                  <a:cubicBezTo>
                    <a:pt x="115" y="103"/>
                    <a:pt x="115" y="103"/>
                    <a:pt x="115" y="103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7" y="103"/>
                    <a:pt x="118" y="103"/>
                    <a:pt x="118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22" y="103"/>
                    <a:pt x="131" y="103"/>
                    <a:pt x="138" y="102"/>
                  </a:cubicBezTo>
                  <a:cubicBezTo>
                    <a:pt x="152" y="102"/>
                    <a:pt x="168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1" y="103"/>
                    <a:pt x="183" y="103"/>
                    <a:pt x="184" y="103"/>
                  </a:cubicBezTo>
                  <a:cubicBezTo>
                    <a:pt x="184" y="103"/>
                    <a:pt x="184" y="103"/>
                    <a:pt x="184" y="103"/>
                  </a:cubicBezTo>
                  <a:cubicBezTo>
                    <a:pt x="184" y="103"/>
                    <a:pt x="184" y="103"/>
                    <a:pt x="184" y="103"/>
                  </a:cubicBezTo>
                  <a:cubicBezTo>
                    <a:pt x="184" y="103"/>
                    <a:pt x="185" y="103"/>
                    <a:pt x="185" y="103"/>
                  </a:cubicBezTo>
                  <a:cubicBezTo>
                    <a:pt x="185" y="103"/>
                    <a:pt x="186" y="103"/>
                    <a:pt x="186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93" y="103"/>
                    <a:pt x="202" y="103"/>
                    <a:pt x="207" y="103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08" y="103"/>
                    <a:pt x="209" y="103"/>
                    <a:pt x="211" y="103"/>
                  </a:cubicBezTo>
                  <a:cubicBezTo>
                    <a:pt x="212" y="103"/>
                    <a:pt x="212" y="103"/>
                    <a:pt x="213" y="103"/>
                  </a:cubicBezTo>
                  <a:cubicBezTo>
                    <a:pt x="213" y="103"/>
                    <a:pt x="213" y="103"/>
                    <a:pt x="213" y="103"/>
                  </a:cubicBezTo>
                  <a:cubicBezTo>
                    <a:pt x="214" y="103"/>
                    <a:pt x="214" y="103"/>
                    <a:pt x="215" y="103"/>
                  </a:cubicBezTo>
                  <a:cubicBezTo>
                    <a:pt x="223" y="103"/>
                    <a:pt x="223" y="102"/>
                    <a:pt x="228" y="102"/>
                  </a:cubicBezTo>
                  <a:cubicBezTo>
                    <a:pt x="228" y="103"/>
                    <a:pt x="228" y="103"/>
                    <a:pt x="228" y="103"/>
                  </a:cubicBezTo>
                  <a:cubicBezTo>
                    <a:pt x="228" y="103"/>
                    <a:pt x="228" y="103"/>
                    <a:pt x="228" y="103"/>
                  </a:cubicBezTo>
                  <a:cubicBezTo>
                    <a:pt x="229" y="102"/>
                    <a:pt x="229" y="102"/>
                    <a:pt x="230" y="102"/>
                  </a:cubicBezTo>
                  <a:cubicBezTo>
                    <a:pt x="231" y="102"/>
                    <a:pt x="231" y="102"/>
                    <a:pt x="232" y="102"/>
                  </a:cubicBezTo>
                  <a:cubicBezTo>
                    <a:pt x="233" y="102"/>
                    <a:pt x="234" y="102"/>
                    <a:pt x="236" y="102"/>
                  </a:cubicBezTo>
                  <a:cubicBezTo>
                    <a:pt x="237" y="102"/>
                    <a:pt x="238" y="103"/>
                    <a:pt x="240" y="102"/>
                  </a:cubicBezTo>
                  <a:cubicBezTo>
                    <a:pt x="240" y="102"/>
                    <a:pt x="240" y="102"/>
                    <a:pt x="240" y="102"/>
                  </a:cubicBezTo>
                  <a:cubicBezTo>
                    <a:pt x="243" y="102"/>
                    <a:pt x="249" y="102"/>
                    <a:pt x="253" y="102"/>
                  </a:cubicBezTo>
                  <a:cubicBezTo>
                    <a:pt x="254" y="102"/>
                    <a:pt x="255" y="103"/>
                    <a:pt x="255" y="103"/>
                  </a:cubicBezTo>
                  <a:cubicBezTo>
                    <a:pt x="255" y="103"/>
                    <a:pt x="255" y="103"/>
                    <a:pt x="256" y="103"/>
                  </a:cubicBezTo>
                  <a:cubicBezTo>
                    <a:pt x="256" y="103"/>
                    <a:pt x="256" y="103"/>
                    <a:pt x="256" y="102"/>
                  </a:cubicBezTo>
                  <a:cubicBezTo>
                    <a:pt x="256" y="102"/>
                    <a:pt x="257" y="102"/>
                    <a:pt x="257" y="102"/>
                  </a:cubicBezTo>
                  <a:cubicBezTo>
                    <a:pt x="275" y="102"/>
                    <a:pt x="295" y="102"/>
                    <a:pt x="313" y="102"/>
                  </a:cubicBezTo>
                  <a:cubicBezTo>
                    <a:pt x="313" y="102"/>
                    <a:pt x="314" y="102"/>
                    <a:pt x="314" y="102"/>
                  </a:cubicBezTo>
                  <a:cubicBezTo>
                    <a:pt x="316" y="103"/>
                    <a:pt x="318" y="103"/>
                    <a:pt x="320" y="103"/>
                  </a:cubicBezTo>
                  <a:cubicBezTo>
                    <a:pt x="320" y="103"/>
                    <a:pt x="320" y="103"/>
                    <a:pt x="320" y="103"/>
                  </a:cubicBezTo>
                  <a:cubicBezTo>
                    <a:pt x="321" y="103"/>
                    <a:pt x="322" y="103"/>
                    <a:pt x="323" y="102"/>
                  </a:cubicBezTo>
                  <a:cubicBezTo>
                    <a:pt x="323" y="102"/>
                    <a:pt x="324" y="102"/>
                    <a:pt x="324" y="102"/>
                  </a:cubicBezTo>
                  <a:cubicBezTo>
                    <a:pt x="350" y="103"/>
                    <a:pt x="375" y="103"/>
                    <a:pt x="398" y="102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9" y="102"/>
                    <a:pt x="399" y="102"/>
                    <a:pt x="399" y="102"/>
                  </a:cubicBezTo>
                  <a:cubicBezTo>
                    <a:pt x="399" y="102"/>
                    <a:pt x="399" y="102"/>
                    <a:pt x="399" y="102"/>
                  </a:cubicBezTo>
                  <a:cubicBezTo>
                    <a:pt x="400" y="102"/>
                    <a:pt x="401" y="102"/>
                    <a:pt x="402" y="102"/>
                  </a:cubicBezTo>
                  <a:cubicBezTo>
                    <a:pt x="405" y="102"/>
                    <a:pt x="407" y="102"/>
                    <a:pt x="408" y="102"/>
                  </a:cubicBezTo>
                  <a:cubicBezTo>
                    <a:pt x="409" y="102"/>
                    <a:pt x="409" y="102"/>
                    <a:pt x="410" y="102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410" y="102"/>
                    <a:pt x="410" y="102"/>
                    <a:pt x="411" y="102"/>
                  </a:cubicBezTo>
                  <a:cubicBezTo>
                    <a:pt x="411" y="102"/>
                    <a:pt x="411" y="102"/>
                    <a:pt x="411" y="102"/>
                  </a:cubicBezTo>
                  <a:cubicBezTo>
                    <a:pt x="432" y="102"/>
                    <a:pt x="432" y="102"/>
                    <a:pt x="432" y="102"/>
                  </a:cubicBezTo>
                  <a:cubicBezTo>
                    <a:pt x="442" y="101"/>
                    <a:pt x="442" y="101"/>
                    <a:pt x="442" y="101"/>
                  </a:cubicBezTo>
                  <a:cubicBezTo>
                    <a:pt x="443" y="101"/>
                    <a:pt x="443" y="101"/>
                    <a:pt x="443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6" y="101"/>
                    <a:pt x="447" y="101"/>
                    <a:pt x="447" y="101"/>
                  </a:cubicBezTo>
                  <a:cubicBezTo>
                    <a:pt x="449" y="101"/>
                    <a:pt x="451" y="100"/>
                    <a:pt x="452" y="99"/>
                  </a:cubicBezTo>
                  <a:cubicBezTo>
                    <a:pt x="453" y="100"/>
                    <a:pt x="456" y="98"/>
                    <a:pt x="458" y="97"/>
                  </a:cubicBezTo>
                  <a:cubicBezTo>
                    <a:pt x="462" y="94"/>
                    <a:pt x="466" y="89"/>
                    <a:pt x="467" y="83"/>
                  </a:cubicBezTo>
                  <a:cubicBezTo>
                    <a:pt x="467" y="82"/>
                    <a:pt x="467" y="81"/>
                    <a:pt x="467" y="80"/>
                  </a:cubicBezTo>
                  <a:lnTo>
                    <a:pt x="467" y="79"/>
                  </a:lnTo>
                  <a:close/>
                  <a:moveTo>
                    <a:pt x="400" y="101"/>
                  </a:move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1" y="101"/>
                    <a:pt x="401" y="101"/>
                  </a:cubicBezTo>
                  <a:cubicBezTo>
                    <a:pt x="400" y="101"/>
                    <a:pt x="400" y="101"/>
                    <a:pt x="400" y="101"/>
                  </a:cubicBezTo>
                  <a:close/>
                  <a:moveTo>
                    <a:pt x="181" y="102"/>
                  </a:move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lose/>
                  <a:moveTo>
                    <a:pt x="98" y="102"/>
                  </a:moveTo>
                  <a:cubicBezTo>
                    <a:pt x="98" y="102"/>
                    <a:pt x="98" y="102"/>
                    <a:pt x="100" y="102"/>
                  </a:cubicBezTo>
                  <a:cubicBezTo>
                    <a:pt x="99" y="102"/>
                    <a:pt x="98" y="102"/>
                    <a:pt x="98" y="102"/>
                  </a:cubicBezTo>
                  <a:close/>
                  <a:moveTo>
                    <a:pt x="74" y="102"/>
                  </a:moveTo>
                  <a:cubicBezTo>
                    <a:pt x="74" y="102"/>
                    <a:pt x="74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2"/>
                    <a:pt x="74" y="102"/>
                    <a:pt x="74" y="102"/>
                  </a:cubicBezTo>
                  <a:close/>
                  <a:moveTo>
                    <a:pt x="82" y="103"/>
                  </a:moveTo>
                  <a:cubicBezTo>
                    <a:pt x="82" y="103"/>
                    <a:pt x="81" y="103"/>
                    <a:pt x="81" y="103"/>
                  </a:cubicBezTo>
                  <a:cubicBezTo>
                    <a:pt x="81" y="103"/>
                    <a:pt x="82" y="103"/>
                    <a:pt x="82" y="102"/>
                  </a:cubicBezTo>
                  <a:cubicBezTo>
                    <a:pt x="82" y="103"/>
                    <a:pt x="82" y="103"/>
                    <a:pt x="82" y="103"/>
                  </a:cubicBezTo>
                  <a:close/>
                  <a:moveTo>
                    <a:pt x="213" y="1"/>
                  </a:move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4" y="1"/>
                  </a:cubicBezTo>
                  <a:cubicBezTo>
                    <a:pt x="214" y="1"/>
                    <a:pt x="213" y="1"/>
                    <a:pt x="213" y="1"/>
                  </a:cubicBezTo>
                  <a:close/>
                  <a:moveTo>
                    <a:pt x="213" y="1"/>
                  </a:move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lose/>
                  <a:moveTo>
                    <a:pt x="209" y="1"/>
                  </a:move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lose/>
                  <a:moveTo>
                    <a:pt x="57" y="2"/>
                  </a:move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lose/>
                  <a:moveTo>
                    <a:pt x="215" y="1"/>
                  </a:moveTo>
                  <a:cubicBezTo>
                    <a:pt x="215" y="1"/>
                    <a:pt x="215" y="1"/>
                    <a:pt x="215" y="1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5" y="1"/>
                    <a:pt x="215" y="1"/>
                    <a:pt x="215" y="1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5" y="103"/>
                  </a:cubicBezTo>
                  <a:cubicBezTo>
                    <a:pt x="55" y="103"/>
                    <a:pt x="55" y="103"/>
                    <a:pt x="55" y="103"/>
                  </a:cubicBezTo>
                  <a:close/>
                  <a:moveTo>
                    <a:pt x="149" y="98"/>
                  </a:move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49" y="98"/>
                    <a:pt x="149" y="98"/>
                  </a:cubicBezTo>
                  <a:close/>
                  <a:moveTo>
                    <a:pt x="311" y="102"/>
                  </a:moveTo>
                  <a:cubicBezTo>
                    <a:pt x="311" y="102"/>
                    <a:pt x="311" y="102"/>
                    <a:pt x="311" y="102"/>
                  </a:cubicBezTo>
                  <a:cubicBezTo>
                    <a:pt x="311" y="102"/>
                    <a:pt x="311" y="102"/>
                    <a:pt x="311" y="102"/>
                  </a:cubicBezTo>
                  <a:cubicBezTo>
                    <a:pt x="311" y="102"/>
                    <a:pt x="311" y="102"/>
                    <a:pt x="311" y="102"/>
                  </a:cubicBezTo>
                  <a:close/>
                  <a:moveTo>
                    <a:pt x="325" y="102"/>
                  </a:moveTo>
                  <a:cubicBezTo>
                    <a:pt x="325" y="102"/>
                    <a:pt x="325" y="102"/>
                    <a:pt x="325" y="102"/>
                  </a:cubicBezTo>
                  <a:cubicBezTo>
                    <a:pt x="325" y="102"/>
                    <a:pt x="325" y="102"/>
                    <a:pt x="325" y="102"/>
                  </a:cubicBezTo>
                  <a:cubicBezTo>
                    <a:pt x="325" y="102"/>
                    <a:pt x="325" y="102"/>
                    <a:pt x="325" y="102"/>
                  </a:cubicBezTo>
                  <a:close/>
                  <a:moveTo>
                    <a:pt x="403" y="102"/>
                  </a:moveTo>
                  <a:cubicBezTo>
                    <a:pt x="403" y="102"/>
                    <a:pt x="403" y="102"/>
                    <a:pt x="403" y="102"/>
                  </a:cubicBezTo>
                  <a:cubicBezTo>
                    <a:pt x="403" y="102"/>
                    <a:pt x="403" y="102"/>
                    <a:pt x="402" y="102"/>
                  </a:cubicBezTo>
                  <a:cubicBezTo>
                    <a:pt x="403" y="102"/>
                    <a:pt x="403" y="102"/>
                    <a:pt x="403" y="102"/>
                  </a:cubicBezTo>
                  <a:close/>
                </a:path>
              </a:pathLst>
            </a:custGeom>
            <a:solidFill>
              <a:srgbClr val="E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5" name="矩形 114"/>
          <p:cNvSpPr/>
          <p:nvPr/>
        </p:nvSpPr>
        <p:spPr>
          <a:xfrm>
            <a:off x="1194435" y="664845"/>
            <a:ext cx="57213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“那时的西欧是无可匹敌的，它拥有向外猛冲的推动力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宗教动力、思想骚动、经济活力、技术进步和有效动员人力物力的民族君主国。”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斯塔夫里阿诺斯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全球通史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5195" name="组合 5194"/>
          <p:cNvGrpSpPr/>
          <p:nvPr/>
        </p:nvGrpSpPr>
        <p:grpSpPr>
          <a:xfrm>
            <a:off x="2074840" y="4123998"/>
            <a:ext cx="3814763" cy="874713"/>
            <a:chOff x="9145588" y="1604673"/>
            <a:chExt cx="3814763" cy="874713"/>
          </a:xfrm>
          <a:solidFill>
            <a:schemeClr val="bg2">
              <a:lumMod val="50000"/>
            </a:schemeClr>
          </a:solidFill>
        </p:grpSpPr>
        <p:sp>
          <p:nvSpPr>
            <p:cNvPr id="13" name="Freeform 6"/>
            <p:cNvSpPr/>
            <p:nvPr/>
          </p:nvSpPr>
          <p:spPr bwMode="auto">
            <a:xfrm>
              <a:off x="9391650" y="1709448"/>
              <a:ext cx="279400" cy="236537"/>
            </a:xfrm>
            <a:custGeom>
              <a:avLst/>
              <a:gdLst>
                <a:gd name="T0" fmla="*/ 153 w 180"/>
                <a:gd name="T1" fmla="*/ 152 h 152"/>
                <a:gd name="T2" fmla="*/ 154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5 w 180"/>
                <a:gd name="T13" fmla="*/ 152 h 152"/>
                <a:gd name="T14" fmla="*/ 148 w 180"/>
                <a:gd name="T15" fmla="*/ 152 h 152"/>
                <a:gd name="T16" fmla="*/ 153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153" y="152"/>
                  </a:moveTo>
                  <a:cubicBezTo>
                    <a:pt x="153" y="152"/>
                    <a:pt x="153" y="152"/>
                    <a:pt x="154" y="152"/>
                  </a:cubicBezTo>
                  <a:cubicBezTo>
                    <a:pt x="154" y="152"/>
                    <a:pt x="155" y="152"/>
                    <a:pt x="155" y="152"/>
                  </a:cubicBezTo>
                  <a:cubicBezTo>
                    <a:pt x="171" y="136"/>
                    <a:pt x="180" y="114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114"/>
                    <a:pt x="10" y="136"/>
                    <a:pt x="25" y="152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50" y="152"/>
                    <a:pt x="151" y="152"/>
                    <a:pt x="153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9244013" y="1958686"/>
              <a:ext cx="533400" cy="136525"/>
            </a:xfrm>
            <a:custGeom>
              <a:avLst/>
              <a:gdLst>
                <a:gd name="T0" fmla="*/ 318 w 343"/>
                <a:gd name="T1" fmla="*/ 43 h 88"/>
                <a:gd name="T2" fmla="*/ 275 w 343"/>
                <a:gd name="T3" fmla="*/ 7 h 88"/>
                <a:gd name="T4" fmla="*/ 249 w 343"/>
                <a:gd name="T5" fmla="*/ 0 h 88"/>
                <a:gd name="T6" fmla="*/ 243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5 w 343"/>
                <a:gd name="T15" fmla="*/ 76 h 88"/>
                <a:gd name="T16" fmla="*/ 0 w 343"/>
                <a:gd name="T17" fmla="*/ 88 h 88"/>
                <a:gd name="T18" fmla="*/ 343 w 343"/>
                <a:gd name="T19" fmla="*/ 88 h 88"/>
                <a:gd name="T20" fmla="*/ 318 w 343"/>
                <a:gd name="T21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18" y="43"/>
                  </a:moveTo>
                  <a:cubicBezTo>
                    <a:pt x="303" y="24"/>
                    <a:pt x="288" y="13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5" y="0"/>
                    <a:pt x="243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48" y="16"/>
                    <a:pt x="23" y="36"/>
                    <a:pt x="5" y="76"/>
                  </a:cubicBezTo>
                  <a:cubicBezTo>
                    <a:pt x="3" y="80"/>
                    <a:pt x="1" y="84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35" y="69"/>
                    <a:pt x="327" y="55"/>
                    <a:pt x="31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001250" y="1709448"/>
              <a:ext cx="279400" cy="236537"/>
            </a:xfrm>
            <a:custGeom>
              <a:avLst/>
              <a:gdLst>
                <a:gd name="T0" fmla="*/ 153 w 180"/>
                <a:gd name="T1" fmla="*/ 152 h 152"/>
                <a:gd name="T2" fmla="*/ 154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5 w 180"/>
                <a:gd name="T13" fmla="*/ 152 h 152"/>
                <a:gd name="T14" fmla="*/ 148 w 180"/>
                <a:gd name="T15" fmla="*/ 152 h 152"/>
                <a:gd name="T16" fmla="*/ 153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153" y="152"/>
                  </a:moveTo>
                  <a:cubicBezTo>
                    <a:pt x="153" y="152"/>
                    <a:pt x="153" y="152"/>
                    <a:pt x="154" y="152"/>
                  </a:cubicBezTo>
                  <a:cubicBezTo>
                    <a:pt x="154" y="152"/>
                    <a:pt x="155" y="152"/>
                    <a:pt x="155" y="152"/>
                  </a:cubicBezTo>
                  <a:cubicBezTo>
                    <a:pt x="171" y="136"/>
                    <a:pt x="180" y="114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114"/>
                    <a:pt x="10" y="136"/>
                    <a:pt x="25" y="152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50" y="152"/>
                    <a:pt x="151" y="152"/>
                    <a:pt x="153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9853613" y="1958686"/>
              <a:ext cx="533400" cy="136525"/>
            </a:xfrm>
            <a:custGeom>
              <a:avLst/>
              <a:gdLst>
                <a:gd name="T0" fmla="*/ 318 w 343"/>
                <a:gd name="T1" fmla="*/ 43 h 88"/>
                <a:gd name="T2" fmla="*/ 275 w 343"/>
                <a:gd name="T3" fmla="*/ 7 h 88"/>
                <a:gd name="T4" fmla="*/ 249 w 343"/>
                <a:gd name="T5" fmla="*/ 0 h 88"/>
                <a:gd name="T6" fmla="*/ 243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5 w 343"/>
                <a:gd name="T15" fmla="*/ 76 h 88"/>
                <a:gd name="T16" fmla="*/ 0 w 343"/>
                <a:gd name="T17" fmla="*/ 88 h 88"/>
                <a:gd name="T18" fmla="*/ 343 w 343"/>
                <a:gd name="T19" fmla="*/ 88 h 88"/>
                <a:gd name="T20" fmla="*/ 318 w 343"/>
                <a:gd name="T21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18" y="43"/>
                  </a:moveTo>
                  <a:cubicBezTo>
                    <a:pt x="303" y="24"/>
                    <a:pt x="288" y="13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5" y="0"/>
                    <a:pt x="243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48" y="16"/>
                    <a:pt x="23" y="36"/>
                    <a:pt x="5" y="76"/>
                  </a:cubicBezTo>
                  <a:cubicBezTo>
                    <a:pt x="3" y="80"/>
                    <a:pt x="1" y="84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35" y="69"/>
                    <a:pt x="327" y="55"/>
                    <a:pt x="31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0623550" y="1709448"/>
              <a:ext cx="279400" cy="236537"/>
            </a:xfrm>
            <a:custGeom>
              <a:avLst/>
              <a:gdLst>
                <a:gd name="T0" fmla="*/ 152 w 180"/>
                <a:gd name="T1" fmla="*/ 152 h 152"/>
                <a:gd name="T2" fmla="*/ 153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5 w 180"/>
                <a:gd name="T13" fmla="*/ 152 h 152"/>
                <a:gd name="T14" fmla="*/ 147 w 180"/>
                <a:gd name="T15" fmla="*/ 152 h 152"/>
                <a:gd name="T16" fmla="*/ 152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152" y="152"/>
                  </a:moveTo>
                  <a:cubicBezTo>
                    <a:pt x="152" y="152"/>
                    <a:pt x="153" y="152"/>
                    <a:pt x="153" y="152"/>
                  </a:cubicBezTo>
                  <a:cubicBezTo>
                    <a:pt x="154" y="152"/>
                    <a:pt x="154" y="152"/>
                    <a:pt x="155" y="152"/>
                  </a:cubicBezTo>
                  <a:cubicBezTo>
                    <a:pt x="170" y="136"/>
                    <a:pt x="180" y="114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14"/>
                    <a:pt x="9" y="136"/>
                    <a:pt x="25" y="152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49" y="152"/>
                    <a:pt x="150" y="152"/>
                    <a:pt x="152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10474325" y="1958686"/>
              <a:ext cx="533400" cy="136525"/>
            </a:xfrm>
            <a:custGeom>
              <a:avLst/>
              <a:gdLst>
                <a:gd name="T0" fmla="*/ 318 w 343"/>
                <a:gd name="T1" fmla="*/ 43 h 88"/>
                <a:gd name="T2" fmla="*/ 275 w 343"/>
                <a:gd name="T3" fmla="*/ 7 h 88"/>
                <a:gd name="T4" fmla="*/ 249 w 343"/>
                <a:gd name="T5" fmla="*/ 0 h 88"/>
                <a:gd name="T6" fmla="*/ 244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5 w 343"/>
                <a:gd name="T15" fmla="*/ 76 h 88"/>
                <a:gd name="T16" fmla="*/ 0 w 343"/>
                <a:gd name="T17" fmla="*/ 88 h 88"/>
                <a:gd name="T18" fmla="*/ 343 w 343"/>
                <a:gd name="T19" fmla="*/ 88 h 88"/>
                <a:gd name="T20" fmla="*/ 318 w 343"/>
                <a:gd name="T21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18" y="43"/>
                  </a:moveTo>
                  <a:cubicBezTo>
                    <a:pt x="304" y="24"/>
                    <a:pt x="288" y="13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6" y="0"/>
                    <a:pt x="2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48" y="16"/>
                    <a:pt x="23" y="36"/>
                    <a:pt x="5" y="76"/>
                  </a:cubicBezTo>
                  <a:cubicBezTo>
                    <a:pt x="3" y="80"/>
                    <a:pt x="2" y="84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36" y="69"/>
                    <a:pt x="327" y="55"/>
                    <a:pt x="31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12436475" y="1709448"/>
              <a:ext cx="279400" cy="236537"/>
            </a:xfrm>
            <a:custGeom>
              <a:avLst/>
              <a:gdLst>
                <a:gd name="T0" fmla="*/ 27 w 180"/>
                <a:gd name="T1" fmla="*/ 152 h 152"/>
                <a:gd name="T2" fmla="*/ 32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4 w 180"/>
                <a:gd name="T13" fmla="*/ 152 h 152"/>
                <a:gd name="T14" fmla="*/ 26 w 180"/>
                <a:gd name="T15" fmla="*/ 152 h 152"/>
                <a:gd name="T16" fmla="*/ 27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27" y="152"/>
                  </a:moveTo>
                  <a:cubicBezTo>
                    <a:pt x="29" y="152"/>
                    <a:pt x="30" y="152"/>
                    <a:pt x="32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70" y="136"/>
                    <a:pt x="180" y="114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14"/>
                    <a:pt x="9" y="136"/>
                    <a:pt x="24" y="152"/>
                  </a:cubicBezTo>
                  <a:cubicBezTo>
                    <a:pt x="25" y="152"/>
                    <a:pt x="26" y="152"/>
                    <a:pt x="26" y="152"/>
                  </a:cubicBezTo>
                  <a:cubicBezTo>
                    <a:pt x="26" y="152"/>
                    <a:pt x="27" y="152"/>
                    <a:pt x="27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12330113" y="1958686"/>
              <a:ext cx="533400" cy="136525"/>
            </a:xfrm>
            <a:custGeom>
              <a:avLst/>
              <a:gdLst>
                <a:gd name="T0" fmla="*/ 338 w 343"/>
                <a:gd name="T1" fmla="*/ 76 h 88"/>
                <a:gd name="T2" fmla="*/ 275 w 343"/>
                <a:gd name="T3" fmla="*/ 7 h 88"/>
                <a:gd name="T4" fmla="*/ 249 w 343"/>
                <a:gd name="T5" fmla="*/ 0 h 88"/>
                <a:gd name="T6" fmla="*/ 244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25 w 343"/>
                <a:gd name="T15" fmla="*/ 43 h 88"/>
                <a:gd name="T16" fmla="*/ 0 w 343"/>
                <a:gd name="T17" fmla="*/ 88 h 88"/>
                <a:gd name="T18" fmla="*/ 343 w 343"/>
                <a:gd name="T19" fmla="*/ 88 h 88"/>
                <a:gd name="T20" fmla="*/ 338 w 343"/>
                <a:gd name="T21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38" y="76"/>
                  </a:moveTo>
                  <a:cubicBezTo>
                    <a:pt x="320" y="36"/>
                    <a:pt x="295" y="16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6" y="0"/>
                    <a:pt x="2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55" y="13"/>
                    <a:pt x="39" y="24"/>
                    <a:pt x="25" y="43"/>
                  </a:cubicBezTo>
                  <a:cubicBezTo>
                    <a:pt x="16" y="55"/>
                    <a:pt x="8" y="69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41" y="84"/>
                    <a:pt x="340" y="80"/>
                    <a:pt x="33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11826875" y="1709448"/>
              <a:ext cx="279400" cy="236537"/>
            </a:xfrm>
            <a:custGeom>
              <a:avLst/>
              <a:gdLst>
                <a:gd name="T0" fmla="*/ 27 w 180"/>
                <a:gd name="T1" fmla="*/ 152 h 152"/>
                <a:gd name="T2" fmla="*/ 32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4 w 180"/>
                <a:gd name="T13" fmla="*/ 152 h 152"/>
                <a:gd name="T14" fmla="*/ 26 w 180"/>
                <a:gd name="T15" fmla="*/ 152 h 152"/>
                <a:gd name="T16" fmla="*/ 27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27" y="152"/>
                  </a:moveTo>
                  <a:cubicBezTo>
                    <a:pt x="29" y="152"/>
                    <a:pt x="30" y="152"/>
                    <a:pt x="32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70" y="136"/>
                    <a:pt x="180" y="114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14"/>
                    <a:pt x="9" y="136"/>
                    <a:pt x="24" y="152"/>
                  </a:cubicBezTo>
                  <a:cubicBezTo>
                    <a:pt x="25" y="152"/>
                    <a:pt x="26" y="152"/>
                    <a:pt x="26" y="152"/>
                  </a:cubicBezTo>
                  <a:cubicBezTo>
                    <a:pt x="26" y="152"/>
                    <a:pt x="27" y="152"/>
                    <a:pt x="27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11720513" y="1958686"/>
              <a:ext cx="533400" cy="136525"/>
            </a:xfrm>
            <a:custGeom>
              <a:avLst/>
              <a:gdLst>
                <a:gd name="T0" fmla="*/ 338 w 343"/>
                <a:gd name="T1" fmla="*/ 76 h 88"/>
                <a:gd name="T2" fmla="*/ 275 w 343"/>
                <a:gd name="T3" fmla="*/ 7 h 88"/>
                <a:gd name="T4" fmla="*/ 249 w 343"/>
                <a:gd name="T5" fmla="*/ 0 h 88"/>
                <a:gd name="T6" fmla="*/ 244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25 w 343"/>
                <a:gd name="T15" fmla="*/ 43 h 88"/>
                <a:gd name="T16" fmla="*/ 0 w 343"/>
                <a:gd name="T17" fmla="*/ 88 h 88"/>
                <a:gd name="T18" fmla="*/ 343 w 343"/>
                <a:gd name="T19" fmla="*/ 88 h 88"/>
                <a:gd name="T20" fmla="*/ 338 w 343"/>
                <a:gd name="T21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38" y="76"/>
                  </a:moveTo>
                  <a:cubicBezTo>
                    <a:pt x="320" y="36"/>
                    <a:pt x="295" y="16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6" y="0"/>
                    <a:pt x="2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55" y="13"/>
                    <a:pt x="39" y="24"/>
                    <a:pt x="25" y="43"/>
                  </a:cubicBezTo>
                  <a:cubicBezTo>
                    <a:pt x="16" y="55"/>
                    <a:pt x="8" y="69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41" y="84"/>
                    <a:pt x="340" y="80"/>
                    <a:pt x="33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9" name="Freeform 16"/>
            <p:cNvSpPr/>
            <p:nvPr/>
          </p:nvSpPr>
          <p:spPr bwMode="auto">
            <a:xfrm>
              <a:off x="11204575" y="1709448"/>
              <a:ext cx="279400" cy="236537"/>
            </a:xfrm>
            <a:custGeom>
              <a:avLst/>
              <a:gdLst>
                <a:gd name="T0" fmla="*/ 28 w 180"/>
                <a:gd name="T1" fmla="*/ 152 h 152"/>
                <a:gd name="T2" fmla="*/ 32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5 w 180"/>
                <a:gd name="T13" fmla="*/ 152 h 152"/>
                <a:gd name="T14" fmla="*/ 27 w 180"/>
                <a:gd name="T15" fmla="*/ 152 h 152"/>
                <a:gd name="T16" fmla="*/ 28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28" y="152"/>
                  </a:moveTo>
                  <a:cubicBezTo>
                    <a:pt x="29" y="152"/>
                    <a:pt x="31" y="152"/>
                    <a:pt x="32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71" y="136"/>
                    <a:pt x="180" y="114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114"/>
                    <a:pt x="10" y="136"/>
                    <a:pt x="25" y="152"/>
                  </a:cubicBezTo>
                  <a:cubicBezTo>
                    <a:pt x="26" y="152"/>
                    <a:pt x="26" y="152"/>
                    <a:pt x="27" y="152"/>
                  </a:cubicBezTo>
                  <a:cubicBezTo>
                    <a:pt x="27" y="152"/>
                    <a:pt x="27" y="152"/>
                    <a:pt x="28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0" name="Freeform 17"/>
            <p:cNvSpPr/>
            <p:nvPr/>
          </p:nvSpPr>
          <p:spPr bwMode="auto">
            <a:xfrm>
              <a:off x="11099800" y="1958686"/>
              <a:ext cx="533400" cy="136525"/>
            </a:xfrm>
            <a:custGeom>
              <a:avLst/>
              <a:gdLst>
                <a:gd name="T0" fmla="*/ 338 w 343"/>
                <a:gd name="T1" fmla="*/ 76 h 88"/>
                <a:gd name="T2" fmla="*/ 275 w 343"/>
                <a:gd name="T3" fmla="*/ 7 h 88"/>
                <a:gd name="T4" fmla="*/ 249 w 343"/>
                <a:gd name="T5" fmla="*/ 0 h 88"/>
                <a:gd name="T6" fmla="*/ 244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25 w 343"/>
                <a:gd name="T15" fmla="*/ 43 h 88"/>
                <a:gd name="T16" fmla="*/ 0 w 343"/>
                <a:gd name="T17" fmla="*/ 88 h 88"/>
                <a:gd name="T18" fmla="*/ 343 w 343"/>
                <a:gd name="T19" fmla="*/ 88 h 88"/>
                <a:gd name="T20" fmla="*/ 338 w 343"/>
                <a:gd name="T21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38" y="76"/>
                  </a:moveTo>
                  <a:cubicBezTo>
                    <a:pt x="320" y="36"/>
                    <a:pt x="294" y="16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5" y="0"/>
                    <a:pt x="2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55" y="13"/>
                    <a:pt x="39" y="24"/>
                    <a:pt x="25" y="43"/>
                  </a:cubicBezTo>
                  <a:cubicBezTo>
                    <a:pt x="16" y="55"/>
                    <a:pt x="7" y="69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41" y="84"/>
                    <a:pt x="339" y="80"/>
                    <a:pt x="33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0" name="Oval 27"/>
            <p:cNvSpPr>
              <a:spLocks noChangeArrowheads="1"/>
            </p:cNvSpPr>
            <p:nvPr/>
          </p:nvSpPr>
          <p:spPr bwMode="auto">
            <a:xfrm>
              <a:off x="9705975" y="1604673"/>
              <a:ext cx="261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1" name="Oval 28"/>
            <p:cNvSpPr>
              <a:spLocks noChangeArrowheads="1"/>
            </p:cNvSpPr>
            <p:nvPr/>
          </p:nvSpPr>
          <p:spPr bwMode="auto">
            <a:xfrm>
              <a:off x="10313988" y="1604673"/>
              <a:ext cx="261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2" name="Oval 29"/>
            <p:cNvSpPr>
              <a:spLocks noChangeArrowheads="1"/>
            </p:cNvSpPr>
            <p:nvPr/>
          </p:nvSpPr>
          <p:spPr bwMode="auto">
            <a:xfrm>
              <a:off x="10922000" y="1604673"/>
              <a:ext cx="263525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3" name="Oval 30"/>
            <p:cNvSpPr>
              <a:spLocks noChangeArrowheads="1"/>
            </p:cNvSpPr>
            <p:nvPr/>
          </p:nvSpPr>
          <p:spPr bwMode="auto">
            <a:xfrm>
              <a:off x="11531600" y="1604673"/>
              <a:ext cx="261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4" name="Oval 31"/>
            <p:cNvSpPr>
              <a:spLocks noChangeArrowheads="1"/>
            </p:cNvSpPr>
            <p:nvPr/>
          </p:nvSpPr>
          <p:spPr bwMode="auto">
            <a:xfrm>
              <a:off x="12139613" y="1604673"/>
              <a:ext cx="261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5" name="Rectangle 32"/>
            <p:cNvSpPr>
              <a:spLocks noChangeArrowheads="1"/>
            </p:cNvSpPr>
            <p:nvPr/>
          </p:nvSpPr>
          <p:spPr bwMode="auto">
            <a:xfrm>
              <a:off x="9145588" y="2114261"/>
              <a:ext cx="3814763" cy="365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97" name="组合 5196"/>
          <p:cNvGrpSpPr/>
          <p:nvPr/>
        </p:nvGrpSpPr>
        <p:grpSpPr>
          <a:xfrm>
            <a:off x="6513226" y="2094630"/>
            <a:ext cx="2120695" cy="2565670"/>
            <a:chOff x="5485345" y="2197052"/>
            <a:chExt cx="2120695" cy="2565670"/>
          </a:xfrm>
        </p:grpSpPr>
        <p:grpSp>
          <p:nvGrpSpPr>
            <p:cNvPr id="7" name="组合 6"/>
            <p:cNvGrpSpPr/>
            <p:nvPr/>
          </p:nvGrpSpPr>
          <p:grpSpPr>
            <a:xfrm>
              <a:off x="5485345" y="2197052"/>
              <a:ext cx="755423" cy="455559"/>
              <a:chOff x="5848972" y="2330177"/>
              <a:chExt cx="755423" cy="455559"/>
            </a:xfrm>
          </p:grpSpPr>
          <p:cxnSp>
            <p:nvCxnSpPr>
              <p:cNvPr id="5204" name="直接连接符 5203"/>
              <p:cNvCxnSpPr/>
              <p:nvPr/>
            </p:nvCxnSpPr>
            <p:spPr>
              <a:xfrm flipH="1" flipV="1">
                <a:off x="5933903" y="2330177"/>
                <a:ext cx="654321" cy="4555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 rot="425465">
                <a:off x="5848972" y="2562325"/>
                <a:ext cx="755423" cy="198796"/>
              </a:xfrm>
              <a:prstGeom prst="line">
                <a:avLst/>
              </a:prstGeom>
              <a:solidFill>
                <a:schemeClr val="bg2">
                  <a:lumMod val="50000"/>
                </a:schemeClr>
              </a:solidFill>
              <a:ln w="285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196" name="组合 5195"/>
            <p:cNvGrpSpPr/>
            <p:nvPr/>
          </p:nvGrpSpPr>
          <p:grpSpPr>
            <a:xfrm flipH="1">
              <a:off x="6093873" y="2345457"/>
              <a:ext cx="1512167" cy="2417265"/>
              <a:chOff x="10109200" y="722023"/>
              <a:chExt cx="434975" cy="695325"/>
            </a:xfrm>
          </p:grpSpPr>
          <p:sp>
            <p:nvSpPr>
              <p:cNvPr id="5187" name="Freeform 34"/>
              <p:cNvSpPr/>
              <p:nvPr/>
            </p:nvSpPr>
            <p:spPr bwMode="auto">
              <a:xfrm>
                <a:off x="10109200" y="780761"/>
                <a:ext cx="434975" cy="636587"/>
              </a:xfrm>
              <a:custGeom>
                <a:avLst/>
                <a:gdLst>
                  <a:gd name="T0" fmla="*/ 147 w 279"/>
                  <a:gd name="T1" fmla="*/ 86 h 409"/>
                  <a:gd name="T2" fmla="*/ 274 w 279"/>
                  <a:gd name="T3" fmla="*/ 26 h 409"/>
                  <a:gd name="T4" fmla="*/ 252 w 279"/>
                  <a:gd name="T5" fmla="*/ 6 h 409"/>
                  <a:gd name="T6" fmla="*/ 144 w 279"/>
                  <a:gd name="T7" fmla="*/ 56 h 409"/>
                  <a:gd name="T8" fmla="*/ 132 w 279"/>
                  <a:gd name="T9" fmla="*/ 58 h 409"/>
                  <a:gd name="T10" fmla="*/ 130 w 279"/>
                  <a:gd name="T11" fmla="*/ 58 h 409"/>
                  <a:gd name="T12" fmla="*/ 61 w 279"/>
                  <a:gd name="T13" fmla="*/ 58 h 409"/>
                  <a:gd name="T14" fmla="*/ 15 w 279"/>
                  <a:gd name="T15" fmla="*/ 84 h 409"/>
                  <a:gd name="T16" fmla="*/ 0 w 279"/>
                  <a:gd name="T17" fmla="*/ 116 h 409"/>
                  <a:gd name="T18" fmla="*/ 1 w 279"/>
                  <a:gd name="T19" fmla="*/ 124 h 409"/>
                  <a:gd name="T20" fmla="*/ 35 w 279"/>
                  <a:gd name="T21" fmla="*/ 151 h 409"/>
                  <a:gd name="T22" fmla="*/ 104 w 279"/>
                  <a:gd name="T23" fmla="*/ 154 h 409"/>
                  <a:gd name="T24" fmla="*/ 101 w 279"/>
                  <a:gd name="T25" fmla="*/ 124 h 409"/>
                  <a:gd name="T26" fmla="*/ 36 w 279"/>
                  <a:gd name="T27" fmla="*/ 120 h 409"/>
                  <a:gd name="T28" fmla="*/ 30 w 279"/>
                  <a:gd name="T29" fmla="*/ 116 h 409"/>
                  <a:gd name="T30" fmla="*/ 30 w 279"/>
                  <a:gd name="T31" fmla="*/ 116 h 409"/>
                  <a:gd name="T32" fmla="*/ 46 w 279"/>
                  <a:gd name="T33" fmla="*/ 96 h 409"/>
                  <a:gd name="T34" fmla="*/ 73 w 279"/>
                  <a:gd name="T35" fmla="*/ 121 h 409"/>
                  <a:gd name="T36" fmla="*/ 89 w 279"/>
                  <a:gd name="T37" fmla="*/ 121 h 409"/>
                  <a:gd name="T38" fmla="*/ 78 w 279"/>
                  <a:gd name="T39" fmla="*/ 86 h 409"/>
                  <a:gd name="T40" fmla="*/ 115 w 279"/>
                  <a:gd name="T41" fmla="*/ 86 h 409"/>
                  <a:gd name="T42" fmla="*/ 104 w 279"/>
                  <a:gd name="T43" fmla="*/ 120 h 409"/>
                  <a:gd name="T44" fmla="*/ 104 w 279"/>
                  <a:gd name="T45" fmla="*/ 158 h 409"/>
                  <a:gd name="T46" fmla="*/ 104 w 279"/>
                  <a:gd name="T47" fmla="*/ 171 h 409"/>
                  <a:gd name="T48" fmla="*/ 89 w 279"/>
                  <a:gd name="T49" fmla="*/ 159 h 409"/>
                  <a:gd name="T50" fmla="*/ 46 w 279"/>
                  <a:gd name="T51" fmla="*/ 157 h 409"/>
                  <a:gd name="T52" fmla="*/ 46 w 279"/>
                  <a:gd name="T53" fmla="*/ 201 h 409"/>
                  <a:gd name="T54" fmla="*/ 69 w 279"/>
                  <a:gd name="T55" fmla="*/ 409 h 409"/>
                  <a:gd name="T56" fmla="*/ 92 w 279"/>
                  <a:gd name="T57" fmla="*/ 216 h 409"/>
                  <a:gd name="T58" fmla="*/ 101 w 279"/>
                  <a:gd name="T59" fmla="*/ 385 h 409"/>
                  <a:gd name="T60" fmla="*/ 147 w 279"/>
                  <a:gd name="T61" fmla="*/ 385 h 409"/>
                  <a:gd name="T62" fmla="*/ 147 w 279"/>
                  <a:gd name="T63" fmla="*/ 165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9" h="409">
                    <a:moveTo>
                      <a:pt x="147" y="165"/>
                    </a:moveTo>
                    <a:cubicBezTo>
                      <a:pt x="147" y="86"/>
                      <a:pt x="147" y="86"/>
                      <a:pt x="147" y="86"/>
                    </a:cubicBezTo>
                    <a:cubicBezTo>
                      <a:pt x="157" y="84"/>
                      <a:pt x="170" y="81"/>
                      <a:pt x="185" y="77"/>
                    </a:cubicBezTo>
                    <a:cubicBezTo>
                      <a:pt x="214" y="68"/>
                      <a:pt x="248" y="54"/>
                      <a:pt x="274" y="26"/>
                    </a:cubicBezTo>
                    <a:cubicBezTo>
                      <a:pt x="279" y="20"/>
                      <a:pt x="279" y="11"/>
                      <a:pt x="273" y="5"/>
                    </a:cubicBezTo>
                    <a:cubicBezTo>
                      <a:pt x="267" y="0"/>
                      <a:pt x="257" y="0"/>
                      <a:pt x="252" y="6"/>
                    </a:cubicBezTo>
                    <a:cubicBezTo>
                      <a:pt x="233" y="27"/>
                      <a:pt x="202" y="40"/>
                      <a:pt x="177" y="48"/>
                    </a:cubicBezTo>
                    <a:cubicBezTo>
                      <a:pt x="164" y="52"/>
                      <a:pt x="152" y="54"/>
                      <a:pt x="144" y="56"/>
                    </a:cubicBezTo>
                    <a:cubicBezTo>
                      <a:pt x="140" y="57"/>
                      <a:pt x="136" y="57"/>
                      <a:pt x="134" y="57"/>
                    </a:cubicBezTo>
                    <a:cubicBezTo>
                      <a:pt x="133" y="57"/>
                      <a:pt x="132" y="58"/>
                      <a:pt x="132" y="58"/>
                    </a:cubicBezTo>
                    <a:cubicBezTo>
                      <a:pt x="131" y="58"/>
                      <a:pt x="131" y="58"/>
                      <a:pt x="131" y="58"/>
                    </a:cubicBezTo>
                    <a:cubicBezTo>
                      <a:pt x="131" y="58"/>
                      <a:pt x="131" y="58"/>
                      <a:pt x="130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1" y="58"/>
                      <a:pt x="61" y="58"/>
                    </a:cubicBezTo>
                    <a:cubicBezTo>
                      <a:pt x="53" y="58"/>
                      <a:pt x="47" y="60"/>
                      <a:pt x="41" y="63"/>
                    </a:cubicBezTo>
                    <a:cubicBezTo>
                      <a:pt x="32" y="68"/>
                      <a:pt x="22" y="75"/>
                      <a:pt x="15" y="84"/>
                    </a:cubicBezTo>
                    <a:cubicBezTo>
                      <a:pt x="11" y="88"/>
                      <a:pt x="8" y="93"/>
                      <a:pt x="5" y="98"/>
                    </a:cubicBezTo>
                    <a:cubicBezTo>
                      <a:pt x="2" y="103"/>
                      <a:pt x="0" y="109"/>
                      <a:pt x="0" y="116"/>
                    </a:cubicBezTo>
                    <a:cubicBezTo>
                      <a:pt x="0" y="119"/>
                      <a:pt x="1" y="121"/>
                      <a:pt x="1" y="12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3" y="129"/>
                      <a:pt x="6" y="135"/>
                      <a:pt x="10" y="139"/>
                    </a:cubicBezTo>
                    <a:cubicBezTo>
                      <a:pt x="16" y="145"/>
                      <a:pt x="25" y="149"/>
                      <a:pt x="35" y="151"/>
                    </a:cubicBezTo>
                    <a:cubicBezTo>
                      <a:pt x="46" y="154"/>
                      <a:pt x="58" y="155"/>
                      <a:pt x="74" y="155"/>
                    </a:cubicBezTo>
                    <a:cubicBezTo>
                      <a:pt x="83" y="155"/>
                      <a:pt x="93" y="155"/>
                      <a:pt x="104" y="154"/>
                    </a:cubicBezTo>
                    <a:cubicBezTo>
                      <a:pt x="112" y="153"/>
                      <a:pt x="118" y="146"/>
                      <a:pt x="118" y="138"/>
                    </a:cubicBezTo>
                    <a:cubicBezTo>
                      <a:pt x="117" y="129"/>
                      <a:pt x="110" y="123"/>
                      <a:pt x="101" y="124"/>
                    </a:cubicBezTo>
                    <a:cubicBezTo>
                      <a:pt x="91" y="125"/>
                      <a:pt x="82" y="125"/>
                      <a:pt x="74" y="125"/>
                    </a:cubicBezTo>
                    <a:cubicBezTo>
                      <a:pt x="55" y="125"/>
                      <a:pt x="43" y="123"/>
                      <a:pt x="36" y="120"/>
                    </a:cubicBezTo>
                    <a:cubicBezTo>
                      <a:pt x="33" y="119"/>
                      <a:pt x="32" y="118"/>
                      <a:pt x="31" y="117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5"/>
                      <a:pt x="31" y="113"/>
                      <a:pt x="33" y="109"/>
                    </a:cubicBezTo>
                    <a:cubicBezTo>
                      <a:pt x="36" y="105"/>
                      <a:pt x="41" y="100"/>
                      <a:pt x="46" y="96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51" y="120"/>
                      <a:pt x="60" y="121"/>
                      <a:pt x="73" y="121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79" y="121"/>
                      <a:pt x="84" y="121"/>
                      <a:pt x="89" y="121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83" y="100"/>
                      <a:pt x="78" y="94"/>
                      <a:pt x="78" y="86"/>
                    </a:cubicBezTo>
                    <a:cubicBezTo>
                      <a:pt x="78" y="76"/>
                      <a:pt x="86" y="68"/>
                      <a:pt x="96" y="68"/>
                    </a:cubicBezTo>
                    <a:cubicBezTo>
                      <a:pt x="107" y="68"/>
                      <a:pt x="115" y="76"/>
                      <a:pt x="115" y="86"/>
                    </a:cubicBezTo>
                    <a:cubicBezTo>
                      <a:pt x="115" y="94"/>
                      <a:pt x="110" y="100"/>
                      <a:pt x="104" y="103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13" y="121"/>
                      <a:pt x="121" y="128"/>
                      <a:pt x="121" y="137"/>
                    </a:cubicBezTo>
                    <a:cubicBezTo>
                      <a:pt x="122" y="148"/>
                      <a:pt x="115" y="157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71"/>
                      <a:pt x="104" y="171"/>
                      <a:pt x="104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9" y="159"/>
                      <a:pt x="89" y="159"/>
                      <a:pt x="89" y="159"/>
                    </a:cubicBezTo>
                    <a:cubicBezTo>
                      <a:pt x="84" y="159"/>
                      <a:pt x="79" y="159"/>
                      <a:pt x="74" y="159"/>
                    </a:cubicBezTo>
                    <a:cubicBezTo>
                      <a:pt x="63" y="159"/>
                      <a:pt x="54" y="158"/>
                      <a:pt x="46" y="157"/>
                    </a:cubicBezTo>
                    <a:cubicBezTo>
                      <a:pt x="46" y="165"/>
                      <a:pt x="46" y="165"/>
                      <a:pt x="46" y="165"/>
                    </a:cubicBezTo>
                    <a:cubicBezTo>
                      <a:pt x="46" y="201"/>
                      <a:pt x="46" y="201"/>
                      <a:pt x="46" y="201"/>
                    </a:cubicBezTo>
                    <a:cubicBezTo>
                      <a:pt x="46" y="385"/>
                      <a:pt x="46" y="385"/>
                      <a:pt x="46" y="385"/>
                    </a:cubicBezTo>
                    <a:cubicBezTo>
                      <a:pt x="46" y="398"/>
                      <a:pt x="56" y="409"/>
                      <a:pt x="69" y="409"/>
                    </a:cubicBezTo>
                    <a:cubicBezTo>
                      <a:pt x="82" y="409"/>
                      <a:pt x="92" y="398"/>
                      <a:pt x="92" y="385"/>
                    </a:cubicBezTo>
                    <a:cubicBezTo>
                      <a:pt x="92" y="216"/>
                      <a:pt x="92" y="216"/>
                      <a:pt x="92" y="216"/>
                    </a:cubicBezTo>
                    <a:cubicBezTo>
                      <a:pt x="101" y="216"/>
                      <a:pt x="101" y="216"/>
                      <a:pt x="101" y="216"/>
                    </a:cubicBezTo>
                    <a:cubicBezTo>
                      <a:pt x="101" y="385"/>
                      <a:pt x="101" y="385"/>
                      <a:pt x="101" y="385"/>
                    </a:cubicBezTo>
                    <a:cubicBezTo>
                      <a:pt x="101" y="398"/>
                      <a:pt x="111" y="409"/>
                      <a:pt x="124" y="409"/>
                    </a:cubicBezTo>
                    <a:cubicBezTo>
                      <a:pt x="137" y="409"/>
                      <a:pt x="147" y="398"/>
                      <a:pt x="147" y="385"/>
                    </a:cubicBezTo>
                    <a:cubicBezTo>
                      <a:pt x="147" y="201"/>
                      <a:pt x="147" y="201"/>
                      <a:pt x="147" y="201"/>
                    </a:cubicBezTo>
                    <a:lnTo>
                      <a:pt x="147" y="165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88" name="Oval 35"/>
              <p:cNvSpPr>
                <a:spLocks noChangeArrowheads="1"/>
              </p:cNvSpPr>
              <p:nvPr/>
            </p:nvSpPr>
            <p:spPr bwMode="auto">
              <a:xfrm>
                <a:off x="10193338" y="722023"/>
                <a:ext cx="133350" cy="13176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323850" y="8808"/>
            <a:ext cx="8661742" cy="5135010"/>
            <a:chOff x="323850" y="8490"/>
            <a:chExt cx="8661742" cy="5135010"/>
          </a:xfrm>
        </p:grpSpPr>
        <p:grpSp>
          <p:nvGrpSpPr>
            <p:cNvPr id="118" name="组合 117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136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138" name="直接连接符 137"/>
              <p:cNvCxnSpPr>
                <a:stCxn id="137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组合 118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12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93678" y="8808"/>
            <a:ext cx="8658223" cy="5135010"/>
            <a:chOff x="193678" y="8490"/>
            <a:chExt cx="8658223" cy="5135010"/>
          </a:xfrm>
        </p:grpSpPr>
        <p:grpSp>
          <p:nvGrpSpPr>
            <p:cNvPr id="54" name="组合 53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88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6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927509" y="1386655"/>
            <a:ext cx="5818346" cy="3579971"/>
            <a:chOff x="2216726" y="1403927"/>
            <a:chExt cx="8375049" cy="529009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726" y="1403927"/>
              <a:ext cx="8375049" cy="529009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216726" y="1403927"/>
              <a:ext cx="1154546" cy="4419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1350" dirty="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66769" y="911762"/>
            <a:ext cx="703200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自主学习成果展示：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“描画全球航路”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4985" y="3383503"/>
            <a:ext cx="2182826" cy="10147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0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时间轴</a:t>
            </a:r>
            <a:endParaRPr lang="en-US" altLang="zh-CN" sz="3000" b="1" dirty="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列大事 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8782" y="1758367"/>
            <a:ext cx="2288714" cy="10147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0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地图</a:t>
            </a:r>
            <a:r>
              <a:rPr lang="zh-CN" altLang="en-US" sz="3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  <a:endParaRPr lang="en-US" altLang="zh-CN" sz="3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标航线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Rot="1"/>
          </p:cNvSpPr>
          <p:nvPr/>
        </p:nvSpPr>
        <p:spPr>
          <a:xfrm>
            <a:off x="651510" y="324300"/>
            <a:ext cx="6405563" cy="45720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altLang="en-US" sz="2700" b="1" dirty="0">
                <a:solidFill>
                  <a:schemeClr val="tx1"/>
                </a:solidFill>
                <a:ea typeface="黑体" panose="02010609060101010101" pitchFamily="49" charset="-122"/>
              </a:rPr>
              <a:t>探究二   </a:t>
            </a:r>
            <a:r>
              <a:rPr lang="zh-CN" altLang="en-US" sz="2700" b="1" dirty="0">
                <a:solidFill>
                  <a:schemeClr val="tx1"/>
                </a:solidFill>
                <a:latin typeface="隶书" panose="02010509060101010101" pitchFamily="49" charset="-122"/>
                <a:ea typeface="黑体" panose="02010609060101010101" pitchFamily="49" charset="-122"/>
              </a:rPr>
              <a:t>新航路的开辟</a:t>
            </a:r>
            <a:endParaRPr lang="zh-CN" altLang="en-US" sz="2700" b="1" dirty="0">
              <a:solidFill>
                <a:schemeClr val="tx1"/>
              </a:solidFill>
              <a:latin typeface="隶书" panose="020105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93678" y="8808"/>
            <a:ext cx="8658223" cy="5135010"/>
            <a:chOff x="193678" y="8490"/>
            <a:chExt cx="8658223" cy="5135010"/>
          </a:xfrm>
        </p:grpSpPr>
        <p:grpSp>
          <p:nvGrpSpPr>
            <p:cNvPr id="54" name="组合 53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88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6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1" cstate="print"/>
          <a:srcRect l="14472" t="14891" r="22791" b="22390"/>
          <a:stretch>
            <a:fillRect/>
          </a:stretch>
        </p:blipFill>
        <p:spPr>
          <a:xfrm>
            <a:off x="806450" y="843280"/>
            <a:ext cx="7360920" cy="42106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52959" y="2743417"/>
            <a:ext cx="758190" cy="55308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0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① </a:t>
            </a:r>
            <a:endParaRPr lang="zh-CN" altLang="en-US" sz="30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8624" y="1648348"/>
            <a:ext cx="565785" cy="55308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0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②</a:t>
            </a:r>
            <a:endParaRPr lang="zh-CN" altLang="en-US" sz="30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77624" y="2843202"/>
            <a:ext cx="572454" cy="5530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000" b="1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③</a:t>
            </a:r>
            <a:endParaRPr lang="zh-CN" altLang="en-US" sz="30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91523" y="3705748"/>
            <a:ext cx="565785" cy="55308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0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④</a:t>
            </a:r>
            <a:endParaRPr lang="zh-CN" altLang="en-US" sz="30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52910" y="2205100"/>
            <a:ext cx="565785" cy="55308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0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④</a:t>
            </a:r>
            <a:endParaRPr lang="zh-CN" altLang="en-US" sz="30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0760" name="文本框 30759"/>
          <p:cNvSpPr txBox="1"/>
          <p:nvPr/>
        </p:nvSpPr>
        <p:spPr>
          <a:xfrm>
            <a:off x="1064419" y="303345"/>
            <a:ext cx="4420791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（一）西、葡开辟的主要航线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770" name="文本框 30769"/>
          <p:cNvSpPr txBox="1"/>
          <p:nvPr/>
        </p:nvSpPr>
        <p:spPr>
          <a:xfrm>
            <a:off x="3653155" y="2365375"/>
            <a:ext cx="122237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迪亚士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71" name="文本框 30770"/>
          <p:cNvSpPr txBox="1"/>
          <p:nvPr/>
        </p:nvSpPr>
        <p:spPr>
          <a:xfrm>
            <a:off x="2261870" y="1234255"/>
            <a:ext cx="1026319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哥伦布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72" name="文本框 30771"/>
          <p:cNvSpPr txBox="1"/>
          <p:nvPr/>
        </p:nvSpPr>
        <p:spPr>
          <a:xfrm>
            <a:off x="5370036" y="3296497"/>
            <a:ext cx="988219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达伽马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73" name="文本框 30772"/>
          <p:cNvSpPr txBox="1"/>
          <p:nvPr/>
        </p:nvSpPr>
        <p:spPr>
          <a:xfrm>
            <a:off x="2355850" y="3395795"/>
            <a:ext cx="1188244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麦哲伦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0" grpId="0"/>
      <p:bldP spid="30771" grpId="0"/>
      <p:bldP spid="30772" grpId="0"/>
      <p:bldP spid="307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93678" y="8808"/>
            <a:ext cx="8658223" cy="5135010"/>
            <a:chOff x="193678" y="8490"/>
            <a:chExt cx="8658223" cy="5135010"/>
          </a:xfrm>
        </p:grpSpPr>
        <p:grpSp>
          <p:nvGrpSpPr>
            <p:cNvPr id="54" name="组合 53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88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6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30722" name="表格 30721"/>
          <p:cNvGraphicFramePr/>
          <p:nvPr/>
        </p:nvGraphicFramePr>
        <p:xfrm>
          <a:off x="1115378" y="1146307"/>
          <a:ext cx="6520815" cy="3780790"/>
        </p:xfrm>
        <a:graphic>
          <a:graphicData uri="http://schemas.openxmlformats.org/drawingml/2006/table">
            <a:tbl>
              <a:tblPr/>
              <a:tblGrid>
                <a:gridCol w="1612265"/>
                <a:gridCol w="996950"/>
                <a:gridCol w="1031875"/>
                <a:gridCol w="1576070"/>
                <a:gridCol w="1303655"/>
              </a:tblGrid>
              <a:tr h="43434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时间</a:t>
                      </a:r>
                      <a:endParaRPr lang="zh-CN" altLang="en-US" sz="24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人物</a:t>
                      </a:r>
                      <a:endParaRPr lang="zh-CN" altLang="en-US" sz="24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国别</a:t>
                      </a:r>
                      <a:endParaRPr lang="zh-CN" altLang="en-US" sz="24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航线</a:t>
                      </a:r>
                      <a:endParaRPr lang="zh-CN" altLang="en-US" sz="24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2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支持者</a:t>
                      </a:r>
                      <a:endParaRPr lang="zh-CN" altLang="en-US" sz="2400" b="1" dirty="0">
                        <a:solidFill>
                          <a:schemeClr val="tx2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1487-1488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en-US" altLang="zh-CN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1492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en-US" altLang="zh-CN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en-US" altLang="zh-CN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1497-1498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1519-1522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173004" y="437171"/>
            <a:ext cx="4420791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（一）西、葡开辟的主要航路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761" name="文本框 30760"/>
          <p:cNvSpPr txBox="1"/>
          <p:nvPr/>
        </p:nvSpPr>
        <p:spPr>
          <a:xfrm>
            <a:off x="3829050" y="1817820"/>
            <a:ext cx="1143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葡萄牙</a:t>
            </a: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63" name="文本框 30762"/>
          <p:cNvSpPr txBox="1"/>
          <p:nvPr/>
        </p:nvSpPr>
        <p:spPr>
          <a:xfrm>
            <a:off x="3771662" y="3543512"/>
            <a:ext cx="108585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葡萄牙</a:t>
            </a: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64" name="文本框 30763"/>
          <p:cNvSpPr txBox="1"/>
          <p:nvPr/>
        </p:nvSpPr>
        <p:spPr>
          <a:xfrm>
            <a:off x="3783330" y="4344035"/>
            <a:ext cx="109728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葡萄牙</a:t>
            </a: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65" name="文本框 30764"/>
          <p:cNvSpPr txBox="1"/>
          <p:nvPr/>
        </p:nvSpPr>
        <p:spPr>
          <a:xfrm>
            <a:off x="4773454" y="1830679"/>
            <a:ext cx="1654969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西欧</a:t>
            </a:r>
            <a:r>
              <a:rPr lang="en-US" altLang="zh-CN" sz="21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好望角</a:t>
            </a: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66" name="文本框 30765"/>
          <p:cNvSpPr txBox="1"/>
          <p:nvPr/>
        </p:nvSpPr>
        <p:spPr>
          <a:xfrm>
            <a:off x="4869180" y="2697480"/>
            <a:ext cx="144018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西欧</a:t>
            </a:r>
            <a:r>
              <a:rPr lang="en-US" altLang="zh-CN" sz="21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美洲</a:t>
            </a: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68" name="文本框 30767"/>
          <p:cNvSpPr txBox="1"/>
          <p:nvPr/>
        </p:nvSpPr>
        <p:spPr>
          <a:xfrm>
            <a:off x="4880610" y="3436117"/>
            <a:ext cx="142875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西欧</a:t>
            </a:r>
            <a:r>
              <a:rPr lang="en-US" altLang="zh-CN" sz="21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好望角</a:t>
            </a:r>
            <a:r>
              <a:rPr lang="en-US" altLang="zh-CN" sz="21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印度</a:t>
            </a:r>
            <a:endParaRPr lang="zh-CN" altLang="en-US" b="0">
              <a:latin typeface="Times New Roman" panose="02020603050405020304" pitchFamily="18" charset="0"/>
            </a:endParaRPr>
          </a:p>
        </p:txBody>
      </p:sp>
      <p:sp>
        <p:nvSpPr>
          <p:cNvPr id="30769" name="文本框 30768"/>
          <p:cNvSpPr txBox="1"/>
          <p:nvPr/>
        </p:nvSpPr>
        <p:spPr>
          <a:xfrm>
            <a:off x="4960620" y="4343850"/>
            <a:ext cx="12573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环球航行</a:t>
            </a: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70" name="文本框 30769"/>
          <p:cNvSpPr txBox="1"/>
          <p:nvPr/>
        </p:nvSpPr>
        <p:spPr>
          <a:xfrm>
            <a:off x="2758440" y="1818005"/>
            <a:ext cx="122237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迪亚士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71" name="文本框 30770"/>
          <p:cNvSpPr txBox="1"/>
          <p:nvPr/>
        </p:nvSpPr>
        <p:spPr>
          <a:xfrm>
            <a:off x="2758440" y="2663640"/>
            <a:ext cx="1026319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哥伦布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72" name="文本框 30771"/>
          <p:cNvSpPr txBox="1"/>
          <p:nvPr/>
        </p:nvSpPr>
        <p:spPr>
          <a:xfrm>
            <a:off x="2798286" y="3509222"/>
            <a:ext cx="988219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达伽马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73" name="文本框 30772"/>
          <p:cNvSpPr txBox="1"/>
          <p:nvPr/>
        </p:nvSpPr>
        <p:spPr>
          <a:xfrm>
            <a:off x="2766060" y="4343850"/>
            <a:ext cx="1188244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麦哲伦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74" name="文本框 30773"/>
          <p:cNvSpPr txBox="1"/>
          <p:nvPr/>
        </p:nvSpPr>
        <p:spPr>
          <a:xfrm>
            <a:off x="6393180" y="1668992"/>
            <a:ext cx="1243013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葡萄牙</a:t>
            </a:r>
            <a:b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王室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75" name="文本框 30774"/>
          <p:cNvSpPr txBox="1"/>
          <p:nvPr/>
        </p:nvSpPr>
        <p:spPr>
          <a:xfrm>
            <a:off x="6428185" y="2536005"/>
            <a:ext cx="1241822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西班牙</a:t>
            </a:r>
            <a:b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王室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76" name="文本框 30775"/>
          <p:cNvSpPr txBox="1"/>
          <p:nvPr/>
        </p:nvSpPr>
        <p:spPr>
          <a:xfrm>
            <a:off x="6405563" y="3452310"/>
            <a:ext cx="1243013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葡萄牙</a:t>
            </a:r>
            <a:b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王室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77" name="文本框 30776"/>
          <p:cNvSpPr txBox="1"/>
          <p:nvPr/>
        </p:nvSpPr>
        <p:spPr>
          <a:xfrm>
            <a:off x="6393180" y="4167161"/>
            <a:ext cx="1241822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西班牙</a:t>
            </a:r>
            <a:b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王室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79" name="文本框 30778"/>
          <p:cNvSpPr txBox="1"/>
          <p:nvPr/>
        </p:nvSpPr>
        <p:spPr>
          <a:xfrm>
            <a:off x="3829050" y="2663640"/>
            <a:ext cx="10287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意大利</a:t>
            </a: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0" grpId="0"/>
      <p:bldP spid="30765" grpId="0"/>
      <p:bldP spid="30771" grpId="0"/>
      <p:bldP spid="30766" grpId="0"/>
      <p:bldP spid="30772" grpId="0"/>
      <p:bldP spid="30768" grpId="0"/>
      <p:bldP spid="30773" grpId="0"/>
      <p:bldP spid="307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93678" y="8808"/>
            <a:ext cx="8658223" cy="5135010"/>
            <a:chOff x="193678" y="8490"/>
            <a:chExt cx="8658223" cy="5135010"/>
          </a:xfrm>
        </p:grpSpPr>
        <p:grpSp>
          <p:nvGrpSpPr>
            <p:cNvPr id="54" name="组合 53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88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6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50" r="-1552" b="6681"/>
          <a:stretch>
            <a:fillRect/>
          </a:stretch>
        </p:blipFill>
        <p:spPr bwMode="auto">
          <a:xfrm>
            <a:off x="2466596" y="298759"/>
            <a:ext cx="6778751" cy="480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37" y="3260696"/>
            <a:ext cx="1175442" cy="129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85" y="1219317"/>
            <a:ext cx="1285341" cy="164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79" y="2504810"/>
            <a:ext cx="1389285" cy="151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50" y="2405100"/>
            <a:ext cx="301598" cy="3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50" y="49445"/>
            <a:ext cx="3779436" cy="373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3"/>
          <p:cNvSpPr txBox="1"/>
          <p:nvPr/>
        </p:nvSpPr>
        <p:spPr>
          <a:xfrm>
            <a:off x="3569847" y="1964890"/>
            <a:ext cx="438035" cy="64516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zh-CN" altLang="en-US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英国</a:t>
            </a:r>
            <a:endParaRPr lang="zh-CN" altLang="en-US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5" name="TextBox 4"/>
          <p:cNvSpPr txBox="1"/>
          <p:nvPr/>
        </p:nvSpPr>
        <p:spPr>
          <a:xfrm rot="975874">
            <a:off x="2452981" y="3525280"/>
            <a:ext cx="411249" cy="92202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zh-CN" altLang="en-US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葡萄牙</a:t>
            </a:r>
            <a:endParaRPr lang="zh-CN" altLang="en-US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3752509" y="2862614"/>
            <a:ext cx="411249" cy="64516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zh-CN" altLang="en-US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法国</a:t>
            </a:r>
            <a:endParaRPr lang="zh-CN" altLang="en-US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319823" y="1909969"/>
            <a:ext cx="411249" cy="64516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zh-CN" altLang="en-US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荷兰</a:t>
            </a:r>
            <a:endParaRPr lang="zh-CN" altLang="en-US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6599496" y="1732203"/>
            <a:ext cx="1295807" cy="3683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zh-CN" altLang="en-US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俄       国</a:t>
            </a:r>
            <a:endParaRPr lang="zh-CN" altLang="en-US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0495" y="641985"/>
            <a:ext cx="2033905" cy="407860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100"/>
              <a:t>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西班牙、葡萄牙凭借优势抢占先机，垄断了欧洲至亚洲、美洲最有力的通商航线，那么西欧其它国家如何应对呢？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83" y="3098853"/>
            <a:ext cx="1511774" cy="145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4"/>
          <p:cNvSpPr txBox="1"/>
          <p:nvPr/>
        </p:nvSpPr>
        <p:spPr>
          <a:xfrm>
            <a:off x="3100904" y="3485866"/>
            <a:ext cx="411249" cy="92202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zh-CN" altLang="en-US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西班牙</a:t>
            </a:r>
            <a:endParaRPr lang="zh-CN" altLang="en-US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9" grpId="0" bldLvl="0" animBg="1"/>
      <p:bldP spid="20" grpId="0" bldLvl="0" animBg="1"/>
      <p:bldP spid="21" grpId="0" bldLvl="0" animBg="1"/>
      <p:bldP spid="1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4" y="1220"/>
            <a:ext cx="8837363" cy="5149237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2542514" y="1613716"/>
            <a:ext cx="1585499" cy="98481"/>
          </a:xfrm>
          <a:custGeom>
            <a:avLst/>
            <a:gdLst>
              <a:gd name="connsiteX0" fmla="*/ 2114550 w 2114550"/>
              <a:gd name="connsiteY0" fmla="*/ 131342 h 131342"/>
              <a:gd name="connsiteX1" fmla="*/ 1193800 w 2114550"/>
              <a:gd name="connsiteY1" fmla="*/ 61492 h 131342"/>
              <a:gd name="connsiteX2" fmla="*/ 869950 w 2114550"/>
              <a:gd name="connsiteY2" fmla="*/ 23392 h 131342"/>
              <a:gd name="connsiteX3" fmla="*/ 688975 w 2114550"/>
              <a:gd name="connsiteY3" fmla="*/ 45617 h 131342"/>
              <a:gd name="connsiteX4" fmla="*/ 488950 w 2114550"/>
              <a:gd name="connsiteY4" fmla="*/ 20217 h 131342"/>
              <a:gd name="connsiteX5" fmla="*/ 374650 w 2114550"/>
              <a:gd name="connsiteY5" fmla="*/ 1167 h 131342"/>
              <a:gd name="connsiteX6" fmla="*/ 273050 w 2114550"/>
              <a:gd name="connsiteY6" fmla="*/ 55142 h 131342"/>
              <a:gd name="connsiteX7" fmla="*/ 231775 w 2114550"/>
              <a:gd name="connsiteY7" fmla="*/ 71017 h 131342"/>
              <a:gd name="connsiteX8" fmla="*/ 85725 w 2114550"/>
              <a:gd name="connsiteY8" fmla="*/ 77367 h 131342"/>
              <a:gd name="connsiteX9" fmla="*/ 19050 w 2114550"/>
              <a:gd name="connsiteY9" fmla="*/ 71017 h 131342"/>
              <a:gd name="connsiteX10" fmla="*/ 6350 w 2114550"/>
              <a:gd name="connsiteY10" fmla="*/ 86892 h 131342"/>
              <a:gd name="connsiteX11" fmla="*/ 0 w 2114550"/>
              <a:gd name="connsiteY11" fmla="*/ 86892 h 13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4550" h="131342">
                <a:moveTo>
                  <a:pt x="2114550" y="131342"/>
                </a:moveTo>
                <a:lnTo>
                  <a:pt x="1193800" y="61492"/>
                </a:lnTo>
                <a:cubicBezTo>
                  <a:pt x="986367" y="43500"/>
                  <a:pt x="954087" y="26038"/>
                  <a:pt x="869950" y="23392"/>
                </a:cubicBezTo>
                <a:cubicBezTo>
                  <a:pt x="785813" y="20746"/>
                  <a:pt x="752475" y="46146"/>
                  <a:pt x="688975" y="45617"/>
                </a:cubicBezTo>
                <a:cubicBezTo>
                  <a:pt x="625475" y="45088"/>
                  <a:pt x="541337" y="27625"/>
                  <a:pt x="488950" y="20217"/>
                </a:cubicBezTo>
                <a:cubicBezTo>
                  <a:pt x="436562" y="12809"/>
                  <a:pt x="410633" y="-4654"/>
                  <a:pt x="374650" y="1167"/>
                </a:cubicBezTo>
                <a:cubicBezTo>
                  <a:pt x="338667" y="6988"/>
                  <a:pt x="296863" y="43500"/>
                  <a:pt x="273050" y="55142"/>
                </a:cubicBezTo>
                <a:cubicBezTo>
                  <a:pt x="249237" y="66784"/>
                  <a:pt x="262996" y="67313"/>
                  <a:pt x="231775" y="71017"/>
                </a:cubicBezTo>
                <a:cubicBezTo>
                  <a:pt x="200554" y="74721"/>
                  <a:pt x="121179" y="77367"/>
                  <a:pt x="85725" y="77367"/>
                </a:cubicBezTo>
                <a:cubicBezTo>
                  <a:pt x="50271" y="77367"/>
                  <a:pt x="32279" y="69430"/>
                  <a:pt x="19050" y="71017"/>
                </a:cubicBezTo>
                <a:cubicBezTo>
                  <a:pt x="5821" y="72604"/>
                  <a:pt x="9525" y="84246"/>
                  <a:pt x="6350" y="86892"/>
                </a:cubicBezTo>
                <a:cubicBezTo>
                  <a:pt x="3175" y="89538"/>
                  <a:pt x="1587" y="88215"/>
                  <a:pt x="0" y="86892"/>
                </a:cubicBez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7" name="组合 16"/>
          <p:cNvGrpSpPr/>
          <p:nvPr/>
        </p:nvGrpSpPr>
        <p:grpSpPr>
          <a:xfrm>
            <a:off x="2542514" y="1686010"/>
            <a:ext cx="625697" cy="205241"/>
            <a:chOff x="3390900" y="2247900"/>
            <a:chExt cx="834479" cy="273725"/>
          </a:xfrm>
        </p:grpSpPr>
        <p:sp>
          <p:nvSpPr>
            <p:cNvPr id="13" name="任意多边形 12"/>
            <p:cNvSpPr/>
            <p:nvPr/>
          </p:nvSpPr>
          <p:spPr>
            <a:xfrm>
              <a:off x="3390900" y="2247900"/>
              <a:ext cx="742950" cy="273725"/>
            </a:xfrm>
            <a:custGeom>
              <a:avLst/>
              <a:gdLst>
                <a:gd name="connsiteX0" fmla="*/ 0 w 742950"/>
                <a:gd name="connsiteY0" fmla="*/ 0 h 273725"/>
                <a:gd name="connsiteX1" fmla="*/ 136525 w 742950"/>
                <a:gd name="connsiteY1" fmla="*/ 47625 h 273725"/>
                <a:gd name="connsiteX2" fmla="*/ 273050 w 742950"/>
                <a:gd name="connsiteY2" fmla="*/ 142875 h 273725"/>
                <a:gd name="connsiteX3" fmla="*/ 314325 w 742950"/>
                <a:gd name="connsiteY3" fmla="*/ 219075 h 273725"/>
                <a:gd name="connsiteX4" fmla="*/ 514350 w 742950"/>
                <a:gd name="connsiteY4" fmla="*/ 273050 h 273725"/>
                <a:gd name="connsiteX5" fmla="*/ 742950 w 742950"/>
                <a:gd name="connsiteY5" fmla="*/ 244475 h 2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950" h="273725">
                  <a:moveTo>
                    <a:pt x="0" y="0"/>
                  </a:moveTo>
                  <a:cubicBezTo>
                    <a:pt x="45508" y="11906"/>
                    <a:pt x="91017" y="23813"/>
                    <a:pt x="136525" y="47625"/>
                  </a:cubicBezTo>
                  <a:cubicBezTo>
                    <a:pt x="182033" y="71437"/>
                    <a:pt x="243417" y="114300"/>
                    <a:pt x="273050" y="142875"/>
                  </a:cubicBezTo>
                  <a:cubicBezTo>
                    <a:pt x="302683" y="171450"/>
                    <a:pt x="274109" y="197379"/>
                    <a:pt x="314325" y="219075"/>
                  </a:cubicBezTo>
                  <a:cubicBezTo>
                    <a:pt x="354541" y="240771"/>
                    <a:pt x="442913" y="268817"/>
                    <a:pt x="514350" y="273050"/>
                  </a:cubicBezTo>
                  <a:cubicBezTo>
                    <a:pt x="585787" y="277283"/>
                    <a:pt x="664368" y="260879"/>
                    <a:pt x="742950" y="244475"/>
                  </a:cubicBez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5" name="直接箭头连接符 14"/>
            <p:cNvCxnSpPr>
              <a:stCxn id="13" idx="5"/>
            </p:cNvCxnSpPr>
            <p:nvPr/>
          </p:nvCxnSpPr>
          <p:spPr>
            <a:xfrm>
              <a:off x="4133850" y="2492375"/>
              <a:ext cx="91529" cy="131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任意多边形 19"/>
          <p:cNvSpPr/>
          <p:nvPr/>
        </p:nvSpPr>
        <p:spPr>
          <a:xfrm>
            <a:off x="2680524" y="1307489"/>
            <a:ext cx="1411780" cy="364580"/>
          </a:xfrm>
          <a:custGeom>
            <a:avLst/>
            <a:gdLst>
              <a:gd name="connsiteX0" fmla="*/ 1882863 w 1882863"/>
              <a:gd name="connsiteY0" fmla="*/ 438151 h 486234"/>
              <a:gd name="connsiteX1" fmla="*/ 1771738 w 1882863"/>
              <a:gd name="connsiteY1" fmla="*/ 485776 h 486234"/>
              <a:gd name="connsiteX2" fmla="*/ 1505038 w 1882863"/>
              <a:gd name="connsiteY2" fmla="*/ 463551 h 486234"/>
              <a:gd name="connsiteX3" fmla="*/ 1152613 w 1882863"/>
              <a:gd name="connsiteY3" fmla="*/ 431801 h 486234"/>
              <a:gd name="connsiteX4" fmla="*/ 936713 w 1882863"/>
              <a:gd name="connsiteY4" fmla="*/ 396876 h 486234"/>
              <a:gd name="connsiteX5" fmla="*/ 701763 w 1882863"/>
              <a:gd name="connsiteY5" fmla="*/ 387351 h 486234"/>
              <a:gd name="connsiteX6" fmla="*/ 428713 w 1882863"/>
              <a:gd name="connsiteY6" fmla="*/ 406401 h 486234"/>
              <a:gd name="connsiteX7" fmla="*/ 139788 w 1882863"/>
              <a:gd name="connsiteY7" fmla="*/ 292101 h 486234"/>
              <a:gd name="connsiteX8" fmla="*/ 108038 w 1882863"/>
              <a:gd name="connsiteY8" fmla="*/ 250826 h 486234"/>
              <a:gd name="connsiteX9" fmla="*/ 25488 w 1882863"/>
              <a:gd name="connsiteY9" fmla="*/ 117476 h 486234"/>
              <a:gd name="connsiteX10" fmla="*/ 88 w 1882863"/>
              <a:gd name="connsiteY10" fmla="*/ 19051 h 486234"/>
              <a:gd name="connsiteX11" fmla="*/ 31838 w 1882863"/>
              <a:gd name="connsiteY11" fmla="*/ 1 h 486234"/>
              <a:gd name="connsiteX12" fmla="*/ 31838 w 1882863"/>
              <a:gd name="connsiteY12" fmla="*/ 1 h 486234"/>
              <a:gd name="connsiteX13" fmla="*/ 31838 w 1882863"/>
              <a:gd name="connsiteY13" fmla="*/ 1 h 4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2863" h="486234">
                <a:moveTo>
                  <a:pt x="1882863" y="438151"/>
                </a:moveTo>
                <a:cubicBezTo>
                  <a:pt x="1858786" y="459847"/>
                  <a:pt x="1834709" y="481543"/>
                  <a:pt x="1771738" y="485776"/>
                </a:cubicBezTo>
                <a:cubicBezTo>
                  <a:pt x="1708767" y="490009"/>
                  <a:pt x="1505038" y="463551"/>
                  <a:pt x="1505038" y="463551"/>
                </a:cubicBezTo>
                <a:cubicBezTo>
                  <a:pt x="1401850" y="454555"/>
                  <a:pt x="1247334" y="442914"/>
                  <a:pt x="1152613" y="431801"/>
                </a:cubicBezTo>
                <a:cubicBezTo>
                  <a:pt x="1057892" y="420688"/>
                  <a:pt x="1011855" y="404284"/>
                  <a:pt x="936713" y="396876"/>
                </a:cubicBezTo>
                <a:cubicBezTo>
                  <a:pt x="861571" y="389468"/>
                  <a:pt x="786430" y="385764"/>
                  <a:pt x="701763" y="387351"/>
                </a:cubicBezTo>
                <a:cubicBezTo>
                  <a:pt x="617096" y="388938"/>
                  <a:pt x="522375" y="422276"/>
                  <a:pt x="428713" y="406401"/>
                </a:cubicBezTo>
                <a:cubicBezTo>
                  <a:pt x="335051" y="390526"/>
                  <a:pt x="193234" y="318030"/>
                  <a:pt x="139788" y="292101"/>
                </a:cubicBezTo>
                <a:cubicBezTo>
                  <a:pt x="86342" y="266172"/>
                  <a:pt x="127088" y="279930"/>
                  <a:pt x="108038" y="250826"/>
                </a:cubicBezTo>
                <a:cubicBezTo>
                  <a:pt x="88988" y="221722"/>
                  <a:pt x="43480" y="156105"/>
                  <a:pt x="25488" y="117476"/>
                </a:cubicBezTo>
                <a:cubicBezTo>
                  <a:pt x="7496" y="78847"/>
                  <a:pt x="-970" y="38630"/>
                  <a:pt x="88" y="19051"/>
                </a:cubicBezTo>
                <a:cubicBezTo>
                  <a:pt x="1146" y="-528"/>
                  <a:pt x="31838" y="1"/>
                  <a:pt x="31838" y="1"/>
                </a:cubicBezTo>
                <a:lnTo>
                  <a:pt x="31838" y="1"/>
                </a:lnTo>
                <a:lnTo>
                  <a:pt x="31838" y="1"/>
                </a:lnTo>
              </a:path>
            </a:pathLst>
          </a:custGeom>
          <a:ln w="19050">
            <a:solidFill>
              <a:srgbClr val="ED13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4" name="组合 23"/>
          <p:cNvGrpSpPr/>
          <p:nvPr/>
        </p:nvGrpSpPr>
        <p:grpSpPr>
          <a:xfrm>
            <a:off x="2682971" y="1289542"/>
            <a:ext cx="377255" cy="507176"/>
            <a:chOff x="3578225" y="1719137"/>
            <a:chExt cx="503138" cy="676411"/>
          </a:xfrm>
        </p:grpSpPr>
        <p:sp>
          <p:nvSpPr>
            <p:cNvPr id="21" name="任意多边形 20"/>
            <p:cNvSpPr/>
            <p:nvPr/>
          </p:nvSpPr>
          <p:spPr>
            <a:xfrm>
              <a:off x="3578225" y="1719137"/>
              <a:ext cx="441325" cy="676411"/>
            </a:xfrm>
            <a:custGeom>
              <a:avLst/>
              <a:gdLst>
                <a:gd name="connsiteX0" fmla="*/ 0 w 441325"/>
                <a:gd name="connsiteY0" fmla="*/ 30288 h 676411"/>
                <a:gd name="connsiteX1" fmla="*/ 47625 w 441325"/>
                <a:gd name="connsiteY1" fmla="*/ 14413 h 676411"/>
                <a:gd name="connsiteX2" fmla="*/ 206375 w 441325"/>
                <a:gd name="connsiteY2" fmla="*/ 211263 h 676411"/>
                <a:gd name="connsiteX3" fmla="*/ 222250 w 441325"/>
                <a:gd name="connsiteY3" fmla="*/ 347788 h 676411"/>
                <a:gd name="connsiteX4" fmla="*/ 269875 w 441325"/>
                <a:gd name="connsiteY4" fmla="*/ 544638 h 676411"/>
                <a:gd name="connsiteX5" fmla="*/ 339725 w 441325"/>
                <a:gd name="connsiteY5" fmla="*/ 649413 h 676411"/>
                <a:gd name="connsiteX6" fmla="*/ 415925 w 441325"/>
                <a:gd name="connsiteY6" fmla="*/ 674813 h 676411"/>
                <a:gd name="connsiteX7" fmla="*/ 441325 w 441325"/>
                <a:gd name="connsiteY7" fmla="*/ 671638 h 67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25" h="676411">
                  <a:moveTo>
                    <a:pt x="0" y="30288"/>
                  </a:moveTo>
                  <a:cubicBezTo>
                    <a:pt x="6614" y="7269"/>
                    <a:pt x="13229" y="-15750"/>
                    <a:pt x="47625" y="14413"/>
                  </a:cubicBezTo>
                  <a:cubicBezTo>
                    <a:pt x="82021" y="44576"/>
                    <a:pt x="177271" y="155701"/>
                    <a:pt x="206375" y="211263"/>
                  </a:cubicBezTo>
                  <a:cubicBezTo>
                    <a:pt x="235479" y="266826"/>
                    <a:pt x="211667" y="292226"/>
                    <a:pt x="222250" y="347788"/>
                  </a:cubicBezTo>
                  <a:cubicBezTo>
                    <a:pt x="232833" y="403351"/>
                    <a:pt x="250296" y="494367"/>
                    <a:pt x="269875" y="544638"/>
                  </a:cubicBezTo>
                  <a:cubicBezTo>
                    <a:pt x="289454" y="594909"/>
                    <a:pt x="315384" y="627717"/>
                    <a:pt x="339725" y="649413"/>
                  </a:cubicBezTo>
                  <a:cubicBezTo>
                    <a:pt x="364066" y="671109"/>
                    <a:pt x="398992" y="671109"/>
                    <a:pt x="415925" y="674813"/>
                  </a:cubicBezTo>
                  <a:cubicBezTo>
                    <a:pt x="432858" y="678517"/>
                    <a:pt x="437091" y="675077"/>
                    <a:pt x="441325" y="671638"/>
                  </a:cubicBezTo>
                </a:path>
              </a:pathLst>
            </a:custGeom>
            <a:ln w="19050">
              <a:solidFill>
                <a:srgbClr val="ED13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23" name="直接箭头连接符 22"/>
            <p:cNvCxnSpPr>
              <a:stCxn id="21" idx="7"/>
            </p:cNvCxnSpPr>
            <p:nvPr/>
          </p:nvCxnSpPr>
          <p:spPr>
            <a:xfrm flipV="1">
              <a:off x="4019550" y="2384762"/>
              <a:ext cx="61813" cy="6013"/>
            </a:xfrm>
            <a:prstGeom prst="straightConnector1">
              <a:avLst/>
            </a:prstGeom>
            <a:ln w="19050">
              <a:solidFill>
                <a:srgbClr val="ED13C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952242" y="1384377"/>
            <a:ext cx="113383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卡伯特 </a:t>
            </a:r>
            <a:r>
              <a:rPr lang="en-US" altLang="zh-CN" sz="1200" b="1" dirty="0"/>
              <a:t>1497</a:t>
            </a:r>
            <a:endParaRPr lang="zh-CN" alt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57641" y="1658009"/>
            <a:ext cx="10284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卡蒂埃 </a:t>
            </a:r>
            <a:r>
              <a:rPr lang="en-US" altLang="zh-CN" sz="1200" b="1" dirty="0"/>
              <a:t>1534</a:t>
            </a:r>
            <a:endParaRPr lang="zh-CN" altLang="en-US" sz="1200" b="1" dirty="0"/>
          </a:p>
        </p:txBody>
      </p:sp>
      <p:grpSp>
        <p:nvGrpSpPr>
          <p:cNvPr id="30" name="组合 29"/>
          <p:cNvGrpSpPr/>
          <p:nvPr/>
        </p:nvGrpSpPr>
        <p:grpSpPr>
          <a:xfrm>
            <a:off x="2171543" y="1105612"/>
            <a:ext cx="2080337" cy="475652"/>
            <a:chOff x="2896145" y="1473833"/>
            <a:chExt cx="2774504" cy="634367"/>
          </a:xfrm>
        </p:grpSpPr>
        <p:sp>
          <p:nvSpPr>
            <p:cNvPr id="27" name="任意多边形 26"/>
            <p:cNvSpPr/>
            <p:nvPr/>
          </p:nvSpPr>
          <p:spPr>
            <a:xfrm>
              <a:off x="2896145" y="1473833"/>
              <a:ext cx="2774504" cy="634367"/>
            </a:xfrm>
            <a:custGeom>
              <a:avLst/>
              <a:gdLst>
                <a:gd name="connsiteX0" fmla="*/ 2745830 w 2774504"/>
                <a:gd name="connsiteY0" fmla="*/ 634367 h 634367"/>
                <a:gd name="connsiteX1" fmla="*/ 2768055 w 2774504"/>
                <a:gd name="connsiteY1" fmla="*/ 491492 h 634367"/>
                <a:gd name="connsiteX2" fmla="*/ 2644230 w 2774504"/>
                <a:gd name="connsiteY2" fmla="*/ 339092 h 634367"/>
                <a:gd name="connsiteX3" fmla="*/ 2288630 w 2774504"/>
                <a:gd name="connsiteY3" fmla="*/ 272417 h 634367"/>
                <a:gd name="connsiteX4" fmla="*/ 1923505 w 2774504"/>
                <a:gd name="connsiteY4" fmla="*/ 129542 h 634367"/>
                <a:gd name="connsiteX5" fmla="*/ 1707605 w 2774504"/>
                <a:gd name="connsiteY5" fmla="*/ 5717 h 634367"/>
                <a:gd name="connsiteX6" fmla="*/ 1434555 w 2774504"/>
                <a:gd name="connsiteY6" fmla="*/ 46992 h 634367"/>
                <a:gd name="connsiteX7" fmla="*/ 1304380 w 2774504"/>
                <a:gd name="connsiteY7" fmla="*/ 275592 h 634367"/>
                <a:gd name="connsiteX8" fmla="*/ 1209130 w 2774504"/>
                <a:gd name="connsiteY8" fmla="*/ 323217 h 634367"/>
                <a:gd name="connsiteX9" fmla="*/ 1142455 w 2774504"/>
                <a:gd name="connsiteY9" fmla="*/ 323217 h 634367"/>
                <a:gd name="connsiteX10" fmla="*/ 1078955 w 2774504"/>
                <a:gd name="connsiteY10" fmla="*/ 272417 h 634367"/>
                <a:gd name="connsiteX11" fmla="*/ 967830 w 2774504"/>
                <a:gd name="connsiteY11" fmla="*/ 151767 h 634367"/>
                <a:gd name="connsiteX12" fmla="*/ 869405 w 2774504"/>
                <a:gd name="connsiteY12" fmla="*/ 107317 h 634367"/>
                <a:gd name="connsiteX13" fmla="*/ 697955 w 2774504"/>
                <a:gd name="connsiteY13" fmla="*/ 139067 h 634367"/>
                <a:gd name="connsiteX14" fmla="*/ 555080 w 2774504"/>
                <a:gd name="connsiteY14" fmla="*/ 256542 h 634367"/>
                <a:gd name="connsiteX15" fmla="*/ 491580 w 2774504"/>
                <a:gd name="connsiteY15" fmla="*/ 269242 h 634367"/>
                <a:gd name="connsiteX16" fmla="*/ 409030 w 2774504"/>
                <a:gd name="connsiteY16" fmla="*/ 215267 h 634367"/>
                <a:gd name="connsiteX17" fmla="*/ 294730 w 2774504"/>
                <a:gd name="connsiteY17" fmla="*/ 151767 h 634367"/>
                <a:gd name="connsiteX18" fmla="*/ 205830 w 2774504"/>
                <a:gd name="connsiteY18" fmla="*/ 113667 h 634367"/>
                <a:gd name="connsiteX19" fmla="*/ 161380 w 2774504"/>
                <a:gd name="connsiteY19" fmla="*/ 110492 h 634367"/>
                <a:gd name="connsiteX20" fmla="*/ 97880 w 2774504"/>
                <a:gd name="connsiteY20" fmla="*/ 151767 h 634367"/>
                <a:gd name="connsiteX21" fmla="*/ 47080 w 2774504"/>
                <a:gd name="connsiteY21" fmla="*/ 288292 h 634367"/>
                <a:gd name="connsiteX22" fmla="*/ 2630 w 2774504"/>
                <a:gd name="connsiteY22" fmla="*/ 501017 h 634367"/>
                <a:gd name="connsiteX23" fmla="*/ 8980 w 2774504"/>
                <a:gd name="connsiteY23" fmla="*/ 526417 h 63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74504" h="634367">
                  <a:moveTo>
                    <a:pt x="2745830" y="634367"/>
                  </a:moveTo>
                  <a:cubicBezTo>
                    <a:pt x="2765409" y="587535"/>
                    <a:pt x="2784988" y="540704"/>
                    <a:pt x="2768055" y="491492"/>
                  </a:cubicBezTo>
                  <a:cubicBezTo>
                    <a:pt x="2751122" y="442280"/>
                    <a:pt x="2724134" y="375604"/>
                    <a:pt x="2644230" y="339092"/>
                  </a:cubicBezTo>
                  <a:cubicBezTo>
                    <a:pt x="2564326" y="302579"/>
                    <a:pt x="2408751" y="307342"/>
                    <a:pt x="2288630" y="272417"/>
                  </a:cubicBezTo>
                  <a:cubicBezTo>
                    <a:pt x="2168509" y="237492"/>
                    <a:pt x="2020343" y="173992"/>
                    <a:pt x="1923505" y="129542"/>
                  </a:cubicBezTo>
                  <a:cubicBezTo>
                    <a:pt x="1826667" y="85092"/>
                    <a:pt x="1789097" y="19475"/>
                    <a:pt x="1707605" y="5717"/>
                  </a:cubicBezTo>
                  <a:cubicBezTo>
                    <a:pt x="1626113" y="-8041"/>
                    <a:pt x="1501759" y="2013"/>
                    <a:pt x="1434555" y="46992"/>
                  </a:cubicBezTo>
                  <a:cubicBezTo>
                    <a:pt x="1367351" y="91971"/>
                    <a:pt x="1341951" y="229554"/>
                    <a:pt x="1304380" y="275592"/>
                  </a:cubicBezTo>
                  <a:cubicBezTo>
                    <a:pt x="1266809" y="321629"/>
                    <a:pt x="1236117" y="315280"/>
                    <a:pt x="1209130" y="323217"/>
                  </a:cubicBezTo>
                  <a:cubicBezTo>
                    <a:pt x="1182143" y="331154"/>
                    <a:pt x="1164151" y="331684"/>
                    <a:pt x="1142455" y="323217"/>
                  </a:cubicBezTo>
                  <a:cubicBezTo>
                    <a:pt x="1120759" y="314750"/>
                    <a:pt x="1108059" y="300992"/>
                    <a:pt x="1078955" y="272417"/>
                  </a:cubicBezTo>
                  <a:cubicBezTo>
                    <a:pt x="1049851" y="243842"/>
                    <a:pt x="1002755" y="179284"/>
                    <a:pt x="967830" y="151767"/>
                  </a:cubicBezTo>
                  <a:cubicBezTo>
                    <a:pt x="932905" y="124250"/>
                    <a:pt x="914384" y="109434"/>
                    <a:pt x="869405" y="107317"/>
                  </a:cubicBezTo>
                  <a:cubicBezTo>
                    <a:pt x="824426" y="105200"/>
                    <a:pt x="750342" y="114196"/>
                    <a:pt x="697955" y="139067"/>
                  </a:cubicBezTo>
                  <a:cubicBezTo>
                    <a:pt x="645568" y="163938"/>
                    <a:pt x="589476" y="234846"/>
                    <a:pt x="555080" y="256542"/>
                  </a:cubicBezTo>
                  <a:cubicBezTo>
                    <a:pt x="520684" y="278238"/>
                    <a:pt x="515922" y="276121"/>
                    <a:pt x="491580" y="269242"/>
                  </a:cubicBezTo>
                  <a:cubicBezTo>
                    <a:pt x="467238" y="262363"/>
                    <a:pt x="441838" y="234846"/>
                    <a:pt x="409030" y="215267"/>
                  </a:cubicBezTo>
                  <a:cubicBezTo>
                    <a:pt x="376222" y="195688"/>
                    <a:pt x="328597" y="168700"/>
                    <a:pt x="294730" y="151767"/>
                  </a:cubicBezTo>
                  <a:cubicBezTo>
                    <a:pt x="260863" y="134834"/>
                    <a:pt x="228055" y="120546"/>
                    <a:pt x="205830" y="113667"/>
                  </a:cubicBezTo>
                  <a:cubicBezTo>
                    <a:pt x="183605" y="106788"/>
                    <a:pt x="179372" y="104142"/>
                    <a:pt x="161380" y="110492"/>
                  </a:cubicBezTo>
                  <a:cubicBezTo>
                    <a:pt x="143388" y="116842"/>
                    <a:pt x="116930" y="122134"/>
                    <a:pt x="97880" y="151767"/>
                  </a:cubicBezTo>
                  <a:cubicBezTo>
                    <a:pt x="78830" y="181400"/>
                    <a:pt x="62955" y="230084"/>
                    <a:pt x="47080" y="288292"/>
                  </a:cubicBezTo>
                  <a:cubicBezTo>
                    <a:pt x="31205" y="346500"/>
                    <a:pt x="8980" y="461330"/>
                    <a:pt x="2630" y="501017"/>
                  </a:cubicBezTo>
                  <a:cubicBezTo>
                    <a:pt x="-3720" y="540704"/>
                    <a:pt x="2630" y="533560"/>
                    <a:pt x="8980" y="526417"/>
                  </a:cubicBezTo>
                </a:path>
              </a:pathLst>
            </a:custGeom>
            <a:ln w="19050">
              <a:solidFill>
                <a:srgbClr val="0033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29" name="直接箭头连接符 28"/>
            <p:cNvCxnSpPr>
              <a:stCxn id="27" idx="23"/>
            </p:cNvCxnSpPr>
            <p:nvPr/>
          </p:nvCxnSpPr>
          <p:spPr>
            <a:xfrm>
              <a:off x="2905125" y="2000250"/>
              <a:ext cx="24110" cy="107950"/>
            </a:xfrm>
            <a:prstGeom prst="straightConnector1">
              <a:avLst/>
            </a:prstGeom>
            <a:ln w="19050">
              <a:solidFill>
                <a:srgbClr val="003300"/>
              </a:solidFill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412323" y="952441"/>
            <a:ext cx="107983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哈得逊</a:t>
            </a:r>
            <a:r>
              <a:rPr lang="en-US" altLang="zh-CN" sz="1200" b="1" dirty="0"/>
              <a:t>1610</a:t>
            </a:r>
            <a:endParaRPr lang="zh-CN" altLang="en-US" sz="1200" b="1" dirty="0"/>
          </a:p>
        </p:txBody>
      </p:sp>
      <p:grpSp>
        <p:nvGrpSpPr>
          <p:cNvPr id="39" name="组合 38"/>
          <p:cNvGrpSpPr/>
          <p:nvPr/>
        </p:nvGrpSpPr>
        <p:grpSpPr>
          <a:xfrm>
            <a:off x="2454968" y="1678869"/>
            <a:ext cx="1599246" cy="2783050"/>
            <a:chOff x="3274142" y="2238375"/>
            <a:chExt cx="2132883" cy="3711699"/>
          </a:xfrm>
        </p:grpSpPr>
        <p:sp>
          <p:nvSpPr>
            <p:cNvPr id="11265" name="任意多边形 11264"/>
            <p:cNvSpPr/>
            <p:nvPr/>
          </p:nvSpPr>
          <p:spPr>
            <a:xfrm>
              <a:off x="4886325" y="2238375"/>
              <a:ext cx="520700" cy="1362075"/>
            </a:xfrm>
            <a:custGeom>
              <a:avLst/>
              <a:gdLst>
                <a:gd name="connsiteX0" fmla="*/ 520700 w 520700"/>
                <a:gd name="connsiteY0" fmla="*/ 0 h 1362075"/>
                <a:gd name="connsiteX1" fmla="*/ 479425 w 520700"/>
                <a:gd name="connsiteY1" fmla="*/ 136525 h 1362075"/>
                <a:gd name="connsiteX2" fmla="*/ 409575 w 520700"/>
                <a:gd name="connsiteY2" fmla="*/ 241300 h 1362075"/>
                <a:gd name="connsiteX3" fmla="*/ 371475 w 520700"/>
                <a:gd name="connsiteY3" fmla="*/ 320675 h 1362075"/>
                <a:gd name="connsiteX4" fmla="*/ 339725 w 520700"/>
                <a:gd name="connsiteY4" fmla="*/ 536575 h 1362075"/>
                <a:gd name="connsiteX5" fmla="*/ 323850 w 520700"/>
                <a:gd name="connsiteY5" fmla="*/ 711200 h 1362075"/>
                <a:gd name="connsiteX6" fmla="*/ 279400 w 520700"/>
                <a:gd name="connsiteY6" fmla="*/ 800100 h 1362075"/>
                <a:gd name="connsiteX7" fmla="*/ 98425 w 520700"/>
                <a:gd name="connsiteY7" fmla="*/ 1035050 h 1362075"/>
                <a:gd name="connsiteX8" fmla="*/ 0 w 520700"/>
                <a:gd name="connsiteY8" fmla="*/ 1362075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0700" h="1362075">
                  <a:moveTo>
                    <a:pt x="520700" y="0"/>
                  </a:moveTo>
                  <a:cubicBezTo>
                    <a:pt x="509323" y="48154"/>
                    <a:pt x="497946" y="96308"/>
                    <a:pt x="479425" y="136525"/>
                  </a:cubicBezTo>
                  <a:cubicBezTo>
                    <a:pt x="460904" y="176742"/>
                    <a:pt x="427567" y="210608"/>
                    <a:pt x="409575" y="241300"/>
                  </a:cubicBezTo>
                  <a:cubicBezTo>
                    <a:pt x="391583" y="271992"/>
                    <a:pt x="383117" y="271463"/>
                    <a:pt x="371475" y="320675"/>
                  </a:cubicBezTo>
                  <a:cubicBezTo>
                    <a:pt x="359833" y="369888"/>
                    <a:pt x="347662" y="471488"/>
                    <a:pt x="339725" y="536575"/>
                  </a:cubicBezTo>
                  <a:cubicBezTo>
                    <a:pt x="331788" y="601662"/>
                    <a:pt x="333904" y="667279"/>
                    <a:pt x="323850" y="711200"/>
                  </a:cubicBezTo>
                  <a:cubicBezTo>
                    <a:pt x="313796" y="755121"/>
                    <a:pt x="316971" y="746125"/>
                    <a:pt x="279400" y="800100"/>
                  </a:cubicBezTo>
                  <a:cubicBezTo>
                    <a:pt x="241829" y="854075"/>
                    <a:pt x="144992" y="941388"/>
                    <a:pt x="98425" y="1035050"/>
                  </a:cubicBezTo>
                  <a:cubicBezTo>
                    <a:pt x="51858" y="1128712"/>
                    <a:pt x="38629" y="1240367"/>
                    <a:pt x="0" y="1362075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3274142" y="3632200"/>
              <a:ext cx="1605833" cy="2317874"/>
              <a:chOff x="3274142" y="3632200"/>
              <a:chExt cx="1605833" cy="2317874"/>
            </a:xfrm>
          </p:grpSpPr>
          <p:sp>
            <p:nvSpPr>
              <p:cNvPr id="11267" name="任意多边形 11266"/>
              <p:cNvSpPr/>
              <p:nvPr/>
            </p:nvSpPr>
            <p:spPr>
              <a:xfrm>
                <a:off x="3368675" y="3632200"/>
                <a:ext cx="1511300" cy="2073275"/>
              </a:xfrm>
              <a:custGeom>
                <a:avLst/>
                <a:gdLst>
                  <a:gd name="connsiteX0" fmla="*/ 1511300 w 1511300"/>
                  <a:gd name="connsiteY0" fmla="*/ 0 h 2073275"/>
                  <a:gd name="connsiteX1" fmla="*/ 1444625 w 1511300"/>
                  <a:gd name="connsiteY1" fmla="*/ 234950 h 2073275"/>
                  <a:gd name="connsiteX2" fmla="*/ 1238250 w 1511300"/>
                  <a:gd name="connsiteY2" fmla="*/ 530225 h 2073275"/>
                  <a:gd name="connsiteX3" fmla="*/ 1133475 w 1511300"/>
                  <a:gd name="connsiteY3" fmla="*/ 609600 h 2073275"/>
                  <a:gd name="connsiteX4" fmla="*/ 996950 w 1511300"/>
                  <a:gd name="connsiteY4" fmla="*/ 927100 h 2073275"/>
                  <a:gd name="connsiteX5" fmla="*/ 962025 w 1511300"/>
                  <a:gd name="connsiteY5" fmla="*/ 1127125 h 2073275"/>
                  <a:gd name="connsiteX6" fmla="*/ 800100 w 1511300"/>
                  <a:gd name="connsiteY6" fmla="*/ 1279525 h 2073275"/>
                  <a:gd name="connsiteX7" fmla="*/ 688975 w 1511300"/>
                  <a:gd name="connsiteY7" fmla="*/ 1343025 h 2073275"/>
                  <a:gd name="connsiteX8" fmla="*/ 622300 w 1511300"/>
                  <a:gd name="connsiteY8" fmla="*/ 1514475 h 2073275"/>
                  <a:gd name="connsiteX9" fmla="*/ 387350 w 1511300"/>
                  <a:gd name="connsiteY9" fmla="*/ 1739900 h 2073275"/>
                  <a:gd name="connsiteX10" fmla="*/ 161925 w 1511300"/>
                  <a:gd name="connsiteY10" fmla="*/ 1892300 h 2073275"/>
                  <a:gd name="connsiteX11" fmla="*/ 66675 w 1511300"/>
                  <a:gd name="connsiteY11" fmla="*/ 2038350 h 2073275"/>
                  <a:gd name="connsiteX12" fmla="*/ 0 w 1511300"/>
                  <a:gd name="connsiteY12" fmla="*/ 2073275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1300" h="2073275">
                    <a:moveTo>
                      <a:pt x="1511300" y="0"/>
                    </a:moveTo>
                    <a:cubicBezTo>
                      <a:pt x="1500716" y="73289"/>
                      <a:pt x="1490133" y="146579"/>
                      <a:pt x="1444625" y="234950"/>
                    </a:cubicBezTo>
                    <a:cubicBezTo>
                      <a:pt x="1399117" y="323321"/>
                      <a:pt x="1290108" y="467783"/>
                      <a:pt x="1238250" y="530225"/>
                    </a:cubicBezTo>
                    <a:cubicBezTo>
                      <a:pt x="1186392" y="592667"/>
                      <a:pt x="1173692" y="543454"/>
                      <a:pt x="1133475" y="609600"/>
                    </a:cubicBezTo>
                    <a:cubicBezTo>
                      <a:pt x="1093258" y="675746"/>
                      <a:pt x="1025525" y="840846"/>
                      <a:pt x="996950" y="927100"/>
                    </a:cubicBezTo>
                    <a:cubicBezTo>
                      <a:pt x="968375" y="1013354"/>
                      <a:pt x="994833" y="1068388"/>
                      <a:pt x="962025" y="1127125"/>
                    </a:cubicBezTo>
                    <a:cubicBezTo>
                      <a:pt x="929217" y="1185862"/>
                      <a:pt x="845608" y="1243542"/>
                      <a:pt x="800100" y="1279525"/>
                    </a:cubicBezTo>
                    <a:cubicBezTo>
                      <a:pt x="754592" y="1315508"/>
                      <a:pt x="718608" y="1303867"/>
                      <a:pt x="688975" y="1343025"/>
                    </a:cubicBezTo>
                    <a:cubicBezTo>
                      <a:pt x="659342" y="1382183"/>
                      <a:pt x="672571" y="1448329"/>
                      <a:pt x="622300" y="1514475"/>
                    </a:cubicBezTo>
                    <a:cubicBezTo>
                      <a:pt x="572029" y="1580621"/>
                      <a:pt x="464079" y="1676929"/>
                      <a:pt x="387350" y="1739900"/>
                    </a:cubicBezTo>
                    <a:cubicBezTo>
                      <a:pt x="310621" y="1802871"/>
                      <a:pt x="215371" y="1842558"/>
                      <a:pt x="161925" y="1892300"/>
                    </a:cubicBezTo>
                    <a:cubicBezTo>
                      <a:pt x="108479" y="1942042"/>
                      <a:pt x="93662" y="2008188"/>
                      <a:pt x="66675" y="2038350"/>
                    </a:cubicBezTo>
                    <a:cubicBezTo>
                      <a:pt x="39687" y="2068513"/>
                      <a:pt x="28575" y="2052108"/>
                      <a:pt x="0" y="2073275"/>
                    </a:cubicBezTo>
                  </a:path>
                </a:pathLst>
              </a:custGeom>
              <a:ln w="2857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268" name="任意多边形 11267"/>
              <p:cNvSpPr/>
              <p:nvPr/>
            </p:nvSpPr>
            <p:spPr>
              <a:xfrm>
                <a:off x="3378200" y="5734050"/>
                <a:ext cx="74193" cy="184150"/>
              </a:xfrm>
              <a:custGeom>
                <a:avLst/>
                <a:gdLst>
                  <a:gd name="connsiteX0" fmla="*/ 38100 w 74193"/>
                  <a:gd name="connsiteY0" fmla="*/ 0 h 184150"/>
                  <a:gd name="connsiteX1" fmla="*/ 73025 w 74193"/>
                  <a:gd name="connsiteY1" fmla="*/ 82550 h 184150"/>
                  <a:gd name="connsiteX2" fmla="*/ 0 w 74193"/>
                  <a:gd name="connsiteY2" fmla="*/ 184150 h 18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193" h="184150">
                    <a:moveTo>
                      <a:pt x="38100" y="0"/>
                    </a:moveTo>
                    <a:cubicBezTo>
                      <a:pt x="58737" y="25929"/>
                      <a:pt x="79375" y="51858"/>
                      <a:pt x="73025" y="82550"/>
                    </a:cubicBezTo>
                    <a:cubicBezTo>
                      <a:pt x="66675" y="113242"/>
                      <a:pt x="33337" y="148696"/>
                      <a:pt x="0" y="184150"/>
                    </a:cubicBezTo>
                  </a:path>
                </a:pathLst>
              </a:custGeom>
              <a:ln w="2857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1270" name="直接箭头连接符 11269"/>
              <p:cNvCxnSpPr>
                <a:stCxn id="11268" idx="2"/>
              </p:cNvCxnSpPr>
              <p:nvPr/>
            </p:nvCxnSpPr>
            <p:spPr>
              <a:xfrm flipH="1">
                <a:off x="3274142" y="5918200"/>
                <a:ext cx="104058" cy="31874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72" name="任意多边形 11271"/>
          <p:cNvSpPr/>
          <p:nvPr/>
        </p:nvSpPr>
        <p:spPr>
          <a:xfrm>
            <a:off x="1032494" y="1982542"/>
            <a:ext cx="1422475" cy="2634869"/>
          </a:xfrm>
          <a:custGeom>
            <a:avLst/>
            <a:gdLst>
              <a:gd name="connsiteX0" fmla="*/ 1897127 w 1897127"/>
              <a:gd name="connsiteY0" fmla="*/ 3514074 h 3514074"/>
              <a:gd name="connsiteX1" fmla="*/ 1705398 w 1897127"/>
              <a:gd name="connsiteY1" fmla="*/ 3351841 h 3514074"/>
              <a:gd name="connsiteX2" fmla="*/ 1771766 w 1897127"/>
              <a:gd name="connsiteY2" fmla="*/ 2747157 h 3514074"/>
              <a:gd name="connsiteX3" fmla="*/ 1830759 w 1897127"/>
              <a:gd name="connsiteY3" fmla="*/ 2216216 h 3514074"/>
              <a:gd name="connsiteX4" fmla="*/ 1808637 w 1897127"/>
              <a:gd name="connsiteY4" fmla="*/ 2076106 h 3514074"/>
              <a:gd name="connsiteX5" fmla="*/ 1616908 w 1897127"/>
              <a:gd name="connsiteY5" fmla="*/ 1877003 h 3514074"/>
              <a:gd name="connsiteX6" fmla="*/ 1432553 w 1897127"/>
              <a:gd name="connsiteY6" fmla="*/ 1242822 h 3514074"/>
              <a:gd name="connsiteX7" fmla="*/ 1144959 w 1897127"/>
              <a:gd name="connsiteY7" fmla="*/ 947854 h 3514074"/>
              <a:gd name="connsiteX8" fmla="*/ 414914 w 1897127"/>
              <a:gd name="connsiteY8" fmla="*/ 711880 h 3514074"/>
              <a:gd name="connsiteX9" fmla="*/ 97824 w 1897127"/>
              <a:gd name="connsiteY9" fmla="*/ 394790 h 3514074"/>
              <a:gd name="connsiteX10" fmla="*/ 1959 w 1897127"/>
              <a:gd name="connsiteY10" fmla="*/ 77699 h 3514074"/>
              <a:gd name="connsiteX11" fmla="*/ 38830 w 1897127"/>
              <a:gd name="connsiteY11" fmla="*/ 3957 h 3514074"/>
              <a:gd name="connsiteX12" fmla="*/ 105198 w 1897127"/>
              <a:gd name="connsiteY12" fmla="*/ 18706 h 3514074"/>
              <a:gd name="connsiteX13" fmla="*/ 171566 w 1897127"/>
              <a:gd name="connsiteY13" fmla="*/ 92448 h 3514074"/>
              <a:gd name="connsiteX14" fmla="*/ 171566 w 1897127"/>
              <a:gd name="connsiteY14" fmla="*/ 92448 h 351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7127" h="3514074">
                <a:moveTo>
                  <a:pt x="1897127" y="3514074"/>
                </a:moveTo>
                <a:cubicBezTo>
                  <a:pt x="1811709" y="3496867"/>
                  <a:pt x="1726291" y="3479660"/>
                  <a:pt x="1705398" y="3351841"/>
                </a:cubicBezTo>
                <a:cubicBezTo>
                  <a:pt x="1684505" y="3224022"/>
                  <a:pt x="1750873" y="2936428"/>
                  <a:pt x="1771766" y="2747157"/>
                </a:cubicBezTo>
                <a:cubicBezTo>
                  <a:pt x="1792659" y="2557886"/>
                  <a:pt x="1824614" y="2328058"/>
                  <a:pt x="1830759" y="2216216"/>
                </a:cubicBezTo>
                <a:cubicBezTo>
                  <a:pt x="1836904" y="2104374"/>
                  <a:pt x="1844279" y="2132641"/>
                  <a:pt x="1808637" y="2076106"/>
                </a:cubicBezTo>
                <a:cubicBezTo>
                  <a:pt x="1772995" y="2019571"/>
                  <a:pt x="1679589" y="2015884"/>
                  <a:pt x="1616908" y="1877003"/>
                </a:cubicBezTo>
                <a:cubicBezTo>
                  <a:pt x="1554227" y="1738122"/>
                  <a:pt x="1511211" y="1397680"/>
                  <a:pt x="1432553" y="1242822"/>
                </a:cubicBezTo>
                <a:cubicBezTo>
                  <a:pt x="1353895" y="1087964"/>
                  <a:pt x="1314565" y="1036344"/>
                  <a:pt x="1144959" y="947854"/>
                </a:cubicBezTo>
                <a:cubicBezTo>
                  <a:pt x="975353" y="859364"/>
                  <a:pt x="589436" y="804057"/>
                  <a:pt x="414914" y="711880"/>
                </a:cubicBezTo>
                <a:cubicBezTo>
                  <a:pt x="240392" y="619703"/>
                  <a:pt x="166650" y="500487"/>
                  <a:pt x="97824" y="394790"/>
                </a:cubicBezTo>
                <a:cubicBezTo>
                  <a:pt x="28998" y="289093"/>
                  <a:pt x="11791" y="142838"/>
                  <a:pt x="1959" y="77699"/>
                </a:cubicBezTo>
                <a:cubicBezTo>
                  <a:pt x="-7873" y="12560"/>
                  <a:pt x="21624" y="13789"/>
                  <a:pt x="38830" y="3957"/>
                </a:cubicBezTo>
                <a:cubicBezTo>
                  <a:pt x="56036" y="-5875"/>
                  <a:pt x="83075" y="3958"/>
                  <a:pt x="105198" y="18706"/>
                </a:cubicBezTo>
                <a:cubicBezTo>
                  <a:pt x="127321" y="33454"/>
                  <a:pt x="171566" y="92448"/>
                  <a:pt x="171566" y="92448"/>
                </a:cubicBezTo>
                <a:lnTo>
                  <a:pt x="171566" y="92448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组合 2"/>
          <p:cNvGrpSpPr/>
          <p:nvPr/>
        </p:nvGrpSpPr>
        <p:grpSpPr>
          <a:xfrm>
            <a:off x="144662" y="2029743"/>
            <a:ext cx="1011419" cy="758426"/>
            <a:chOff x="192931" y="2706329"/>
            <a:chExt cx="1348909" cy="1011497"/>
          </a:xfrm>
        </p:grpSpPr>
        <p:sp>
          <p:nvSpPr>
            <p:cNvPr id="11273" name="任意多边形 11272"/>
            <p:cNvSpPr/>
            <p:nvPr/>
          </p:nvSpPr>
          <p:spPr>
            <a:xfrm>
              <a:off x="317090" y="2706329"/>
              <a:ext cx="1224750" cy="925955"/>
            </a:xfrm>
            <a:custGeom>
              <a:avLst/>
              <a:gdLst>
                <a:gd name="connsiteX0" fmla="*/ 1224116 w 1224750"/>
                <a:gd name="connsiteY0" fmla="*/ 0 h 925955"/>
                <a:gd name="connsiteX1" fmla="*/ 1209368 w 1224750"/>
                <a:gd name="connsiteY1" fmla="*/ 95865 h 925955"/>
                <a:gd name="connsiteX2" fmla="*/ 1120878 w 1224750"/>
                <a:gd name="connsiteY2" fmla="*/ 169606 h 925955"/>
                <a:gd name="connsiteX3" fmla="*/ 317091 w 1224750"/>
                <a:gd name="connsiteY3" fmla="*/ 722671 h 925955"/>
                <a:gd name="connsiteX4" fmla="*/ 58994 w 1224750"/>
                <a:gd name="connsiteY4" fmla="*/ 899652 h 925955"/>
                <a:gd name="connsiteX5" fmla="*/ 0 w 1224750"/>
                <a:gd name="connsiteY5" fmla="*/ 921774 h 92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4750" h="925955">
                  <a:moveTo>
                    <a:pt x="1224116" y="0"/>
                  </a:moveTo>
                  <a:cubicBezTo>
                    <a:pt x="1225345" y="33798"/>
                    <a:pt x="1226574" y="67597"/>
                    <a:pt x="1209368" y="95865"/>
                  </a:cubicBezTo>
                  <a:cubicBezTo>
                    <a:pt x="1192162" y="124133"/>
                    <a:pt x="1269591" y="65138"/>
                    <a:pt x="1120878" y="169606"/>
                  </a:cubicBezTo>
                  <a:cubicBezTo>
                    <a:pt x="972165" y="274074"/>
                    <a:pt x="317091" y="722671"/>
                    <a:pt x="317091" y="722671"/>
                  </a:cubicBezTo>
                  <a:cubicBezTo>
                    <a:pt x="140110" y="844345"/>
                    <a:pt x="111842" y="866468"/>
                    <a:pt x="58994" y="899652"/>
                  </a:cubicBezTo>
                  <a:cubicBezTo>
                    <a:pt x="6146" y="932836"/>
                    <a:pt x="3073" y="927305"/>
                    <a:pt x="0" y="921774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1275" name="直接箭头连接符 11274"/>
            <p:cNvCxnSpPr>
              <a:stCxn id="11273" idx="5"/>
            </p:cNvCxnSpPr>
            <p:nvPr/>
          </p:nvCxnSpPr>
          <p:spPr>
            <a:xfrm flipH="1">
              <a:off x="192931" y="3628103"/>
              <a:ext cx="124159" cy="8972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80" name="任意多边形 11279"/>
          <p:cNvSpPr/>
          <p:nvPr/>
        </p:nvSpPr>
        <p:spPr>
          <a:xfrm>
            <a:off x="4248819" y="691635"/>
            <a:ext cx="1164274" cy="895772"/>
          </a:xfrm>
          <a:custGeom>
            <a:avLst/>
            <a:gdLst>
              <a:gd name="connsiteX0" fmla="*/ 114802 w 1552769"/>
              <a:gd name="connsiteY0" fmla="*/ 1194673 h 1194673"/>
              <a:gd name="connsiteX1" fmla="*/ 11563 w 1552769"/>
              <a:gd name="connsiteY1" fmla="*/ 884956 h 1194673"/>
              <a:gd name="connsiteX2" fmla="*/ 11563 w 1552769"/>
              <a:gd name="connsiteY2" fmla="*/ 752221 h 1194673"/>
              <a:gd name="connsiteX3" fmla="*/ 92679 w 1552769"/>
              <a:gd name="connsiteY3" fmla="*/ 663731 h 1194673"/>
              <a:gd name="connsiteX4" fmla="*/ 277034 w 1552769"/>
              <a:gd name="connsiteY4" fmla="*/ 538369 h 1194673"/>
              <a:gd name="connsiteX5" fmla="*/ 417144 w 1552769"/>
              <a:gd name="connsiteY5" fmla="*/ 331892 h 1194673"/>
              <a:gd name="connsiteX6" fmla="*/ 498260 w 1552769"/>
              <a:gd name="connsiteY6" fmla="*/ 236027 h 1194673"/>
              <a:gd name="connsiteX7" fmla="*/ 623621 w 1552769"/>
              <a:gd name="connsiteY7" fmla="*/ 199156 h 1194673"/>
              <a:gd name="connsiteX8" fmla="*/ 734234 w 1552769"/>
              <a:gd name="connsiteY8" fmla="*/ 110666 h 1194673"/>
              <a:gd name="connsiteX9" fmla="*/ 859595 w 1552769"/>
              <a:gd name="connsiteY9" fmla="*/ 53 h 1194673"/>
              <a:gd name="connsiteX10" fmla="*/ 1220931 w 1552769"/>
              <a:gd name="connsiteY10" fmla="*/ 95918 h 1194673"/>
              <a:gd name="connsiteX11" fmla="*/ 1412660 w 1552769"/>
              <a:gd name="connsiteY11" fmla="*/ 95918 h 1194673"/>
              <a:gd name="connsiteX12" fmla="*/ 1552769 w 1552769"/>
              <a:gd name="connsiteY12" fmla="*/ 95918 h 119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2769" h="1194673">
                <a:moveTo>
                  <a:pt x="114802" y="1194673"/>
                </a:moveTo>
                <a:cubicBezTo>
                  <a:pt x="71785" y="1076685"/>
                  <a:pt x="28769" y="958698"/>
                  <a:pt x="11563" y="884956"/>
                </a:cubicBezTo>
                <a:cubicBezTo>
                  <a:pt x="-5643" y="811214"/>
                  <a:pt x="-1956" y="789092"/>
                  <a:pt x="11563" y="752221"/>
                </a:cubicBezTo>
                <a:cubicBezTo>
                  <a:pt x="25082" y="715350"/>
                  <a:pt x="48434" y="699373"/>
                  <a:pt x="92679" y="663731"/>
                </a:cubicBezTo>
                <a:cubicBezTo>
                  <a:pt x="136924" y="628089"/>
                  <a:pt x="222957" y="593675"/>
                  <a:pt x="277034" y="538369"/>
                </a:cubicBezTo>
                <a:cubicBezTo>
                  <a:pt x="331111" y="483063"/>
                  <a:pt x="380273" y="382282"/>
                  <a:pt x="417144" y="331892"/>
                </a:cubicBezTo>
                <a:cubicBezTo>
                  <a:pt x="454015" y="281502"/>
                  <a:pt x="463847" y="258150"/>
                  <a:pt x="498260" y="236027"/>
                </a:cubicBezTo>
                <a:cubicBezTo>
                  <a:pt x="532673" y="213904"/>
                  <a:pt x="584292" y="220049"/>
                  <a:pt x="623621" y="199156"/>
                </a:cubicBezTo>
                <a:cubicBezTo>
                  <a:pt x="662950" y="178263"/>
                  <a:pt x="694905" y="143850"/>
                  <a:pt x="734234" y="110666"/>
                </a:cubicBezTo>
                <a:cubicBezTo>
                  <a:pt x="773563" y="77482"/>
                  <a:pt x="778479" y="2511"/>
                  <a:pt x="859595" y="53"/>
                </a:cubicBezTo>
                <a:cubicBezTo>
                  <a:pt x="940711" y="-2405"/>
                  <a:pt x="1128754" y="79941"/>
                  <a:pt x="1220931" y="95918"/>
                </a:cubicBezTo>
                <a:cubicBezTo>
                  <a:pt x="1313108" y="111895"/>
                  <a:pt x="1412660" y="95918"/>
                  <a:pt x="1412660" y="95918"/>
                </a:cubicBezTo>
                <a:lnTo>
                  <a:pt x="1552769" y="95918"/>
                </a:lnTo>
              </a:path>
            </a:pathLst>
          </a:cu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40" name="组合 39"/>
          <p:cNvGrpSpPr/>
          <p:nvPr/>
        </p:nvGrpSpPr>
        <p:grpSpPr>
          <a:xfrm>
            <a:off x="3663791" y="2604780"/>
            <a:ext cx="5050238" cy="1419932"/>
            <a:chOff x="4886325" y="3473245"/>
            <a:chExt cx="6735404" cy="1893736"/>
          </a:xfrm>
        </p:grpSpPr>
        <p:sp>
          <p:nvSpPr>
            <p:cNvPr id="11276" name="任意多边形 11275"/>
            <p:cNvSpPr/>
            <p:nvPr/>
          </p:nvSpPr>
          <p:spPr>
            <a:xfrm>
              <a:off x="6068961" y="4346517"/>
              <a:ext cx="3480620" cy="1020464"/>
            </a:xfrm>
            <a:custGeom>
              <a:avLst/>
              <a:gdLst>
                <a:gd name="connsiteX0" fmla="*/ 3480620 w 3480620"/>
                <a:gd name="connsiteY0" fmla="*/ 4257 h 1020464"/>
                <a:gd name="connsiteX1" fmla="*/ 3392129 w 3480620"/>
                <a:gd name="connsiteY1" fmla="*/ 4257 h 1020464"/>
                <a:gd name="connsiteX2" fmla="*/ 3252020 w 3480620"/>
                <a:gd name="connsiteY2" fmla="*/ 48502 h 1020464"/>
                <a:gd name="connsiteX3" fmla="*/ 3089787 w 3480620"/>
                <a:gd name="connsiteY3" fmla="*/ 41128 h 1020464"/>
                <a:gd name="connsiteX4" fmla="*/ 3023420 w 3480620"/>
                <a:gd name="connsiteY4" fmla="*/ 122244 h 1020464"/>
                <a:gd name="connsiteX5" fmla="*/ 2964426 w 3480620"/>
                <a:gd name="connsiteY5" fmla="*/ 225483 h 1020464"/>
                <a:gd name="connsiteX6" fmla="*/ 2529349 w 3480620"/>
                <a:gd name="connsiteY6" fmla="*/ 424586 h 1020464"/>
                <a:gd name="connsiteX7" fmla="*/ 1740310 w 3480620"/>
                <a:gd name="connsiteY7" fmla="*/ 623689 h 1020464"/>
                <a:gd name="connsiteX8" fmla="*/ 1740310 w 3480620"/>
                <a:gd name="connsiteY8" fmla="*/ 623689 h 1020464"/>
                <a:gd name="connsiteX9" fmla="*/ 1467465 w 3480620"/>
                <a:gd name="connsiteY9" fmla="*/ 712180 h 1020464"/>
                <a:gd name="connsiteX10" fmla="*/ 943897 w 3480620"/>
                <a:gd name="connsiteY10" fmla="*/ 896535 h 1020464"/>
                <a:gd name="connsiteX11" fmla="*/ 383458 w 3480620"/>
                <a:gd name="connsiteY11" fmla="*/ 999773 h 1020464"/>
                <a:gd name="connsiteX12" fmla="*/ 103239 w 3480620"/>
                <a:gd name="connsiteY12" fmla="*/ 992399 h 1020464"/>
                <a:gd name="connsiteX13" fmla="*/ 0 w 3480620"/>
                <a:gd name="connsiteY13" fmla="*/ 712180 h 102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80620" h="1020464">
                  <a:moveTo>
                    <a:pt x="3480620" y="4257"/>
                  </a:moveTo>
                  <a:cubicBezTo>
                    <a:pt x="3455424" y="570"/>
                    <a:pt x="3430229" y="-3117"/>
                    <a:pt x="3392129" y="4257"/>
                  </a:cubicBezTo>
                  <a:cubicBezTo>
                    <a:pt x="3354029" y="11631"/>
                    <a:pt x="3302410" y="42357"/>
                    <a:pt x="3252020" y="48502"/>
                  </a:cubicBezTo>
                  <a:cubicBezTo>
                    <a:pt x="3201630" y="54647"/>
                    <a:pt x="3127887" y="28838"/>
                    <a:pt x="3089787" y="41128"/>
                  </a:cubicBezTo>
                  <a:cubicBezTo>
                    <a:pt x="3051687" y="53418"/>
                    <a:pt x="3044313" y="91518"/>
                    <a:pt x="3023420" y="122244"/>
                  </a:cubicBezTo>
                  <a:cubicBezTo>
                    <a:pt x="3002526" y="152970"/>
                    <a:pt x="3046771" y="175093"/>
                    <a:pt x="2964426" y="225483"/>
                  </a:cubicBezTo>
                  <a:cubicBezTo>
                    <a:pt x="2882081" y="275873"/>
                    <a:pt x="2733368" y="358218"/>
                    <a:pt x="2529349" y="424586"/>
                  </a:cubicBezTo>
                  <a:cubicBezTo>
                    <a:pt x="2325330" y="490954"/>
                    <a:pt x="1740310" y="623689"/>
                    <a:pt x="1740310" y="623689"/>
                  </a:cubicBezTo>
                  <a:lnTo>
                    <a:pt x="1740310" y="623689"/>
                  </a:lnTo>
                  <a:lnTo>
                    <a:pt x="1467465" y="712180"/>
                  </a:lnTo>
                  <a:cubicBezTo>
                    <a:pt x="1334729" y="757654"/>
                    <a:pt x="1124565" y="848603"/>
                    <a:pt x="943897" y="896535"/>
                  </a:cubicBezTo>
                  <a:cubicBezTo>
                    <a:pt x="763229" y="944467"/>
                    <a:pt x="523568" y="983796"/>
                    <a:pt x="383458" y="999773"/>
                  </a:cubicBezTo>
                  <a:cubicBezTo>
                    <a:pt x="243348" y="1015750"/>
                    <a:pt x="167149" y="1040331"/>
                    <a:pt x="103239" y="992399"/>
                  </a:cubicBezTo>
                  <a:cubicBezTo>
                    <a:pt x="39329" y="944467"/>
                    <a:pt x="19664" y="828323"/>
                    <a:pt x="0" y="712180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277" name="任意多边形 11276"/>
            <p:cNvSpPr/>
            <p:nvPr/>
          </p:nvSpPr>
          <p:spPr>
            <a:xfrm>
              <a:off x="4954512" y="3731342"/>
              <a:ext cx="1121823" cy="1386348"/>
            </a:xfrm>
            <a:custGeom>
              <a:avLst/>
              <a:gdLst>
                <a:gd name="connsiteX0" fmla="*/ 1121823 w 1121823"/>
                <a:gd name="connsiteY0" fmla="*/ 1386348 h 1386348"/>
                <a:gd name="connsiteX1" fmla="*/ 959591 w 1121823"/>
                <a:gd name="connsiteY1" fmla="*/ 1113503 h 1386348"/>
                <a:gd name="connsiteX2" fmla="*/ 701494 w 1121823"/>
                <a:gd name="connsiteY2" fmla="*/ 737419 h 1386348"/>
                <a:gd name="connsiteX3" fmla="*/ 384404 w 1121823"/>
                <a:gd name="connsiteY3" fmla="*/ 457200 h 1386348"/>
                <a:gd name="connsiteX4" fmla="*/ 59940 w 1121823"/>
                <a:gd name="connsiteY4" fmla="*/ 169606 h 1386348"/>
                <a:gd name="connsiteX5" fmla="*/ 946 w 1121823"/>
                <a:gd name="connsiteY5" fmla="*/ 0 h 138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1823" h="1386348">
                  <a:moveTo>
                    <a:pt x="1121823" y="1386348"/>
                  </a:moveTo>
                  <a:cubicBezTo>
                    <a:pt x="1075734" y="1304003"/>
                    <a:pt x="1029646" y="1221658"/>
                    <a:pt x="959591" y="1113503"/>
                  </a:cubicBezTo>
                  <a:cubicBezTo>
                    <a:pt x="889536" y="1005348"/>
                    <a:pt x="797358" y="846803"/>
                    <a:pt x="701494" y="737419"/>
                  </a:cubicBezTo>
                  <a:cubicBezTo>
                    <a:pt x="605630" y="628035"/>
                    <a:pt x="384404" y="457200"/>
                    <a:pt x="384404" y="457200"/>
                  </a:cubicBezTo>
                  <a:cubicBezTo>
                    <a:pt x="277478" y="362564"/>
                    <a:pt x="123850" y="245806"/>
                    <a:pt x="59940" y="169606"/>
                  </a:cubicBezTo>
                  <a:cubicBezTo>
                    <a:pt x="-3970" y="93406"/>
                    <a:pt x="-1512" y="46703"/>
                    <a:pt x="946" y="0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1279" name="直接箭头连接符 11278"/>
            <p:cNvCxnSpPr>
              <a:stCxn id="11277" idx="4"/>
              <a:endCxn id="11265" idx="8"/>
            </p:cNvCxnSpPr>
            <p:nvPr/>
          </p:nvCxnSpPr>
          <p:spPr>
            <a:xfrm flipH="1" flipV="1">
              <a:off x="4886325" y="3600450"/>
              <a:ext cx="128127" cy="30049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7" name="任意多边形 11286"/>
            <p:cNvSpPr/>
            <p:nvPr/>
          </p:nvSpPr>
          <p:spPr>
            <a:xfrm>
              <a:off x="9379974" y="3473245"/>
              <a:ext cx="2241755" cy="899652"/>
            </a:xfrm>
            <a:custGeom>
              <a:avLst/>
              <a:gdLst>
                <a:gd name="connsiteX0" fmla="*/ 2241755 w 2241755"/>
                <a:gd name="connsiteY0" fmla="*/ 0 h 899652"/>
                <a:gd name="connsiteX1" fmla="*/ 1954161 w 2241755"/>
                <a:gd name="connsiteY1" fmla="*/ 280220 h 899652"/>
                <a:gd name="connsiteX2" fmla="*/ 1489587 w 2241755"/>
                <a:gd name="connsiteY2" fmla="*/ 331839 h 899652"/>
                <a:gd name="connsiteX3" fmla="*/ 1091381 w 2241755"/>
                <a:gd name="connsiteY3" fmla="*/ 280220 h 899652"/>
                <a:gd name="connsiteX4" fmla="*/ 789039 w 2241755"/>
                <a:gd name="connsiteY4" fmla="*/ 324465 h 899652"/>
                <a:gd name="connsiteX5" fmla="*/ 449826 w 2241755"/>
                <a:gd name="connsiteY5" fmla="*/ 516194 h 899652"/>
                <a:gd name="connsiteX6" fmla="*/ 309716 w 2241755"/>
                <a:gd name="connsiteY6" fmla="*/ 781665 h 899652"/>
                <a:gd name="connsiteX7" fmla="*/ 162232 w 2241755"/>
                <a:gd name="connsiteY7" fmla="*/ 877529 h 899652"/>
                <a:gd name="connsiteX8" fmla="*/ 0 w 2241755"/>
                <a:gd name="connsiteY8" fmla="*/ 899652 h 89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755" h="899652">
                  <a:moveTo>
                    <a:pt x="2241755" y="0"/>
                  </a:moveTo>
                  <a:cubicBezTo>
                    <a:pt x="2160638" y="112456"/>
                    <a:pt x="2079522" y="224913"/>
                    <a:pt x="1954161" y="280220"/>
                  </a:cubicBezTo>
                  <a:cubicBezTo>
                    <a:pt x="1828800" y="335527"/>
                    <a:pt x="1633384" y="331839"/>
                    <a:pt x="1489587" y="331839"/>
                  </a:cubicBezTo>
                  <a:cubicBezTo>
                    <a:pt x="1345790" y="331839"/>
                    <a:pt x="1208139" y="281449"/>
                    <a:pt x="1091381" y="280220"/>
                  </a:cubicBezTo>
                  <a:cubicBezTo>
                    <a:pt x="974623" y="278991"/>
                    <a:pt x="895965" y="285136"/>
                    <a:pt x="789039" y="324465"/>
                  </a:cubicBezTo>
                  <a:cubicBezTo>
                    <a:pt x="682113" y="363794"/>
                    <a:pt x="529713" y="439994"/>
                    <a:pt x="449826" y="516194"/>
                  </a:cubicBezTo>
                  <a:cubicBezTo>
                    <a:pt x="369939" y="592394"/>
                    <a:pt x="357648" y="721443"/>
                    <a:pt x="309716" y="781665"/>
                  </a:cubicBezTo>
                  <a:cubicBezTo>
                    <a:pt x="261784" y="841888"/>
                    <a:pt x="213851" y="857865"/>
                    <a:pt x="162232" y="877529"/>
                  </a:cubicBezTo>
                  <a:cubicBezTo>
                    <a:pt x="110613" y="897193"/>
                    <a:pt x="55306" y="898422"/>
                    <a:pt x="0" y="899652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1288" name="任意多边形 11287"/>
          <p:cNvSpPr/>
          <p:nvPr/>
        </p:nvSpPr>
        <p:spPr>
          <a:xfrm>
            <a:off x="5752652" y="3049151"/>
            <a:ext cx="2861850" cy="755467"/>
          </a:xfrm>
          <a:custGeom>
            <a:avLst/>
            <a:gdLst>
              <a:gd name="connsiteX0" fmla="*/ 3691432 w 3816794"/>
              <a:gd name="connsiteY0" fmla="*/ 1007551 h 1007551"/>
              <a:gd name="connsiteX1" fmla="*/ 3816794 w 3816794"/>
              <a:gd name="connsiteY1" fmla="*/ 771577 h 1007551"/>
              <a:gd name="connsiteX2" fmla="*/ 3691432 w 3816794"/>
              <a:gd name="connsiteY2" fmla="*/ 528229 h 1007551"/>
              <a:gd name="connsiteX3" fmla="*/ 3359594 w 3816794"/>
              <a:gd name="connsiteY3" fmla="*/ 248009 h 1007551"/>
              <a:gd name="connsiteX4" fmla="*/ 2976135 w 3816794"/>
              <a:gd name="connsiteY4" fmla="*/ 78403 h 1007551"/>
              <a:gd name="connsiteX5" fmla="*/ 2872897 w 3816794"/>
              <a:gd name="connsiteY5" fmla="*/ 85777 h 1007551"/>
              <a:gd name="connsiteX6" fmla="*/ 2740161 w 3816794"/>
              <a:gd name="connsiteY6" fmla="*/ 152145 h 1007551"/>
              <a:gd name="connsiteX7" fmla="*/ 2622174 w 3816794"/>
              <a:gd name="connsiteY7" fmla="*/ 41532 h 1007551"/>
              <a:gd name="connsiteX8" fmla="*/ 2356703 w 3816794"/>
              <a:gd name="connsiteY8" fmla="*/ 4661 h 1007551"/>
              <a:gd name="connsiteX9" fmla="*/ 2061735 w 3816794"/>
              <a:gd name="connsiteY9" fmla="*/ 137396 h 1007551"/>
              <a:gd name="connsiteX10" fmla="*/ 1943748 w 3816794"/>
              <a:gd name="connsiteY10" fmla="*/ 277506 h 1007551"/>
              <a:gd name="connsiteX11" fmla="*/ 1700400 w 3816794"/>
              <a:gd name="connsiteY11" fmla="*/ 196390 h 1007551"/>
              <a:gd name="connsiteX12" fmla="*/ 1545542 w 3816794"/>
              <a:gd name="connsiteY12" fmla="*/ 203764 h 1007551"/>
              <a:gd name="connsiteX13" fmla="*/ 1398058 w 3816794"/>
              <a:gd name="connsiteY13" fmla="*/ 233261 h 1007551"/>
              <a:gd name="connsiteX14" fmla="*/ 1361187 w 3816794"/>
              <a:gd name="connsiteY14" fmla="*/ 321751 h 1007551"/>
              <a:gd name="connsiteX15" fmla="*/ 1228452 w 3816794"/>
              <a:gd name="connsiteY15" fmla="*/ 483983 h 1007551"/>
              <a:gd name="connsiteX16" fmla="*/ 822871 w 3816794"/>
              <a:gd name="connsiteY16" fmla="*/ 565100 h 1007551"/>
              <a:gd name="connsiteX17" fmla="*/ 306677 w 3816794"/>
              <a:gd name="connsiteY17" fmla="*/ 624093 h 1007551"/>
              <a:gd name="connsiteX18" fmla="*/ 26458 w 3816794"/>
              <a:gd name="connsiteY18" fmla="*/ 705209 h 1007551"/>
              <a:gd name="connsiteX19" fmla="*/ 11710 w 3816794"/>
              <a:gd name="connsiteY19" fmla="*/ 778951 h 100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16794" h="1007551">
                <a:moveTo>
                  <a:pt x="3691432" y="1007551"/>
                </a:moveTo>
                <a:cubicBezTo>
                  <a:pt x="3754113" y="929507"/>
                  <a:pt x="3816794" y="851464"/>
                  <a:pt x="3816794" y="771577"/>
                </a:cubicBezTo>
                <a:cubicBezTo>
                  <a:pt x="3816794" y="691690"/>
                  <a:pt x="3767632" y="615490"/>
                  <a:pt x="3691432" y="528229"/>
                </a:cubicBezTo>
                <a:cubicBezTo>
                  <a:pt x="3615232" y="440968"/>
                  <a:pt x="3478810" y="322980"/>
                  <a:pt x="3359594" y="248009"/>
                </a:cubicBezTo>
                <a:cubicBezTo>
                  <a:pt x="3240378" y="173038"/>
                  <a:pt x="3057251" y="105442"/>
                  <a:pt x="2976135" y="78403"/>
                </a:cubicBezTo>
                <a:cubicBezTo>
                  <a:pt x="2895019" y="51364"/>
                  <a:pt x="2912226" y="73487"/>
                  <a:pt x="2872897" y="85777"/>
                </a:cubicBezTo>
                <a:cubicBezTo>
                  <a:pt x="2833568" y="98067"/>
                  <a:pt x="2781948" y="159519"/>
                  <a:pt x="2740161" y="152145"/>
                </a:cubicBezTo>
                <a:cubicBezTo>
                  <a:pt x="2698374" y="144771"/>
                  <a:pt x="2686084" y="66113"/>
                  <a:pt x="2622174" y="41532"/>
                </a:cubicBezTo>
                <a:cubicBezTo>
                  <a:pt x="2558264" y="16951"/>
                  <a:pt x="2450109" y="-11316"/>
                  <a:pt x="2356703" y="4661"/>
                </a:cubicBezTo>
                <a:cubicBezTo>
                  <a:pt x="2263297" y="20638"/>
                  <a:pt x="2130561" y="91922"/>
                  <a:pt x="2061735" y="137396"/>
                </a:cubicBezTo>
                <a:cubicBezTo>
                  <a:pt x="1992909" y="182870"/>
                  <a:pt x="2003970" y="267674"/>
                  <a:pt x="1943748" y="277506"/>
                </a:cubicBezTo>
                <a:cubicBezTo>
                  <a:pt x="1883526" y="287338"/>
                  <a:pt x="1766768" y="208680"/>
                  <a:pt x="1700400" y="196390"/>
                </a:cubicBezTo>
                <a:cubicBezTo>
                  <a:pt x="1634032" y="184100"/>
                  <a:pt x="1595932" y="197619"/>
                  <a:pt x="1545542" y="203764"/>
                </a:cubicBezTo>
                <a:cubicBezTo>
                  <a:pt x="1495152" y="209909"/>
                  <a:pt x="1428784" y="213596"/>
                  <a:pt x="1398058" y="233261"/>
                </a:cubicBezTo>
                <a:cubicBezTo>
                  <a:pt x="1367332" y="252926"/>
                  <a:pt x="1389455" y="279964"/>
                  <a:pt x="1361187" y="321751"/>
                </a:cubicBezTo>
                <a:cubicBezTo>
                  <a:pt x="1332919" y="363538"/>
                  <a:pt x="1318171" y="443425"/>
                  <a:pt x="1228452" y="483983"/>
                </a:cubicBezTo>
                <a:cubicBezTo>
                  <a:pt x="1138733" y="524541"/>
                  <a:pt x="976500" y="541748"/>
                  <a:pt x="822871" y="565100"/>
                </a:cubicBezTo>
                <a:cubicBezTo>
                  <a:pt x="669242" y="588452"/>
                  <a:pt x="439412" y="600742"/>
                  <a:pt x="306677" y="624093"/>
                </a:cubicBezTo>
                <a:cubicBezTo>
                  <a:pt x="173942" y="647444"/>
                  <a:pt x="75619" y="679399"/>
                  <a:pt x="26458" y="705209"/>
                </a:cubicBezTo>
                <a:cubicBezTo>
                  <a:pt x="-22703" y="731019"/>
                  <a:pt x="11710" y="778951"/>
                  <a:pt x="11710" y="778951"/>
                </a:cubicBezTo>
              </a:path>
            </a:pathLst>
          </a:custGeom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41" name="组合 40"/>
          <p:cNvGrpSpPr/>
          <p:nvPr/>
        </p:nvGrpSpPr>
        <p:grpSpPr>
          <a:xfrm>
            <a:off x="5705831" y="3619504"/>
            <a:ext cx="2785010" cy="749207"/>
            <a:chOff x="7649318" y="4830097"/>
            <a:chExt cx="3714314" cy="999202"/>
          </a:xfrm>
        </p:grpSpPr>
        <p:sp>
          <p:nvSpPr>
            <p:cNvPr id="11289" name="任意多边形 11288"/>
            <p:cNvSpPr/>
            <p:nvPr/>
          </p:nvSpPr>
          <p:spPr>
            <a:xfrm>
              <a:off x="7649318" y="4830097"/>
              <a:ext cx="3692192" cy="999202"/>
            </a:xfrm>
            <a:custGeom>
              <a:avLst/>
              <a:gdLst>
                <a:gd name="connsiteX0" fmla="*/ 34592 w 3692192"/>
                <a:gd name="connsiteY0" fmla="*/ 0 h 999202"/>
                <a:gd name="connsiteX1" fmla="*/ 12469 w 3692192"/>
                <a:gd name="connsiteY1" fmla="*/ 235974 h 999202"/>
                <a:gd name="connsiteX2" fmla="*/ 204198 w 3692192"/>
                <a:gd name="connsiteY2" fmla="*/ 648929 h 999202"/>
                <a:gd name="connsiteX3" fmla="*/ 838379 w 3692192"/>
                <a:gd name="connsiteY3" fmla="*/ 774290 h 999202"/>
                <a:gd name="connsiteX4" fmla="*/ 1347198 w 3692192"/>
                <a:gd name="connsiteY4" fmla="*/ 973393 h 999202"/>
                <a:gd name="connsiteX5" fmla="*/ 1531553 w 3692192"/>
                <a:gd name="connsiteY5" fmla="*/ 966019 h 999202"/>
                <a:gd name="connsiteX6" fmla="*/ 1804398 w 3692192"/>
                <a:gd name="connsiteY6" fmla="*/ 693174 h 999202"/>
                <a:gd name="connsiteX7" fmla="*/ 2173108 w 3692192"/>
                <a:gd name="connsiteY7" fmla="*/ 707922 h 999202"/>
                <a:gd name="connsiteX8" fmla="*/ 2571314 w 3692192"/>
                <a:gd name="connsiteY8" fmla="*/ 707922 h 999202"/>
                <a:gd name="connsiteX9" fmla="*/ 2763043 w 3692192"/>
                <a:gd name="connsiteY9" fmla="*/ 870155 h 999202"/>
                <a:gd name="connsiteX10" fmla="*/ 2969521 w 3692192"/>
                <a:gd name="connsiteY10" fmla="*/ 803787 h 999202"/>
                <a:gd name="connsiteX11" fmla="*/ 3308734 w 3692192"/>
                <a:gd name="connsiteY11" fmla="*/ 840658 h 999202"/>
                <a:gd name="connsiteX12" fmla="*/ 3529959 w 3692192"/>
                <a:gd name="connsiteY12" fmla="*/ 744793 h 999202"/>
                <a:gd name="connsiteX13" fmla="*/ 3611076 w 3692192"/>
                <a:gd name="connsiteY13" fmla="*/ 427703 h 999202"/>
                <a:gd name="connsiteX14" fmla="*/ 3692192 w 3692192"/>
                <a:gd name="connsiteY14" fmla="*/ 287593 h 99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2192" h="999202">
                  <a:moveTo>
                    <a:pt x="34592" y="0"/>
                  </a:moveTo>
                  <a:cubicBezTo>
                    <a:pt x="9396" y="63909"/>
                    <a:pt x="-15799" y="127819"/>
                    <a:pt x="12469" y="235974"/>
                  </a:cubicBezTo>
                  <a:cubicBezTo>
                    <a:pt x="40737" y="344129"/>
                    <a:pt x="66546" y="559210"/>
                    <a:pt x="204198" y="648929"/>
                  </a:cubicBezTo>
                  <a:cubicBezTo>
                    <a:pt x="341850" y="738648"/>
                    <a:pt x="647879" y="720213"/>
                    <a:pt x="838379" y="774290"/>
                  </a:cubicBezTo>
                  <a:cubicBezTo>
                    <a:pt x="1028879" y="828367"/>
                    <a:pt x="1231669" y="941438"/>
                    <a:pt x="1347198" y="973393"/>
                  </a:cubicBezTo>
                  <a:cubicBezTo>
                    <a:pt x="1462727" y="1005348"/>
                    <a:pt x="1455353" y="1012722"/>
                    <a:pt x="1531553" y="966019"/>
                  </a:cubicBezTo>
                  <a:cubicBezTo>
                    <a:pt x="1607753" y="919316"/>
                    <a:pt x="1697472" y="736190"/>
                    <a:pt x="1804398" y="693174"/>
                  </a:cubicBezTo>
                  <a:cubicBezTo>
                    <a:pt x="1911324" y="650158"/>
                    <a:pt x="2045289" y="705464"/>
                    <a:pt x="2173108" y="707922"/>
                  </a:cubicBezTo>
                  <a:cubicBezTo>
                    <a:pt x="2300927" y="710380"/>
                    <a:pt x="2472992" y="680883"/>
                    <a:pt x="2571314" y="707922"/>
                  </a:cubicBezTo>
                  <a:cubicBezTo>
                    <a:pt x="2669636" y="734961"/>
                    <a:pt x="2696675" y="854178"/>
                    <a:pt x="2763043" y="870155"/>
                  </a:cubicBezTo>
                  <a:cubicBezTo>
                    <a:pt x="2829411" y="886132"/>
                    <a:pt x="2878573" y="808703"/>
                    <a:pt x="2969521" y="803787"/>
                  </a:cubicBezTo>
                  <a:cubicBezTo>
                    <a:pt x="3060469" y="798871"/>
                    <a:pt x="3215328" y="850490"/>
                    <a:pt x="3308734" y="840658"/>
                  </a:cubicBezTo>
                  <a:cubicBezTo>
                    <a:pt x="3402140" y="830826"/>
                    <a:pt x="3479569" y="813619"/>
                    <a:pt x="3529959" y="744793"/>
                  </a:cubicBezTo>
                  <a:cubicBezTo>
                    <a:pt x="3580349" y="675967"/>
                    <a:pt x="3584037" y="503903"/>
                    <a:pt x="3611076" y="427703"/>
                  </a:cubicBezTo>
                  <a:cubicBezTo>
                    <a:pt x="3638115" y="351503"/>
                    <a:pt x="3665153" y="319548"/>
                    <a:pt x="3692192" y="287593"/>
                  </a:cubicBezTo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1291" name="直接箭头连接符 11290"/>
            <p:cNvCxnSpPr>
              <a:stCxn id="11289" idx="14"/>
              <a:endCxn id="11288" idx="0"/>
            </p:cNvCxnSpPr>
            <p:nvPr/>
          </p:nvCxnSpPr>
          <p:spPr>
            <a:xfrm flipV="1">
              <a:off x="11341510" y="5073445"/>
              <a:ext cx="22122" cy="44245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92" name="TextBox 11291"/>
          <p:cNvSpPr txBox="1"/>
          <p:nvPr/>
        </p:nvSpPr>
        <p:spPr>
          <a:xfrm rot="1227151">
            <a:off x="3359620" y="2012763"/>
            <a:ext cx="287145" cy="1383665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德雷克</a:t>
            </a:r>
            <a:r>
              <a:rPr lang="en-US" altLang="zh-CN" sz="1200" b="1" dirty="0"/>
              <a:t>1578</a:t>
            </a:r>
            <a:endParaRPr lang="zh-CN" altLang="en-US" sz="1200" b="1" dirty="0"/>
          </a:p>
        </p:txBody>
      </p:sp>
      <p:sp>
        <p:nvSpPr>
          <p:cNvPr id="61" name="TextBox 60"/>
          <p:cNvSpPr txBox="1"/>
          <p:nvPr/>
        </p:nvSpPr>
        <p:spPr>
          <a:xfrm rot="20879190">
            <a:off x="4483501" y="3882382"/>
            <a:ext cx="202314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德雷克</a:t>
            </a:r>
            <a:r>
              <a:rPr lang="en-US" altLang="zh-CN" sz="1200" b="1" dirty="0"/>
              <a:t>1580</a:t>
            </a:r>
            <a:endParaRPr lang="zh-CN" altLang="en-US" sz="1200" b="1" dirty="0"/>
          </a:p>
        </p:txBody>
      </p:sp>
      <p:sp>
        <p:nvSpPr>
          <p:cNvPr id="11293" name="TextBox 11292"/>
          <p:cNvSpPr txBox="1"/>
          <p:nvPr/>
        </p:nvSpPr>
        <p:spPr>
          <a:xfrm>
            <a:off x="5774804" y="4344002"/>
            <a:ext cx="234598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塔斯曼</a:t>
            </a:r>
            <a:r>
              <a:rPr lang="en-US" altLang="zh-CN" sz="1200" b="1" dirty="0"/>
              <a:t>1642——1643</a:t>
            </a:r>
            <a:endParaRPr lang="zh-CN" altLang="en-US" sz="1200" b="1" dirty="0"/>
          </a:p>
        </p:txBody>
      </p:sp>
      <p:sp>
        <p:nvSpPr>
          <p:cNvPr id="11294" name="TextBox 11293"/>
          <p:cNvSpPr txBox="1"/>
          <p:nvPr/>
        </p:nvSpPr>
        <p:spPr>
          <a:xfrm>
            <a:off x="4733976" y="520507"/>
            <a:ext cx="1179167" cy="4603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巴伦支 </a:t>
            </a:r>
            <a:endParaRPr lang="en-US" altLang="zh-CN" sz="1200" b="1" dirty="0"/>
          </a:p>
          <a:p>
            <a:r>
              <a:rPr lang="en-US" altLang="zh-CN" sz="1200" b="1" dirty="0"/>
              <a:t>1594-1597</a:t>
            </a:r>
            <a:endParaRPr lang="zh-CN" altLang="en-US" sz="1200" b="1" dirty="0"/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5327887" y="751366"/>
            <a:ext cx="135971" cy="1537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71544" y="1384377"/>
            <a:ext cx="511427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350" dirty="0"/>
          </a:p>
        </p:txBody>
      </p:sp>
      <p:sp>
        <p:nvSpPr>
          <p:cNvPr id="43" name="圆角矩形标注 42"/>
          <p:cNvSpPr/>
          <p:nvPr/>
        </p:nvSpPr>
        <p:spPr>
          <a:xfrm>
            <a:off x="360629" y="919291"/>
            <a:ext cx="1958599" cy="661971"/>
          </a:xfrm>
          <a:prstGeom prst="wedgeRoundRectCallout">
            <a:avLst>
              <a:gd name="adj1" fmla="val 71386"/>
              <a:gd name="adj2" fmla="val 598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Newfoundland</a:t>
            </a:r>
            <a:endParaRPr lang="en-US" altLang="zh-CN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en-US" altLang="zh-CN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纽芬兰岛</a:t>
            </a:r>
            <a:r>
              <a:rPr lang="en-US" altLang="zh-CN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)</a:t>
            </a:r>
            <a:endParaRPr lang="zh-CN" altLang="en-US" dirty="0">
              <a:solidFill>
                <a:srgbClr val="FF0000"/>
              </a:solidFill>
              <a:latin typeface="Segoe UI Black" panose="020B0A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0" grpId="0" bldLvl="0" animBg="1"/>
      <p:bldP spid="25" grpId="0"/>
      <p:bldP spid="26" grpId="0"/>
      <p:bldP spid="31" grpId="0"/>
      <p:bldP spid="11272" grpId="0" bldLvl="0" animBg="1"/>
      <p:bldP spid="11280" grpId="0" bldLvl="0" animBg="1"/>
      <p:bldP spid="11288" grpId="0" bldLvl="0" animBg="1"/>
      <p:bldP spid="11292" grpId="0"/>
      <p:bldP spid="61" grpId="0"/>
      <p:bldP spid="11293" grpId="0"/>
      <p:bldP spid="11294" grpId="0"/>
      <p:bldP spid="43" grpId="0" bldLvl="0" animBg="1"/>
      <p:bldP spid="43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323850" y="8808"/>
            <a:ext cx="8661742" cy="5135010"/>
            <a:chOff x="323850" y="8490"/>
            <a:chExt cx="8661742" cy="5135010"/>
          </a:xfrm>
        </p:grpSpPr>
        <p:grpSp>
          <p:nvGrpSpPr>
            <p:cNvPr id="91" name="组合 90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109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111" name="直接连接符 110"/>
              <p:cNvCxnSpPr>
                <a:stCxn id="110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组合 91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93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31784" name="Group 40"/>
          <p:cNvGraphicFramePr>
            <a:graphicFrameLocks noGrp="1"/>
          </p:cNvGraphicFramePr>
          <p:nvPr/>
        </p:nvGraphicFramePr>
        <p:xfrm>
          <a:off x="442913" y="795311"/>
          <a:ext cx="8578215" cy="4276725"/>
        </p:xfrm>
        <a:graphic>
          <a:graphicData uri="http://schemas.openxmlformats.org/drawingml/2006/table">
            <a:tbl>
              <a:tblPr/>
              <a:tblGrid>
                <a:gridCol w="1690370"/>
                <a:gridCol w="2096770"/>
                <a:gridCol w="1435100"/>
                <a:gridCol w="3355975"/>
              </a:tblGrid>
              <a:tr h="552450"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隶书" panose="02010800040101010101" pitchFamily="2" charset="-122"/>
                          <a:ea typeface="华文隶书" panose="02010800040101010101" pitchFamily="2" charset="-122"/>
                        </a:rPr>
                        <a:t>出发国家</a:t>
                      </a:r>
                      <a:endParaRPr kumimoji="0" lang="zh-CN" altLang="en-US" sz="2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隶书" panose="02010800040101010101" pitchFamily="2" charset="-122"/>
                        <a:ea typeface="华文隶书" panose="0201080004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隶书" panose="02010800040101010101" pitchFamily="2" charset="-122"/>
                          <a:ea typeface="华文隶书" panose="02010800040101010101" pitchFamily="2" charset="-122"/>
                        </a:rPr>
                        <a:t>航海家</a:t>
                      </a:r>
                      <a:endParaRPr kumimoji="0" lang="zh-CN" altLang="en-US" sz="2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隶书" panose="02010800040101010101" pitchFamily="2" charset="-122"/>
                        <a:ea typeface="华文隶书" panose="0201080004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隶书" panose="02010800040101010101" pitchFamily="2" charset="-122"/>
                          <a:ea typeface="华文隶书" panose="02010800040101010101" pitchFamily="2" charset="-122"/>
                        </a:rPr>
                        <a:t>时间</a:t>
                      </a:r>
                      <a:endParaRPr kumimoji="0" lang="zh-CN" altLang="en-US" sz="2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隶书" panose="02010800040101010101" pitchFamily="2" charset="-122"/>
                        <a:ea typeface="华文隶书" panose="0201080004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隶书" panose="02010800040101010101" pitchFamily="2" charset="-122"/>
                          <a:ea typeface="华文隶书" panose="02010800040101010101" pitchFamily="2" charset="-122"/>
                        </a:rPr>
                        <a:t>成果</a:t>
                      </a:r>
                      <a:endParaRPr kumimoji="0" lang="zh-CN" altLang="en-US" sz="2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隶书" panose="02010800040101010101" pitchFamily="2" charset="-122"/>
                        <a:ea typeface="华文隶书" panose="0201080004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790"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英国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卡伯特父子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1497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年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到达纽芬兰岛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790"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法国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卡蒂埃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16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世纪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到达拉布拉多半岛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790"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英国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德雷克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16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世纪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到达美洲南端合恩角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 smtClean="0">
                          <a:ln>
                            <a:noFill/>
                          </a:ln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荷兰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smtClean="0">
                          <a:ln>
                            <a:noFill/>
                          </a:ln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巴伦支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16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世纪末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 smtClean="0">
                          <a:ln>
                            <a:noFill/>
                          </a:ln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到达北冰洋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790"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荷兰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哈得逊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17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世纪初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探索经北冰洋通向亚洲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荷兰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塔斯曼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17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世纪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0" dirty="0" smtClean="0">
                          <a:solidFill>
                            <a:srgbClr val="0070C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环航澳大利亚，到达新西兰和塔斯马尼亚岛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740"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俄罗斯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维他斯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·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白令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18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</a:rPr>
                        <a:t>世纪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北太平洋到北冰洋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marL="81637" marR="81637" marT="40819" marB="40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60" name="文本框 30759"/>
          <p:cNvSpPr txBox="1"/>
          <p:nvPr/>
        </p:nvSpPr>
        <p:spPr>
          <a:xfrm>
            <a:off x="416243" y="305726"/>
            <a:ext cx="4420791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（二）其他航路的开辟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323850" y="8808"/>
            <a:ext cx="8661742" cy="5135010"/>
            <a:chOff x="323850" y="8490"/>
            <a:chExt cx="8661742" cy="5135010"/>
          </a:xfrm>
        </p:grpSpPr>
        <p:grpSp>
          <p:nvGrpSpPr>
            <p:cNvPr id="91" name="组合 90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109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111" name="直接连接符 110"/>
              <p:cNvCxnSpPr>
                <a:stCxn id="110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组合 91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93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2776" name="文本框 32775"/>
          <p:cNvSpPr txBox="1"/>
          <p:nvPr/>
        </p:nvSpPr>
        <p:spPr>
          <a:xfrm>
            <a:off x="2194084" y="4308131"/>
            <a:ext cx="2326958" cy="414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100" dirty="0"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世纪的世界地图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21041" y="624972"/>
            <a:ext cx="2376964" cy="4140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100" dirty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世纪的世界地图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041" y="1956567"/>
            <a:ext cx="4571524" cy="31141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82" y="9181"/>
            <a:ext cx="4571524" cy="328564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4824" y="2617761"/>
            <a:ext cx="8200073" cy="11988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世界史不是过去一直存在的；作为世界史的历史是结果。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《马克思恩格斯文集》第八卷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1809" y="601001"/>
            <a:ext cx="8200073" cy="175323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新航路开辟后，人来认识世界的视野逐渐扩大到全球，人类认识世界的能力大大提高，世界开始从分散走向整体，真正意义上的世界历史开始形成。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2776" grpId="0" animBg="1"/>
      <p:bldP spid="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93678" y="8808"/>
            <a:ext cx="8658223" cy="5135010"/>
            <a:chOff x="193678" y="8490"/>
            <a:chExt cx="8658223" cy="5135010"/>
          </a:xfrm>
        </p:grpSpPr>
        <p:grpSp>
          <p:nvGrpSpPr>
            <p:cNvPr id="54" name="组合 53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88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6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609441" y="1052975"/>
            <a:ext cx="571352" cy="297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9" tIns="34279" rIns="68559" bIns="3427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全球航路的开辟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2"/>
          <p:cNvGrpSpPr/>
          <p:nvPr/>
        </p:nvGrpSpPr>
        <p:grpSpPr bwMode="auto">
          <a:xfrm rot="-5400000">
            <a:off x="5898249" y="2328580"/>
            <a:ext cx="2822732" cy="418991"/>
            <a:chOff x="3657600" y="3994330"/>
            <a:chExt cx="2514600" cy="55862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657600" y="3997504"/>
              <a:ext cx="0" cy="33009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172200" y="3994330"/>
              <a:ext cx="0" cy="33009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3657601" y="4324424"/>
              <a:ext cx="2514600" cy="31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914901" y="4327598"/>
              <a:ext cx="0" cy="22535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7572674" y="1106968"/>
            <a:ext cx="550025" cy="29756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square" lIns="68559" tIns="34279" rIns="68559" bIns="3427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全球联系的开始</a:t>
            </a:r>
            <a:endParaRPr lang="zh-CN" altLang="en-US" sz="27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35"/>
          <p:cNvGrpSpPr/>
          <p:nvPr/>
        </p:nvGrpSpPr>
        <p:grpSpPr bwMode="auto">
          <a:xfrm rot="5400000">
            <a:off x="-75472" y="2318699"/>
            <a:ext cx="2802967" cy="418991"/>
            <a:chOff x="3657600" y="3994330"/>
            <a:chExt cx="2514600" cy="55862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663855" y="4005438"/>
              <a:ext cx="0" cy="33009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172200" y="3994330"/>
              <a:ext cx="0" cy="33009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3657600" y="4324423"/>
              <a:ext cx="2514600" cy="31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14900" y="4327597"/>
              <a:ext cx="0" cy="22535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612424" y="854985"/>
            <a:ext cx="2591613" cy="3898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68559" tIns="34279" rIns="68559" bIns="34279" rtlCol="0">
            <a:spAutoFit/>
          </a:bodyPr>
          <a:lstStyle/>
          <a:p>
            <a:r>
              <a:rPr lang="zh-CN" altLang="en-US" sz="21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黄金、商品、传教等</a:t>
            </a:r>
            <a:endParaRPr lang="zh-CN" altLang="en-US" sz="21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1562" y="682265"/>
            <a:ext cx="2581632" cy="7131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68559" tIns="34279" rIns="68559" bIns="34279" rtlCol="0"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造船、航海、地理</a:t>
            </a:r>
            <a:endParaRPr lang="zh-CN" altLang="en-US" sz="21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王室支持等</a:t>
            </a:r>
            <a:endParaRPr lang="zh-CN" altLang="en-US" sz="21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25"/>
          <p:cNvGrpSpPr/>
          <p:nvPr/>
        </p:nvGrpSpPr>
        <p:grpSpPr>
          <a:xfrm>
            <a:off x="2439035" y="1395730"/>
            <a:ext cx="3104515" cy="939165"/>
            <a:chOff x="3253271" y="1387048"/>
            <a:chExt cx="2772308" cy="74983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3253271" y="1387048"/>
              <a:ext cx="0" cy="38656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025579" y="1387048"/>
              <a:ext cx="0" cy="38656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253271" y="1773610"/>
              <a:ext cx="27723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639425" y="1773610"/>
              <a:ext cx="0" cy="3632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207419" y="2302325"/>
            <a:ext cx="3835241" cy="4362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68559" tIns="34279" rIns="68559" bIns="34279" rtlCol="0">
            <a:spAutoFit/>
          </a:bodyPr>
          <a:lstStyle/>
          <a:p>
            <a:r>
              <a:rPr lang="en-US" altLang="zh-CN" sz="2400" b="1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西、葡开辟的主要航路</a:t>
            </a:r>
            <a:endParaRPr lang="zh-CN" altLang="en-US" sz="2400" b="1" dirty="0">
              <a:solidFill>
                <a:srgbClr val="00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976716" y="2787535"/>
            <a:ext cx="0" cy="457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97493" y="3256095"/>
            <a:ext cx="2387918" cy="4362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68559" tIns="34279" rIns="68559" bIns="34279" rtlCol="0">
            <a:spAutoFit/>
          </a:bodyPr>
          <a:lstStyle/>
          <a:p>
            <a:r>
              <a:rPr lang="en-US" altLang="zh-CN" sz="2400" b="1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其他航路的开辟</a:t>
            </a:r>
            <a:endParaRPr lang="zh-CN" altLang="en-US" sz="2400" b="1" dirty="0">
              <a:solidFill>
                <a:srgbClr val="00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34379" y="1312374"/>
            <a:ext cx="404939" cy="713105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r>
              <a:rPr lang="zh-CN" altLang="en-US" sz="21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动因</a:t>
            </a:r>
            <a:endParaRPr lang="zh-CN" altLang="en-US" sz="21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7648" y="1391290"/>
            <a:ext cx="404939" cy="713105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条件</a:t>
            </a:r>
            <a:endParaRPr lang="zh-CN" altLang="en-US" sz="21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圆角矩形 115"/>
          <p:cNvSpPr/>
          <p:nvPr/>
        </p:nvSpPr>
        <p:spPr>
          <a:xfrm>
            <a:off x="720384" y="3687703"/>
            <a:ext cx="6227880" cy="66007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15340" y="3735070"/>
            <a:ext cx="7216775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</a:rPr>
              <a:t>第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6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</a:rPr>
              <a:t>课 全球航路的开辟（</a:t>
            </a:r>
            <a:r>
              <a:rPr lang="zh-CN" altLang="en-US" sz="2400" dirty="0">
                <a:solidFill>
                  <a:srgbClr val="0070C0"/>
                </a:solidFill>
              </a:rPr>
              <a:t>动因、条件、过程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</a:rPr>
              <a:t>）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</a:rPr>
              <a:t>第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7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</a:rPr>
              <a:t>课 全球联系的初步建立与世界格局的演变（</a:t>
            </a:r>
            <a:r>
              <a:rPr lang="zh-CN" altLang="en-US" sz="2400" dirty="0">
                <a:solidFill>
                  <a:srgbClr val="0070C0"/>
                </a:solidFill>
              </a:rPr>
              <a:t>影响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</a:rPr>
              <a:t>）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8010" y="382905"/>
            <a:ext cx="374523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第三单元  走向整体的世界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4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202" name="组合 5201"/>
          <p:cNvGrpSpPr/>
          <p:nvPr/>
        </p:nvGrpSpPr>
        <p:grpSpPr>
          <a:xfrm>
            <a:off x="570865" y="881380"/>
            <a:ext cx="7288530" cy="2751455"/>
            <a:chOff x="755650" y="801700"/>
            <a:chExt cx="7704782" cy="2055813"/>
          </a:xfrm>
        </p:grpSpPr>
        <p:sp>
          <p:nvSpPr>
            <p:cNvPr id="30" name="AutoShape 4"/>
            <p:cNvSpPr>
              <a:spLocks noChangeAspect="1" noChangeArrowheads="1" noTextEdit="1"/>
            </p:cNvSpPr>
            <p:nvPr/>
          </p:nvSpPr>
          <p:spPr bwMode="auto">
            <a:xfrm>
              <a:off x="773487" y="801700"/>
              <a:ext cx="7686945" cy="205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785377" y="858850"/>
              <a:ext cx="7675055" cy="1943100"/>
            </a:xfrm>
            <a:prstGeom prst="rect">
              <a:avLst/>
            </a:prstGeom>
            <a:solidFill>
              <a:srgbClr val="562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0" name="Rectangle 7"/>
            <p:cNvSpPr>
              <a:spLocks noChangeArrowheads="1"/>
            </p:cNvSpPr>
            <p:nvPr/>
          </p:nvSpPr>
          <p:spPr bwMode="auto">
            <a:xfrm>
              <a:off x="981075" y="960450"/>
              <a:ext cx="7277100" cy="17383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1" name="Freeform 8"/>
            <p:cNvSpPr/>
            <p:nvPr/>
          </p:nvSpPr>
          <p:spPr bwMode="auto">
            <a:xfrm>
              <a:off x="6480730" y="2819413"/>
              <a:ext cx="309142" cy="19050"/>
            </a:xfrm>
            <a:custGeom>
              <a:avLst/>
              <a:gdLst>
                <a:gd name="T0" fmla="*/ 4 w 113"/>
                <a:gd name="T1" fmla="*/ 24 h 24"/>
                <a:gd name="T2" fmla="*/ 113 w 113"/>
                <a:gd name="T3" fmla="*/ 20 h 24"/>
                <a:gd name="T4" fmla="*/ 3 w 113"/>
                <a:gd name="T5" fmla="*/ 20 h 24"/>
                <a:gd name="T6" fmla="*/ 4 w 11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24">
                  <a:moveTo>
                    <a:pt x="4" y="24"/>
                  </a:moveTo>
                  <a:cubicBezTo>
                    <a:pt x="41" y="12"/>
                    <a:pt x="77" y="20"/>
                    <a:pt x="113" y="20"/>
                  </a:cubicBezTo>
                  <a:cubicBezTo>
                    <a:pt x="77" y="0"/>
                    <a:pt x="37" y="8"/>
                    <a:pt x="3" y="20"/>
                  </a:cubicBezTo>
                  <a:cubicBezTo>
                    <a:pt x="0" y="20"/>
                    <a:pt x="1" y="24"/>
                    <a:pt x="4" y="24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3" name="Freeform 9"/>
            <p:cNvSpPr/>
            <p:nvPr/>
          </p:nvSpPr>
          <p:spPr bwMode="auto">
            <a:xfrm>
              <a:off x="7295203" y="2813063"/>
              <a:ext cx="285362" cy="28575"/>
            </a:xfrm>
            <a:custGeom>
              <a:avLst/>
              <a:gdLst>
                <a:gd name="T0" fmla="*/ 8 w 104"/>
                <a:gd name="T1" fmla="*/ 28 h 40"/>
                <a:gd name="T2" fmla="*/ 104 w 104"/>
                <a:gd name="T3" fmla="*/ 22 h 40"/>
                <a:gd name="T4" fmla="*/ 0 w 104"/>
                <a:gd name="T5" fmla="*/ 25 h 40"/>
                <a:gd name="T6" fmla="*/ 8 w 104"/>
                <a:gd name="T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40">
                  <a:moveTo>
                    <a:pt x="8" y="28"/>
                  </a:moveTo>
                  <a:cubicBezTo>
                    <a:pt x="41" y="13"/>
                    <a:pt x="75" y="40"/>
                    <a:pt x="104" y="22"/>
                  </a:cubicBezTo>
                  <a:cubicBezTo>
                    <a:pt x="72" y="27"/>
                    <a:pt x="30" y="0"/>
                    <a:pt x="0" y="25"/>
                  </a:cubicBezTo>
                  <a:cubicBezTo>
                    <a:pt x="1" y="28"/>
                    <a:pt x="4" y="30"/>
                    <a:pt x="8" y="28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4" name="Freeform 10"/>
            <p:cNvSpPr/>
            <p:nvPr/>
          </p:nvSpPr>
          <p:spPr bwMode="auto">
            <a:xfrm>
              <a:off x="5624644" y="2832113"/>
              <a:ext cx="273472" cy="11113"/>
            </a:xfrm>
            <a:custGeom>
              <a:avLst/>
              <a:gdLst>
                <a:gd name="T0" fmla="*/ 1 w 101"/>
                <a:gd name="T1" fmla="*/ 14 h 16"/>
                <a:gd name="T2" fmla="*/ 101 w 101"/>
                <a:gd name="T3" fmla="*/ 16 h 16"/>
                <a:gd name="T4" fmla="*/ 0 w 101"/>
                <a:gd name="T5" fmla="*/ 12 h 16"/>
                <a:gd name="T6" fmla="*/ 1 w 101"/>
                <a:gd name="T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6">
                  <a:moveTo>
                    <a:pt x="1" y="14"/>
                  </a:moveTo>
                  <a:cubicBezTo>
                    <a:pt x="33" y="8"/>
                    <a:pt x="69" y="8"/>
                    <a:pt x="101" y="16"/>
                  </a:cubicBezTo>
                  <a:cubicBezTo>
                    <a:pt x="69" y="0"/>
                    <a:pt x="33" y="8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5" name="Freeform 11"/>
            <p:cNvSpPr/>
            <p:nvPr/>
          </p:nvSpPr>
          <p:spPr bwMode="auto">
            <a:xfrm>
              <a:off x="773487" y="2708288"/>
              <a:ext cx="7686945" cy="147638"/>
            </a:xfrm>
            <a:custGeom>
              <a:avLst/>
              <a:gdLst>
                <a:gd name="T0" fmla="*/ 0 w 2800"/>
                <a:gd name="T1" fmla="*/ 163 h 200"/>
                <a:gd name="T2" fmla="*/ 38 w 2800"/>
                <a:gd name="T3" fmla="*/ 200 h 200"/>
                <a:gd name="T4" fmla="*/ 2762 w 2800"/>
                <a:gd name="T5" fmla="*/ 200 h 200"/>
                <a:gd name="T6" fmla="*/ 2800 w 2800"/>
                <a:gd name="T7" fmla="*/ 163 h 200"/>
                <a:gd name="T8" fmla="*/ 2800 w 2800"/>
                <a:gd name="T9" fmla="*/ 0 h 200"/>
                <a:gd name="T10" fmla="*/ 0 w 2800"/>
                <a:gd name="T11" fmla="*/ 0 h 200"/>
                <a:gd name="T12" fmla="*/ 0 w 2800"/>
                <a:gd name="T13" fmla="*/ 16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0" h="200">
                  <a:moveTo>
                    <a:pt x="0" y="163"/>
                  </a:moveTo>
                  <a:cubicBezTo>
                    <a:pt x="0" y="183"/>
                    <a:pt x="17" y="200"/>
                    <a:pt x="38" y="200"/>
                  </a:cubicBezTo>
                  <a:cubicBezTo>
                    <a:pt x="2762" y="200"/>
                    <a:pt x="2762" y="200"/>
                    <a:pt x="2762" y="200"/>
                  </a:cubicBezTo>
                  <a:cubicBezTo>
                    <a:pt x="2783" y="200"/>
                    <a:pt x="2800" y="183"/>
                    <a:pt x="2800" y="163"/>
                  </a:cubicBezTo>
                  <a:cubicBezTo>
                    <a:pt x="2800" y="0"/>
                    <a:pt x="2800" y="0"/>
                    <a:pt x="28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B98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6" name="Freeform 12"/>
            <p:cNvSpPr>
              <a:spLocks noEditPoints="1"/>
            </p:cNvSpPr>
            <p:nvPr/>
          </p:nvSpPr>
          <p:spPr bwMode="auto">
            <a:xfrm>
              <a:off x="773487" y="2706700"/>
              <a:ext cx="7686945" cy="150813"/>
            </a:xfrm>
            <a:custGeom>
              <a:avLst/>
              <a:gdLst>
                <a:gd name="T0" fmla="*/ 2764 w 2804"/>
                <a:gd name="T1" fmla="*/ 204 h 204"/>
                <a:gd name="T2" fmla="*/ 40 w 2804"/>
                <a:gd name="T3" fmla="*/ 204 h 204"/>
                <a:gd name="T4" fmla="*/ 0 w 2804"/>
                <a:gd name="T5" fmla="*/ 165 h 204"/>
                <a:gd name="T6" fmla="*/ 0 w 2804"/>
                <a:gd name="T7" fmla="*/ 0 h 204"/>
                <a:gd name="T8" fmla="*/ 2804 w 2804"/>
                <a:gd name="T9" fmla="*/ 0 h 204"/>
                <a:gd name="T10" fmla="*/ 2804 w 2804"/>
                <a:gd name="T11" fmla="*/ 165 h 204"/>
                <a:gd name="T12" fmla="*/ 2764 w 2804"/>
                <a:gd name="T13" fmla="*/ 204 h 204"/>
                <a:gd name="T14" fmla="*/ 4 w 2804"/>
                <a:gd name="T15" fmla="*/ 4 h 204"/>
                <a:gd name="T16" fmla="*/ 4 w 2804"/>
                <a:gd name="T17" fmla="*/ 165 h 204"/>
                <a:gd name="T18" fmla="*/ 40 w 2804"/>
                <a:gd name="T19" fmla="*/ 200 h 204"/>
                <a:gd name="T20" fmla="*/ 2764 w 2804"/>
                <a:gd name="T21" fmla="*/ 200 h 204"/>
                <a:gd name="T22" fmla="*/ 2800 w 2804"/>
                <a:gd name="T23" fmla="*/ 165 h 204"/>
                <a:gd name="T24" fmla="*/ 2800 w 2804"/>
                <a:gd name="T25" fmla="*/ 4 h 204"/>
                <a:gd name="T26" fmla="*/ 4 w 2804"/>
                <a:gd name="T27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4" h="204">
                  <a:moveTo>
                    <a:pt x="2764" y="204"/>
                  </a:moveTo>
                  <a:cubicBezTo>
                    <a:pt x="40" y="204"/>
                    <a:pt x="40" y="204"/>
                    <a:pt x="40" y="204"/>
                  </a:cubicBezTo>
                  <a:cubicBezTo>
                    <a:pt x="18" y="204"/>
                    <a:pt x="0" y="187"/>
                    <a:pt x="0" y="1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04" y="0"/>
                    <a:pt x="2804" y="0"/>
                    <a:pt x="2804" y="0"/>
                  </a:cubicBezTo>
                  <a:cubicBezTo>
                    <a:pt x="2804" y="165"/>
                    <a:pt x="2804" y="165"/>
                    <a:pt x="2804" y="165"/>
                  </a:cubicBezTo>
                  <a:cubicBezTo>
                    <a:pt x="2804" y="187"/>
                    <a:pt x="2786" y="204"/>
                    <a:pt x="2764" y="204"/>
                  </a:cubicBezTo>
                  <a:close/>
                  <a:moveTo>
                    <a:pt x="4" y="4"/>
                  </a:moveTo>
                  <a:cubicBezTo>
                    <a:pt x="4" y="165"/>
                    <a:pt x="4" y="165"/>
                    <a:pt x="4" y="165"/>
                  </a:cubicBezTo>
                  <a:cubicBezTo>
                    <a:pt x="4" y="184"/>
                    <a:pt x="20" y="200"/>
                    <a:pt x="40" y="200"/>
                  </a:cubicBezTo>
                  <a:cubicBezTo>
                    <a:pt x="2764" y="200"/>
                    <a:pt x="2764" y="200"/>
                    <a:pt x="2764" y="200"/>
                  </a:cubicBezTo>
                  <a:cubicBezTo>
                    <a:pt x="2784" y="200"/>
                    <a:pt x="2800" y="184"/>
                    <a:pt x="2800" y="165"/>
                  </a:cubicBezTo>
                  <a:cubicBezTo>
                    <a:pt x="2800" y="4"/>
                    <a:pt x="2800" y="4"/>
                    <a:pt x="280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562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7" name="Freeform 13"/>
            <p:cNvSpPr/>
            <p:nvPr/>
          </p:nvSpPr>
          <p:spPr bwMode="auto">
            <a:xfrm>
              <a:off x="892388" y="2790838"/>
              <a:ext cx="7490757" cy="57150"/>
            </a:xfrm>
            <a:custGeom>
              <a:avLst/>
              <a:gdLst>
                <a:gd name="T0" fmla="*/ 18 w 2729"/>
                <a:gd name="T1" fmla="*/ 47 h 79"/>
                <a:gd name="T2" fmla="*/ 50 w 2729"/>
                <a:gd name="T3" fmla="*/ 48 h 79"/>
                <a:gd name="T4" fmla="*/ 213 w 2729"/>
                <a:gd name="T5" fmla="*/ 51 h 79"/>
                <a:gd name="T6" fmla="*/ 337 w 2729"/>
                <a:gd name="T7" fmla="*/ 64 h 79"/>
                <a:gd name="T8" fmla="*/ 573 w 2729"/>
                <a:gd name="T9" fmla="*/ 56 h 79"/>
                <a:gd name="T10" fmla="*/ 726 w 2729"/>
                <a:gd name="T11" fmla="*/ 49 h 79"/>
                <a:gd name="T12" fmla="*/ 761 w 2729"/>
                <a:gd name="T13" fmla="*/ 50 h 79"/>
                <a:gd name="T14" fmla="*/ 794 w 2729"/>
                <a:gd name="T15" fmla="*/ 51 h 79"/>
                <a:gd name="T16" fmla="*/ 1016 w 2729"/>
                <a:gd name="T17" fmla="*/ 46 h 79"/>
                <a:gd name="T18" fmla="*/ 1117 w 2729"/>
                <a:gd name="T19" fmla="*/ 51 h 79"/>
                <a:gd name="T20" fmla="*/ 1200 w 2729"/>
                <a:gd name="T21" fmla="*/ 51 h 79"/>
                <a:gd name="T22" fmla="*/ 1383 w 2729"/>
                <a:gd name="T23" fmla="*/ 36 h 79"/>
                <a:gd name="T24" fmla="*/ 1457 w 2729"/>
                <a:gd name="T25" fmla="*/ 33 h 79"/>
                <a:gd name="T26" fmla="*/ 1605 w 2729"/>
                <a:gd name="T27" fmla="*/ 49 h 79"/>
                <a:gd name="T28" fmla="*/ 1717 w 2729"/>
                <a:gd name="T29" fmla="*/ 27 h 79"/>
                <a:gd name="T30" fmla="*/ 1808 w 2729"/>
                <a:gd name="T31" fmla="*/ 25 h 79"/>
                <a:gd name="T32" fmla="*/ 1846 w 2729"/>
                <a:gd name="T33" fmla="*/ 35 h 79"/>
                <a:gd name="T34" fmla="*/ 2015 w 2729"/>
                <a:gd name="T35" fmla="*/ 27 h 79"/>
                <a:gd name="T36" fmla="*/ 2221 w 2729"/>
                <a:gd name="T37" fmla="*/ 40 h 79"/>
                <a:gd name="T38" fmla="*/ 2279 w 2729"/>
                <a:gd name="T39" fmla="*/ 50 h 79"/>
                <a:gd name="T40" fmla="*/ 2387 w 2729"/>
                <a:gd name="T41" fmla="*/ 25 h 79"/>
                <a:gd name="T42" fmla="*/ 2622 w 2729"/>
                <a:gd name="T43" fmla="*/ 52 h 79"/>
                <a:gd name="T44" fmla="*/ 2653 w 2729"/>
                <a:gd name="T45" fmla="*/ 54 h 79"/>
                <a:gd name="T46" fmla="*/ 2628 w 2729"/>
                <a:gd name="T47" fmla="*/ 70 h 79"/>
                <a:gd name="T48" fmla="*/ 2389 w 2729"/>
                <a:gd name="T49" fmla="*/ 32 h 79"/>
                <a:gd name="T50" fmla="*/ 2289 w 2729"/>
                <a:gd name="T51" fmla="*/ 62 h 79"/>
                <a:gd name="T52" fmla="*/ 2217 w 2729"/>
                <a:gd name="T53" fmla="*/ 55 h 79"/>
                <a:gd name="T54" fmla="*/ 2028 w 2729"/>
                <a:gd name="T55" fmla="*/ 41 h 79"/>
                <a:gd name="T56" fmla="*/ 1842 w 2729"/>
                <a:gd name="T57" fmla="*/ 49 h 79"/>
                <a:gd name="T58" fmla="*/ 1807 w 2729"/>
                <a:gd name="T59" fmla="*/ 39 h 79"/>
                <a:gd name="T60" fmla="*/ 1649 w 2729"/>
                <a:gd name="T61" fmla="*/ 61 h 79"/>
                <a:gd name="T62" fmla="*/ 1485 w 2729"/>
                <a:gd name="T63" fmla="*/ 50 h 79"/>
                <a:gd name="T64" fmla="*/ 1364 w 2729"/>
                <a:gd name="T65" fmla="*/ 51 h 79"/>
                <a:gd name="T66" fmla="*/ 1198 w 2729"/>
                <a:gd name="T67" fmla="*/ 58 h 79"/>
                <a:gd name="T68" fmla="*/ 1134 w 2729"/>
                <a:gd name="T69" fmla="*/ 59 h 79"/>
                <a:gd name="T70" fmla="*/ 1013 w 2729"/>
                <a:gd name="T71" fmla="*/ 58 h 79"/>
                <a:gd name="T72" fmla="*/ 795 w 2729"/>
                <a:gd name="T73" fmla="*/ 63 h 79"/>
                <a:gd name="T74" fmla="*/ 761 w 2729"/>
                <a:gd name="T75" fmla="*/ 61 h 79"/>
                <a:gd name="T76" fmla="*/ 725 w 2729"/>
                <a:gd name="T77" fmla="*/ 58 h 79"/>
                <a:gd name="T78" fmla="*/ 565 w 2729"/>
                <a:gd name="T79" fmla="*/ 66 h 79"/>
                <a:gd name="T80" fmla="*/ 328 w 2729"/>
                <a:gd name="T81" fmla="*/ 72 h 79"/>
                <a:gd name="T82" fmla="*/ 186 w 2729"/>
                <a:gd name="T83" fmla="*/ 59 h 79"/>
                <a:gd name="T84" fmla="*/ 74 w 2729"/>
                <a:gd name="T85" fmla="*/ 60 h 79"/>
                <a:gd name="T86" fmla="*/ 22 w 2729"/>
                <a:gd name="T87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29" h="79">
                  <a:moveTo>
                    <a:pt x="0" y="45"/>
                  </a:moveTo>
                  <a:cubicBezTo>
                    <a:pt x="6" y="46"/>
                    <a:pt x="12" y="46"/>
                    <a:pt x="18" y="47"/>
                  </a:cubicBezTo>
                  <a:cubicBezTo>
                    <a:pt x="24" y="47"/>
                    <a:pt x="30" y="47"/>
                    <a:pt x="37" y="47"/>
                  </a:cubicBezTo>
                  <a:cubicBezTo>
                    <a:pt x="41" y="48"/>
                    <a:pt x="46" y="48"/>
                    <a:pt x="50" y="48"/>
                  </a:cubicBezTo>
                  <a:cubicBezTo>
                    <a:pt x="97" y="41"/>
                    <a:pt x="145" y="48"/>
                    <a:pt x="192" y="51"/>
                  </a:cubicBezTo>
                  <a:cubicBezTo>
                    <a:pt x="199" y="51"/>
                    <a:pt x="206" y="51"/>
                    <a:pt x="213" y="51"/>
                  </a:cubicBezTo>
                  <a:cubicBezTo>
                    <a:pt x="248" y="52"/>
                    <a:pt x="283" y="55"/>
                    <a:pt x="317" y="65"/>
                  </a:cubicBezTo>
                  <a:cubicBezTo>
                    <a:pt x="324" y="65"/>
                    <a:pt x="330" y="64"/>
                    <a:pt x="337" y="64"/>
                  </a:cubicBezTo>
                  <a:cubicBezTo>
                    <a:pt x="410" y="59"/>
                    <a:pt x="480" y="45"/>
                    <a:pt x="555" y="55"/>
                  </a:cubicBezTo>
                  <a:cubicBezTo>
                    <a:pt x="561" y="56"/>
                    <a:pt x="567" y="56"/>
                    <a:pt x="573" y="56"/>
                  </a:cubicBezTo>
                  <a:cubicBezTo>
                    <a:pt x="579" y="57"/>
                    <a:pt x="585" y="57"/>
                    <a:pt x="591" y="59"/>
                  </a:cubicBezTo>
                  <a:cubicBezTo>
                    <a:pt x="638" y="76"/>
                    <a:pt x="681" y="55"/>
                    <a:pt x="726" y="49"/>
                  </a:cubicBezTo>
                  <a:cubicBezTo>
                    <a:pt x="732" y="48"/>
                    <a:pt x="739" y="48"/>
                    <a:pt x="745" y="48"/>
                  </a:cubicBezTo>
                  <a:cubicBezTo>
                    <a:pt x="751" y="49"/>
                    <a:pt x="756" y="50"/>
                    <a:pt x="761" y="50"/>
                  </a:cubicBezTo>
                  <a:cubicBezTo>
                    <a:pt x="767" y="51"/>
                    <a:pt x="773" y="52"/>
                    <a:pt x="778" y="52"/>
                  </a:cubicBezTo>
                  <a:cubicBezTo>
                    <a:pt x="784" y="52"/>
                    <a:pt x="790" y="51"/>
                    <a:pt x="794" y="51"/>
                  </a:cubicBezTo>
                  <a:cubicBezTo>
                    <a:pt x="861" y="55"/>
                    <a:pt x="929" y="41"/>
                    <a:pt x="999" y="46"/>
                  </a:cubicBezTo>
                  <a:cubicBezTo>
                    <a:pt x="1005" y="46"/>
                    <a:pt x="1011" y="46"/>
                    <a:pt x="1016" y="46"/>
                  </a:cubicBezTo>
                  <a:cubicBezTo>
                    <a:pt x="1045" y="45"/>
                    <a:pt x="1073" y="46"/>
                    <a:pt x="1101" y="50"/>
                  </a:cubicBezTo>
                  <a:cubicBezTo>
                    <a:pt x="1106" y="51"/>
                    <a:pt x="1111" y="51"/>
                    <a:pt x="1117" y="51"/>
                  </a:cubicBezTo>
                  <a:cubicBezTo>
                    <a:pt x="1141" y="51"/>
                    <a:pt x="1161" y="51"/>
                    <a:pt x="1183" y="51"/>
                  </a:cubicBezTo>
                  <a:cubicBezTo>
                    <a:pt x="1189" y="51"/>
                    <a:pt x="1195" y="51"/>
                    <a:pt x="1200" y="51"/>
                  </a:cubicBezTo>
                  <a:cubicBezTo>
                    <a:pt x="1253" y="31"/>
                    <a:pt x="1309" y="44"/>
                    <a:pt x="1365" y="40"/>
                  </a:cubicBezTo>
                  <a:cubicBezTo>
                    <a:pt x="1371" y="39"/>
                    <a:pt x="1377" y="37"/>
                    <a:pt x="1383" y="36"/>
                  </a:cubicBezTo>
                  <a:cubicBezTo>
                    <a:pt x="1389" y="34"/>
                    <a:pt x="1395" y="32"/>
                    <a:pt x="1401" y="31"/>
                  </a:cubicBezTo>
                  <a:cubicBezTo>
                    <a:pt x="1421" y="27"/>
                    <a:pt x="1437" y="27"/>
                    <a:pt x="1457" y="33"/>
                  </a:cubicBezTo>
                  <a:cubicBezTo>
                    <a:pt x="1463" y="34"/>
                    <a:pt x="1470" y="34"/>
                    <a:pt x="1477" y="34"/>
                  </a:cubicBezTo>
                  <a:cubicBezTo>
                    <a:pt x="1520" y="47"/>
                    <a:pt x="1562" y="50"/>
                    <a:pt x="1605" y="49"/>
                  </a:cubicBezTo>
                  <a:cubicBezTo>
                    <a:pt x="1611" y="49"/>
                    <a:pt x="1617" y="48"/>
                    <a:pt x="1623" y="48"/>
                  </a:cubicBezTo>
                  <a:cubicBezTo>
                    <a:pt x="1657" y="48"/>
                    <a:pt x="1689" y="37"/>
                    <a:pt x="1717" y="27"/>
                  </a:cubicBezTo>
                  <a:cubicBezTo>
                    <a:pt x="1741" y="20"/>
                    <a:pt x="1765" y="17"/>
                    <a:pt x="1789" y="23"/>
                  </a:cubicBezTo>
                  <a:cubicBezTo>
                    <a:pt x="1796" y="23"/>
                    <a:pt x="1802" y="24"/>
                    <a:pt x="1808" y="25"/>
                  </a:cubicBezTo>
                  <a:cubicBezTo>
                    <a:pt x="1814" y="27"/>
                    <a:pt x="1821" y="28"/>
                    <a:pt x="1827" y="30"/>
                  </a:cubicBezTo>
                  <a:cubicBezTo>
                    <a:pt x="1833" y="31"/>
                    <a:pt x="1839" y="33"/>
                    <a:pt x="1846" y="35"/>
                  </a:cubicBezTo>
                  <a:cubicBezTo>
                    <a:pt x="1893" y="51"/>
                    <a:pt x="1944" y="44"/>
                    <a:pt x="1994" y="33"/>
                  </a:cubicBezTo>
                  <a:cubicBezTo>
                    <a:pt x="2001" y="31"/>
                    <a:pt x="2008" y="29"/>
                    <a:pt x="2015" y="27"/>
                  </a:cubicBezTo>
                  <a:cubicBezTo>
                    <a:pt x="2077" y="0"/>
                    <a:pt x="2145" y="6"/>
                    <a:pt x="2208" y="34"/>
                  </a:cubicBezTo>
                  <a:cubicBezTo>
                    <a:pt x="2212" y="36"/>
                    <a:pt x="2216" y="38"/>
                    <a:pt x="2221" y="40"/>
                  </a:cubicBezTo>
                  <a:cubicBezTo>
                    <a:pt x="2234" y="45"/>
                    <a:pt x="2247" y="48"/>
                    <a:pt x="2261" y="49"/>
                  </a:cubicBezTo>
                  <a:cubicBezTo>
                    <a:pt x="2267" y="50"/>
                    <a:pt x="2273" y="50"/>
                    <a:pt x="2279" y="50"/>
                  </a:cubicBezTo>
                  <a:cubicBezTo>
                    <a:pt x="2312" y="32"/>
                    <a:pt x="2341" y="24"/>
                    <a:pt x="2369" y="24"/>
                  </a:cubicBezTo>
                  <a:cubicBezTo>
                    <a:pt x="2375" y="24"/>
                    <a:pt x="2381" y="25"/>
                    <a:pt x="2387" y="25"/>
                  </a:cubicBezTo>
                  <a:cubicBezTo>
                    <a:pt x="2457" y="37"/>
                    <a:pt x="2529" y="55"/>
                    <a:pt x="2607" y="52"/>
                  </a:cubicBezTo>
                  <a:cubicBezTo>
                    <a:pt x="2612" y="52"/>
                    <a:pt x="2617" y="52"/>
                    <a:pt x="2622" y="52"/>
                  </a:cubicBezTo>
                  <a:cubicBezTo>
                    <a:pt x="2628" y="52"/>
                    <a:pt x="2633" y="53"/>
                    <a:pt x="2638" y="53"/>
                  </a:cubicBezTo>
                  <a:cubicBezTo>
                    <a:pt x="2642" y="53"/>
                    <a:pt x="2647" y="54"/>
                    <a:pt x="2653" y="54"/>
                  </a:cubicBezTo>
                  <a:cubicBezTo>
                    <a:pt x="2678" y="54"/>
                    <a:pt x="2704" y="55"/>
                    <a:pt x="2729" y="55"/>
                  </a:cubicBezTo>
                  <a:cubicBezTo>
                    <a:pt x="2695" y="63"/>
                    <a:pt x="2662" y="68"/>
                    <a:pt x="2628" y="70"/>
                  </a:cubicBezTo>
                  <a:cubicBezTo>
                    <a:pt x="2621" y="70"/>
                    <a:pt x="2614" y="70"/>
                    <a:pt x="2608" y="71"/>
                  </a:cubicBezTo>
                  <a:cubicBezTo>
                    <a:pt x="2533" y="75"/>
                    <a:pt x="2461" y="51"/>
                    <a:pt x="2389" y="32"/>
                  </a:cubicBezTo>
                  <a:cubicBezTo>
                    <a:pt x="2383" y="31"/>
                    <a:pt x="2377" y="31"/>
                    <a:pt x="2372" y="31"/>
                  </a:cubicBezTo>
                  <a:cubicBezTo>
                    <a:pt x="2345" y="31"/>
                    <a:pt x="2319" y="39"/>
                    <a:pt x="2289" y="62"/>
                  </a:cubicBezTo>
                  <a:cubicBezTo>
                    <a:pt x="2283" y="62"/>
                    <a:pt x="2277" y="63"/>
                    <a:pt x="2271" y="63"/>
                  </a:cubicBezTo>
                  <a:cubicBezTo>
                    <a:pt x="2253" y="63"/>
                    <a:pt x="2235" y="61"/>
                    <a:pt x="2217" y="55"/>
                  </a:cubicBezTo>
                  <a:cubicBezTo>
                    <a:pt x="2212" y="54"/>
                    <a:pt x="2207" y="53"/>
                    <a:pt x="2203" y="53"/>
                  </a:cubicBezTo>
                  <a:cubicBezTo>
                    <a:pt x="2145" y="34"/>
                    <a:pt x="2089" y="24"/>
                    <a:pt x="2028" y="41"/>
                  </a:cubicBezTo>
                  <a:cubicBezTo>
                    <a:pt x="2021" y="42"/>
                    <a:pt x="2014" y="43"/>
                    <a:pt x="2007" y="45"/>
                  </a:cubicBezTo>
                  <a:cubicBezTo>
                    <a:pt x="1952" y="54"/>
                    <a:pt x="1896" y="64"/>
                    <a:pt x="1842" y="49"/>
                  </a:cubicBezTo>
                  <a:cubicBezTo>
                    <a:pt x="1836" y="47"/>
                    <a:pt x="1830" y="45"/>
                    <a:pt x="1824" y="43"/>
                  </a:cubicBezTo>
                  <a:cubicBezTo>
                    <a:pt x="1818" y="41"/>
                    <a:pt x="1812" y="40"/>
                    <a:pt x="1807" y="39"/>
                  </a:cubicBezTo>
                  <a:cubicBezTo>
                    <a:pt x="1801" y="37"/>
                    <a:pt x="1795" y="36"/>
                    <a:pt x="1789" y="35"/>
                  </a:cubicBezTo>
                  <a:cubicBezTo>
                    <a:pt x="1737" y="24"/>
                    <a:pt x="1701" y="58"/>
                    <a:pt x="1649" y="61"/>
                  </a:cubicBezTo>
                  <a:cubicBezTo>
                    <a:pt x="1642" y="63"/>
                    <a:pt x="1635" y="63"/>
                    <a:pt x="1628" y="64"/>
                  </a:cubicBezTo>
                  <a:cubicBezTo>
                    <a:pt x="1579" y="68"/>
                    <a:pt x="1533" y="59"/>
                    <a:pt x="1485" y="50"/>
                  </a:cubicBezTo>
                  <a:cubicBezTo>
                    <a:pt x="1479" y="48"/>
                    <a:pt x="1473" y="47"/>
                    <a:pt x="1467" y="46"/>
                  </a:cubicBezTo>
                  <a:cubicBezTo>
                    <a:pt x="1433" y="41"/>
                    <a:pt x="1399" y="47"/>
                    <a:pt x="1364" y="51"/>
                  </a:cubicBezTo>
                  <a:cubicBezTo>
                    <a:pt x="1357" y="52"/>
                    <a:pt x="1349" y="52"/>
                    <a:pt x="1342" y="53"/>
                  </a:cubicBezTo>
                  <a:cubicBezTo>
                    <a:pt x="1289" y="44"/>
                    <a:pt x="1245" y="51"/>
                    <a:pt x="1198" y="58"/>
                  </a:cubicBezTo>
                  <a:cubicBezTo>
                    <a:pt x="1192" y="58"/>
                    <a:pt x="1187" y="58"/>
                    <a:pt x="1182" y="58"/>
                  </a:cubicBezTo>
                  <a:cubicBezTo>
                    <a:pt x="1166" y="58"/>
                    <a:pt x="1150" y="59"/>
                    <a:pt x="1134" y="59"/>
                  </a:cubicBezTo>
                  <a:cubicBezTo>
                    <a:pt x="1124" y="59"/>
                    <a:pt x="1113" y="59"/>
                    <a:pt x="1103" y="59"/>
                  </a:cubicBezTo>
                  <a:cubicBezTo>
                    <a:pt x="1073" y="57"/>
                    <a:pt x="1043" y="57"/>
                    <a:pt x="1013" y="58"/>
                  </a:cubicBezTo>
                  <a:cubicBezTo>
                    <a:pt x="1007" y="59"/>
                    <a:pt x="1000" y="59"/>
                    <a:pt x="995" y="60"/>
                  </a:cubicBezTo>
                  <a:cubicBezTo>
                    <a:pt x="925" y="55"/>
                    <a:pt x="861" y="48"/>
                    <a:pt x="795" y="63"/>
                  </a:cubicBezTo>
                  <a:cubicBezTo>
                    <a:pt x="791" y="63"/>
                    <a:pt x="786" y="64"/>
                    <a:pt x="783" y="64"/>
                  </a:cubicBezTo>
                  <a:cubicBezTo>
                    <a:pt x="775" y="64"/>
                    <a:pt x="768" y="63"/>
                    <a:pt x="761" y="61"/>
                  </a:cubicBezTo>
                  <a:cubicBezTo>
                    <a:pt x="754" y="60"/>
                    <a:pt x="747" y="59"/>
                    <a:pt x="740" y="57"/>
                  </a:cubicBezTo>
                  <a:cubicBezTo>
                    <a:pt x="735" y="57"/>
                    <a:pt x="730" y="57"/>
                    <a:pt x="725" y="58"/>
                  </a:cubicBezTo>
                  <a:cubicBezTo>
                    <a:pt x="677" y="72"/>
                    <a:pt x="629" y="79"/>
                    <a:pt x="581" y="67"/>
                  </a:cubicBezTo>
                  <a:cubicBezTo>
                    <a:pt x="576" y="67"/>
                    <a:pt x="570" y="67"/>
                    <a:pt x="565" y="66"/>
                  </a:cubicBezTo>
                  <a:cubicBezTo>
                    <a:pt x="559" y="66"/>
                    <a:pt x="554" y="65"/>
                    <a:pt x="548" y="64"/>
                  </a:cubicBezTo>
                  <a:cubicBezTo>
                    <a:pt x="474" y="52"/>
                    <a:pt x="402" y="67"/>
                    <a:pt x="328" y="72"/>
                  </a:cubicBezTo>
                  <a:cubicBezTo>
                    <a:pt x="320" y="72"/>
                    <a:pt x="312" y="73"/>
                    <a:pt x="306" y="72"/>
                  </a:cubicBezTo>
                  <a:cubicBezTo>
                    <a:pt x="267" y="60"/>
                    <a:pt x="227" y="58"/>
                    <a:pt x="186" y="59"/>
                  </a:cubicBezTo>
                  <a:cubicBezTo>
                    <a:pt x="180" y="59"/>
                    <a:pt x="173" y="59"/>
                    <a:pt x="166" y="60"/>
                  </a:cubicBezTo>
                  <a:cubicBezTo>
                    <a:pt x="133" y="65"/>
                    <a:pt x="105" y="58"/>
                    <a:pt x="74" y="60"/>
                  </a:cubicBezTo>
                  <a:cubicBezTo>
                    <a:pt x="68" y="60"/>
                    <a:pt x="62" y="60"/>
                    <a:pt x="57" y="60"/>
                  </a:cubicBezTo>
                  <a:cubicBezTo>
                    <a:pt x="45" y="59"/>
                    <a:pt x="34" y="58"/>
                    <a:pt x="22" y="56"/>
                  </a:cubicBezTo>
                  <a:cubicBezTo>
                    <a:pt x="11" y="54"/>
                    <a:pt x="4" y="50"/>
                    <a:pt x="0" y="45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8" name="Freeform 14"/>
            <p:cNvSpPr/>
            <p:nvPr/>
          </p:nvSpPr>
          <p:spPr bwMode="auto">
            <a:xfrm>
              <a:off x="821047" y="2774963"/>
              <a:ext cx="7562097" cy="55563"/>
            </a:xfrm>
            <a:custGeom>
              <a:avLst/>
              <a:gdLst>
                <a:gd name="T0" fmla="*/ 16 w 2755"/>
                <a:gd name="T1" fmla="*/ 37 h 76"/>
                <a:gd name="T2" fmla="*/ 47 w 2755"/>
                <a:gd name="T3" fmla="*/ 41 h 76"/>
                <a:gd name="T4" fmla="*/ 253 w 2755"/>
                <a:gd name="T5" fmla="*/ 51 h 76"/>
                <a:gd name="T6" fmla="*/ 355 w 2755"/>
                <a:gd name="T7" fmla="*/ 48 h 76"/>
                <a:gd name="T8" fmla="*/ 592 w 2755"/>
                <a:gd name="T9" fmla="*/ 42 h 76"/>
                <a:gd name="T10" fmla="*/ 629 w 2755"/>
                <a:gd name="T11" fmla="*/ 45 h 76"/>
                <a:gd name="T12" fmla="*/ 729 w 2755"/>
                <a:gd name="T13" fmla="*/ 35 h 76"/>
                <a:gd name="T14" fmla="*/ 790 w 2755"/>
                <a:gd name="T15" fmla="*/ 36 h 76"/>
                <a:gd name="T16" fmla="*/ 1003 w 2755"/>
                <a:gd name="T17" fmla="*/ 26 h 76"/>
                <a:gd name="T18" fmla="*/ 1109 w 2755"/>
                <a:gd name="T19" fmla="*/ 29 h 76"/>
                <a:gd name="T20" fmla="*/ 1272 w 2755"/>
                <a:gd name="T21" fmla="*/ 30 h 76"/>
                <a:gd name="T22" fmla="*/ 1411 w 2755"/>
                <a:gd name="T23" fmla="*/ 21 h 76"/>
                <a:gd name="T24" fmla="*/ 1503 w 2755"/>
                <a:gd name="T25" fmla="*/ 19 h 76"/>
                <a:gd name="T26" fmla="*/ 1692 w 2755"/>
                <a:gd name="T27" fmla="*/ 29 h 76"/>
                <a:gd name="T28" fmla="*/ 1748 w 2755"/>
                <a:gd name="T29" fmla="*/ 22 h 76"/>
                <a:gd name="T30" fmla="*/ 1825 w 2755"/>
                <a:gd name="T31" fmla="*/ 21 h 76"/>
                <a:gd name="T32" fmla="*/ 1868 w 2755"/>
                <a:gd name="T33" fmla="*/ 24 h 76"/>
                <a:gd name="T34" fmla="*/ 1998 w 2755"/>
                <a:gd name="T35" fmla="*/ 37 h 76"/>
                <a:gd name="T36" fmla="*/ 2253 w 2755"/>
                <a:gd name="T37" fmla="*/ 40 h 76"/>
                <a:gd name="T38" fmla="*/ 2291 w 2755"/>
                <a:gd name="T39" fmla="*/ 45 h 76"/>
                <a:gd name="T40" fmla="*/ 2419 w 2755"/>
                <a:gd name="T41" fmla="*/ 26 h 76"/>
                <a:gd name="T42" fmla="*/ 2662 w 2755"/>
                <a:gd name="T43" fmla="*/ 42 h 76"/>
                <a:gd name="T44" fmla="*/ 2699 w 2755"/>
                <a:gd name="T45" fmla="*/ 47 h 76"/>
                <a:gd name="T46" fmla="*/ 2696 w 2755"/>
                <a:gd name="T47" fmla="*/ 58 h 76"/>
                <a:gd name="T48" fmla="*/ 2658 w 2755"/>
                <a:gd name="T49" fmla="*/ 59 h 76"/>
                <a:gd name="T50" fmla="*/ 2399 w 2755"/>
                <a:gd name="T51" fmla="*/ 30 h 76"/>
                <a:gd name="T52" fmla="*/ 2301 w 2755"/>
                <a:gd name="T53" fmla="*/ 54 h 76"/>
                <a:gd name="T54" fmla="*/ 2259 w 2755"/>
                <a:gd name="T55" fmla="*/ 52 h 76"/>
                <a:gd name="T56" fmla="*/ 2017 w 2755"/>
                <a:gd name="T57" fmla="*/ 42 h 76"/>
                <a:gd name="T58" fmla="*/ 1881 w 2755"/>
                <a:gd name="T59" fmla="*/ 31 h 76"/>
                <a:gd name="T60" fmla="*/ 1842 w 2755"/>
                <a:gd name="T61" fmla="*/ 28 h 76"/>
                <a:gd name="T62" fmla="*/ 1743 w 2755"/>
                <a:gd name="T63" fmla="*/ 31 h 76"/>
                <a:gd name="T64" fmla="*/ 1690 w 2755"/>
                <a:gd name="T65" fmla="*/ 39 h 76"/>
                <a:gd name="T66" fmla="*/ 1522 w 2755"/>
                <a:gd name="T67" fmla="*/ 32 h 76"/>
                <a:gd name="T68" fmla="*/ 1447 w 2755"/>
                <a:gd name="T69" fmla="*/ 24 h 76"/>
                <a:gd name="T70" fmla="*/ 1409 w 2755"/>
                <a:gd name="T71" fmla="*/ 32 h 76"/>
                <a:gd name="T72" fmla="*/ 1253 w 2755"/>
                <a:gd name="T73" fmla="*/ 40 h 76"/>
                <a:gd name="T74" fmla="*/ 1091 w 2755"/>
                <a:gd name="T75" fmla="*/ 41 h 76"/>
                <a:gd name="T76" fmla="*/ 1006 w 2755"/>
                <a:gd name="T77" fmla="*/ 40 h 76"/>
                <a:gd name="T78" fmla="*/ 802 w 2755"/>
                <a:gd name="T79" fmla="*/ 45 h 76"/>
                <a:gd name="T80" fmla="*/ 752 w 2755"/>
                <a:gd name="T81" fmla="*/ 39 h 76"/>
                <a:gd name="T82" fmla="*/ 649 w 2755"/>
                <a:gd name="T83" fmla="*/ 61 h 76"/>
                <a:gd name="T84" fmla="*/ 611 w 2755"/>
                <a:gd name="T85" fmla="*/ 54 h 76"/>
                <a:gd name="T86" fmla="*/ 535 w 2755"/>
                <a:gd name="T87" fmla="*/ 48 h 76"/>
                <a:gd name="T88" fmla="*/ 352 w 2755"/>
                <a:gd name="T89" fmla="*/ 60 h 76"/>
                <a:gd name="T90" fmla="*/ 224 w 2755"/>
                <a:gd name="T91" fmla="*/ 59 h 76"/>
                <a:gd name="T92" fmla="*/ 39 w 2755"/>
                <a:gd name="T93" fmla="*/ 52 h 76"/>
                <a:gd name="T94" fmla="*/ 6 w 2755"/>
                <a:gd name="T95" fmla="*/ 4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55" h="76">
                  <a:moveTo>
                    <a:pt x="0" y="36"/>
                  </a:moveTo>
                  <a:cubicBezTo>
                    <a:pt x="5" y="36"/>
                    <a:pt x="10" y="36"/>
                    <a:pt x="16" y="37"/>
                  </a:cubicBezTo>
                  <a:cubicBezTo>
                    <a:pt x="21" y="38"/>
                    <a:pt x="26" y="39"/>
                    <a:pt x="31" y="40"/>
                  </a:cubicBezTo>
                  <a:cubicBezTo>
                    <a:pt x="36" y="40"/>
                    <a:pt x="41" y="41"/>
                    <a:pt x="47" y="41"/>
                  </a:cubicBezTo>
                  <a:cubicBezTo>
                    <a:pt x="111" y="24"/>
                    <a:pt x="167" y="45"/>
                    <a:pt x="233" y="52"/>
                  </a:cubicBezTo>
                  <a:cubicBezTo>
                    <a:pt x="240" y="52"/>
                    <a:pt x="246" y="51"/>
                    <a:pt x="253" y="51"/>
                  </a:cubicBezTo>
                  <a:cubicBezTo>
                    <a:pt x="280" y="49"/>
                    <a:pt x="307" y="47"/>
                    <a:pt x="334" y="46"/>
                  </a:cubicBezTo>
                  <a:cubicBezTo>
                    <a:pt x="342" y="46"/>
                    <a:pt x="349" y="47"/>
                    <a:pt x="355" y="48"/>
                  </a:cubicBezTo>
                  <a:cubicBezTo>
                    <a:pt x="362" y="47"/>
                    <a:pt x="368" y="46"/>
                    <a:pt x="375" y="46"/>
                  </a:cubicBezTo>
                  <a:cubicBezTo>
                    <a:pt x="448" y="37"/>
                    <a:pt x="518" y="35"/>
                    <a:pt x="592" y="42"/>
                  </a:cubicBezTo>
                  <a:cubicBezTo>
                    <a:pt x="598" y="42"/>
                    <a:pt x="605" y="43"/>
                    <a:pt x="611" y="43"/>
                  </a:cubicBezTo>
                  <a:cubicBezTo>
                    <a:pt x="617" y="43"/>
                    <a:pt x="623" y="43"/>
                    <a:pt x="629" y="45"/>
                  </a:cubicBezTo>
                  <a:cubicBezTo>
                    <a:pt x="639" y="48"/>
                    <a:pt x="651" y="52"/>
                    <a:pt x="659" y="52"/>
                  </a:cubicBezTo>
                  <a:cubicBezTo>
                    <a:pt x="683" y="43"/>
                    <a:pt x="706" y="37"/>
                    <a:pt x="729" y="35"/>
                  </a:cubicBezTo>
                  <a:cubicBezTo>
                    <a:pt x="735" y="34"/>
                    <a:pt x="740" y="34"/>
                    <a:pt x="746" y="34"/>
                  </a:cubicBezTo>
                  <a:cubicBezTo>
                    <a:pt x="761" y="35"/>
                    <a:pt x="775" y="36"/>
                    <a:pt x="790" y="36"/>
                  </a:cubicBezTo>
                  <a:cubicBezTo>
                    <a:pt x="797" y="36"/>
                    <a:pt x="805" y="36"/>
                    <a:pt x="814" y="37"/>
                  </a:cubicBezTo>
                  <a:cubicBezTo>
                    <a:pt x="883" y="62"/>
                    <a:pt x="943" y="76"/>
                    <a:pt x="1003" y="26"/>
                  </a:cubicBezTo>
                  <a:cubicBezTo>
                    <a:pt x="1010" y="26"/>
                    <a:pt x="1018" y="25"/>
                    <a:pt x="1025" y="25"/>
                  </a:cubicBezTo>
                  <a:cubicBezTo>
                    <a:pt x="1053" y="24"/>
                    <a:pt x="1080" y="25"/>
                    <a:pt x="1109" y="29"/>
                  </a:cubicBezTo>
                  <a:cubicBezTo>
                    <a:pt x="1115" y="29"/>
                    <a:pt x="1121" y="29"/>
                    <a:pt x="1127" y="29"/>
                  </a:cubicBezTo>
                  <a:cubicBezTo>
                    <a:pt x="1175" y="28"/>
                    <a:pt x="1223" y="28"/>
                    <a:pt x="1272" y="30"/>
                  </a:cubicBezTo>
                  <a:cubicBezTo>
                    <a:pt x="1279" y="30"/>
                    <a:pt x="1285" y="29"/>
                    <a:pt x="1292" y="29"/>
                  </a:cubicBezTo>
                  <a:cubicBezTo>
                    <a:pt x="1333" y="28"/>
                    <a:pt x="1373" y="29"/>
                    <a:pt x="1411" y="21"/>
                  </a:cubicBezTo>
                  <a:cubicBezTo>
                    <a:pt x="1416" y="19"/>
                    <a:pt x="1420" y="17"/>
                    <a:pt x="1425" y="16"/>
                  </a:cubicBezTo>
                  <a:cubicBezTo>
                    <a:pt x="1450" y="10"/>
                    <a:pt x="1476" y="12"/>
                    <a:pt x="1503" y="19"/>
                  </a:cubicBezTo>
                  <a:cubicBezTo>
                    <a:pt x="1510" y="20"/>
                    <a:pt x="1516" y="21"/>
                    <a:pt x="1523" y="22"/>
                  </a:cubicBezTo>
                  <a:cubicBezTo>
                    <a:pt x="1579" y="27"/>
                    <a:pt x="1635" y="24"/>
                    <a:pt x="1692" y="29"/>
                  </a:cubicBezTo>
                  <a:cubicBezTo>
                    <a:pt x="1698" y="28"/>
                    <a:pt x="1705" y="27"/>
                    <a:pt x="1711" y="26"/>
                  </a:cubicBezTo>
                  <a:cubicBezTo>
                    <a:pt x="1723" y="24"/>
                    <a:pt x="1736" y="23"/>
                    <a:pt x="1748" y="22"/>
                  </a:cubicBezTo>
                  <a:cubicBezTo>
                    <a:pt x="1754" y="22"/>
                    <a:pt x="1761" y="21"/>
                    <a:pt x="1767" y="21"/>
                  </a:cubicBezTo>
                  <a:cubicBezTo>
                    <a:pt x="1786" y="19"/>
                    <a:pt x="1805" y="19"/>
                    <a:pt x="1825" y="21"/>
                  </a:cubicBezTo>
                  <a:cubicBezTo>
                    <a:pt x="1832" y="22"/>
                    <a:pt x="1839" y="22"/>
                    <a:pt x="1847" y="22"/>
                  </a:cubicBezTo>
                  <a:cubicBezTo>
                    <a:pt x="1854" y="23"/>
                    <a:pt x="1861" y="23"/>
                    <a:pt x="1868" y="24"/>
                  </a:cubicBezTo>
                  <a:cubicBezTo>
                    <a:pt x="1875" y="25"/>
                    <a:pt x="1882" y="26"/>
                    <a:pt x="1889" y="27"/>
                  </a:cubicBezTo>
                  <a:cubicBezTo>
                    <a:pt x="1926" y="37"/>
                    <a:pt x="1963" y="41"/>
                    <a:pt x="1998" y="37"/>
                  </a:cubicBezTo>
                  <a:cubicBezTo>
                    <a:pt x="2004" y="36"/>
                    <a:pt x="2010" y="35"/>
                    <a:pt x="2016" y="34"/>
                  </a:cubicBezTo>
                  <a:cubicBezTo>
                    <a:pt x="2091" y="0"/>
                    <a:pt x="2179" y="3"/>
                    <a:pt x="2253" y="40"/>
                  </a:cubicBezTo>
                  <a:cubicBezTo>
                    <a:pt x="2259" y="42"/>
                    <a:pt x="2265" y="43"/>
                    <a:pt x="2272" y="44"/>
                  </a:cubicBezTo>
                  <a:cubicBezTo>
                    <a:pt x="2278" y="45"/>
                    <a:pt x="2284" y="45"/>
                    <a:pt x="2291" y="45"/>
                  </a:cubicBezTo>
                  <a:cubicBezTo>
                    <a:pt x="2327" y="36"/>
                    <a:pt x="2362" y="30"/>
                    <a:pt x="2397" y="27"/>
                  </a:cubicBezTo>
                  <a:cubicBezTo>
                    <a:pt x="2404" y="27"/>
                    <a:pt x="2412" y="26"/>
                    <a:pt x="2419" y="26"/>
                  </a:cubicBezTo>
                  <a:cubicBezTo>
                    <a:pt x="2495" y="24"/>
                    <a:pt x="2567" y="48"/>
                    <a:pt x="2642" y="41"/>
                  </a:cubicBezTo>
                  <a:cubicBezTo>
                    <a:pt x="2648" y="41"/>
                    <a:pt x="2655" y="41"/>
                    <a:pt x="2662" y="42"/>
                  </a:cubicBezTo>
                  <a:cubicBezTo>
                    <a:pt x="2669" y="42"/>
                    <a:pt x="2675" y="43"/>
                    <a:pt x="2682" y="44"/>
                  </a:cubicBezTo>
                  <a:cubicBezTo>
                    <a:pt x="2687" y="46"/>
                    <a:pt x="2693" y="47"/>
                    <a:pt x="2699" y="47"/>
                  </a:cubicBezTo>
                  <a:cubicBezTo>
                    <a:pt x="2718" y="48"/>
                    <a:pt x="2736" y="48"/>
                    <a:pt x="2755" y="48"/>
                  </a:cubicBezTo>
                  <a:cubicBezTo>
                    <a:pt x="2736" y="53"/>
                    <a:pt x="2716" y="56"/>
                    <a:pt x="2696" y="58"/>
                  </a:cubicBezTo>
                  <a:cubicBezTo>
                    <a:pt x="2690" y="58"/>
                    <a:pt x="2683" y="59"/>
                    <a:pt x="2677" y="58"/>
                  </a:cubicBezTo>
                  <a:cubicBezTo>
                    <a:pt x="2671" y="59"/>
                    <a:pt x="2664" y="59"/>
                    <a:pt x="2658" y="59"/>
                  </a:cubicBezTo>
                  <a:cubicBezTo>
                    <a:pt x="2651" y="60"/>
                    <a:pt x="2644" y="60"/>
                    <a:pt x="2637" y="60"/>
                  </a:cubicBezTo>
                  <a:cubicBezTo>
                    <a:pt x="2555" y="69"/>
                    <a:pt x="2483" y="27"/>
                    <a:pt x="2399" y="30"/>
                  </a:cubicBezTo>
                  <a:cubicBezTo>
                    <a:pt x="2393" y="30"/>
                    <a:pt x="2386" y="31"/>
                    <a:pt x="2380" y="31"/>
                  </a:cubicBezTo>
                  <a:cubicBezTo>
                    <a:pt x="2354" y="34"/>
                    <a:pt x="2328" y="41"/>
                    <a:pt x="2301" y="54"/>
                  </a:cubicBezTo>
                  <a:cubicBezTo>
                    <a:pt x="2294" y="56"/>
                    <a:pt x="2286" y="57"/>
                    <a:pt x="2280" y="56"/>
                  </a:cubicBezTo>
                  <a:cubicBezTo>
                    <a:pt x="2273" y="56"/>
                    <a:pt x="2266" y="54"/>
                    <a:pt x="2259" y="52"/>
                  </a:cubicBezTo>
                  <a:cubicBezTo>
                    <a:pt x="2253" y="49"/>
                    <a:pt x="2246" y="46"/>
                    <a:pt x="2238" y="40"/>
                  </a:cubicBezTo>
                  <a:cubicBezTo>
                    <a:pt x="2167" y="3"/>
                    <a:pt x="2087" y="14"/>
                    <a:pt x="2017" y="42"/>
                  </a:cubicBezTo>
                  <a:cubicBezTo>
                    <a:pt x="2010" y="43"/>
                    <a:pt x="2004" y="44"/>
                    <a:pt x="1997" y="45"/>
                  </a:cubicBezTo>
                  <a:cubicBezTo>
                    <a:pt x="1958" y="50"/>
                    <a:pt x="1918" y="45"/>
                    <a:pt x="1881" y="31"/>
                  </a:cubicBezTo>
                  <a:cubicBezTo>
                    <a:pt x="1874" y="30"/>
                    <a:pt x="1866" y="29"/>
                    <a:pt x="1859" y="29"/>
                  </a:cubicBezTo>
                  <a:cubicBezTo>
                    <a:pt x="1854" y="28"/>
                    <a:pt x="1848" y="28"/>
                    <a:pt x="1842" y="28"/>
                  </a:cubicBezTo>
                  <a:cubicBezTo>
                    <a:pt x="1815" y="25"/>
                    <a:pt x="1789" y="26"/>
                    <a:pt x="1762" y="29"/>
                  </a:cubicBezTo>
                  <a:cubicBezTo>
                    <a:pt x="1756" y="29"/>
                    <a:pt x="1749" y="30"/>
                    <a:pt x="1743" y="31"/>
                  </a:cubicBezTo>
                  <a:cubicBezTo>
                    <a:pt x="1729" y="33"/>
                    <a:pt x="1716" y="34"/>
                    <a:pt x="1703" y="36"/>
                  </a:cubicBezTo>
                  <a:cubicBezTo>
                    <a:pt x="1699" y="37"/>
                    <a:pt x="1694" y="38"/>
                    <a:pt x="1690" y="39"/>
                  </a:cubicBezTo>
                  <a:cubicBezTo>
                    <a:pt x="1639" y="45"/>
                    <a:pt x="1591" y="41"/>
                    <a:pt x="1539" y="36"/>
                  </a:cubicBezTo>
                  <a:cubicBezTo>
                    <a:pt x="1534" y="35"/>
                    <a:pt x="1528" y="33"/>
                    <a:pt x="1522" y="32"/>
                  </a:cubicBezTo>
                  <a:cubicBezTo>
                    <a:pt x="1516" y="31"/>
                    <a:pt x="1509" y="30"/>
                    <a:pt x="1503" y="30"/>
                  </a:cubicBezTo>
                  <a:cubicBezTo>
                    <a:pt x="1483" y="24"/>
                    <a:pt x="1467" y="24"/>
                    <a:pt x="1447" y="24"/>
                  </a:cubicBezTo>
                  <a:cubicBezTo>
                    <a:pt x="1441" y="25"/>
                    <a:pt x="1434" y="26"/>
                    <a:pt x="1428" y="27"/>
                  </a:cubicBezTo>
                  <a:cubicBezTo>
                    <a:pt x="1421" y="29"/>
                    <a:pt x="1415" y="30"/>
                    <a:pt x="1409" y="32"/>
                  </a:cubicBezTo>
                  <a:cubicBezTo>
                    <a:pt x="1363" y="41"/>
                    <a:pt x="1318" y="37"/>
                    <a:pt x="1272" y="39"/>
                  </a:cubicBezTo>
                  <a:cubicBezTo>
                    <a:pt x="1266" y="39"/>
                    <a:pt x="1259" y="40"/>
                    <a:pt x="1253" y="40"/>
                  </a:cubicBezTo>
                  <a:cubicBezTo>
                    <a:pt x="1203" y="41"/>
                    <a:pt x="1155" y="45"/>
                    <a:pt x="1108" y="42"/>
                  </a:cubicBezTo>
                  <a:cubicBezTo>
                    <a:pt x="1102" y="41"/>
                    <a:pt x="1096" y="41"/>
                    <a:pt x="1091" y="41"/>
                  </a:cubicBezTo>
                  <a:cubicBezTo>
                    <a:pt x="1069" y="36"/>
                    <a:pt x="1047" y="36"/>
                    <a:pt x="1025" y="38"/>
                  </a:cubicBezTo>
                  <a:cubicBezTo>
                    <a:pt x="1019" y="38"/>
                    <a:pt x="1011" y="39"/>
                    <a:pt x="1006" y="40"/>
                  </a:cubicBezTo>
                  <a:cubicBezTo>
                    <a:pt x="947" y="72"/>
                    <a:pt x="887" y="69"/>
                    <a:pt x="824" y="44"/>
                  </a:cubicBezTo>
                  <a:cubicBezTo>
                    <a:pt x="820" y="45"/>
                    <a:pt x="809" y="44"/>
                    <a:pt x="802" y="45"/>
                  </a:cubicBezTo>
                  <a:cubicBezTo>
                    <a:pt x="798" y="45"/>
                    <a:pt x="793" y="44"/>
                    <a:pt x="789" y="44"/>
                  </a:cubicBezTo>
                  <a:cubicBezTo>
                    <a:pt x="776" y="42"/>
                    <a:pt x="763" y="40"/>
                    <a:pt x="752" y="39"/>
                  </a:cubicBezTo>
                  <a:cubicBezTo>
                    <a:pt x="746" y="39"/>
                    <a:pt x="740" y="39"/>
                    <a:pt x="734" y="40"/>
                  </a:cubicBezTo>
                  <a:cubicBezTo>
                    <a:pt x="706" y="45"/>
                    <a:pt x="678" y="59"/>
                    <a:pt x="649" y="61"/>
                  </a:cubicBezTo>
                  <a:cubicBezTo>
                    <a:pt x="642" y="61"/>
                    <a:pt x="636" y="60"/>
                    <a:pt x="630" y="59"/>
                  </a:cubicBezTo>
                  <a:cubicBezTo>
                    <a:pt x="624" y="58"/>
                    <a:pt x="617" y="56"/>
                    <a:pt x="611" y="54"/>
                  </a:cubicBezTo>
                  <a:cubicBezTo>
                    <a:pt x="604" y="54"/>
                    <a:pt x="598" y="54"/>
                    <a:pt x="592" y="53"/>
                  </a:cubicBezTo>
                  <a:cubicBezTo>
                    <a:pt x="575" y="48"/>
                    <a:pt x="555" y="52"/>
                    <a:pt x="535" y="48"/>
                  </a:cubicBezTo>
                  <a:cubicBezTo>
                    <a:pt x="481" y="46"/>
                    <a:pt x="427" y="53"/>
                    <a:pt x="373" y="58"/>
                  </a:cubicBezTo>
                  <a:cubicBezTo>
                    <a:pt x="366" y="59"/>
                    <a:pt x="359" y="59"/>
                    <a:pt x="352" y="60"/>
                  </a:cubicBezTo>
                  <a:cubicBezTo>
                    <a:pt x="316" y="56"/>
                    <a:pt x="280" y="57"/>
                    <a:pt x="245" y="58"/>
                  </a:cubicBezTo>
                  <a:cubicBezTo>
                    <a:pt x="238" y="59"/>
                    <a:pt x="231" y="59"/>
                    <a:pt x="224" y="59"/>
                  </a:cubicBezTo>
                  <a:cubicBezTo>
                    <a:pt x="167" y="52"/>
                    <a:pt x="111" y="48"/>
                    <a:pt x="56" y="53"/>
                  </a:cubicBezTo>
                  <a:cubicBezTo>
                    <a:pt x="50" y="52"/>
                    <a:pt x="44" y="52"/>
                    <a:pt x="39" y="52"/>
                  </a:cubicBezTo>
                  <a:cubicBezTo>
                    <a:pt x="33" y="51"/>
                    <a:pt x="28" y="50"/>
                    <a:pt x="22" y="50"/>
                  </a:cubicBezTo>
                  <a:cubicBezTo>
                    <a:pt x="17" y="49"/>
                    <a:pt x="12" y="48"/>
                    <a:pt x="6" y="48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9" name="Freeform 15"/>
            <p:cNvSpPr/>
            <p:nvPr/>
          </p:nvSpPr>
          <p:spPr bwMode="auto">
            <a:xfrm>
              <a:off x="809157" y="2754325"/>
              <a:ext cx="7603714" cy="77788"/>
            </a:xfrm>
            <a:custGeom>
              <a:avLst/>
              <a:gdLst>
                <a:gd name="T0" fmla="*/ 29 w 2771"/>
                <a:gd name="T1" fmla="*/ 42 h 107"/>
                <a:gd name="T2" fmla="*/ 257 w 2771"/>
                <a:gd name="T3" fmla="*/ 47 h 107"/>
                <a:gd name="T4" fmla="*/ 329 w 2771"/>
                <a:gd name="T5" fmla="*/ 38 h 107"/>
                <a:gd name="T6" fmla="*/ 367 w 2771"/>
                <a:gd name="T7" fmla="*/ 38 h 107"/>
                <a:gd name="T8" fmla="*/ 608 w 2771"/>
                <a:gd name="T9" fmla="*/ 37 h 107"/>
                <a:gd name="T10" fmla="*/ 757 w 2771"/>
                <a:gd name="T11" fmla="*/ 27 h 107"/>
                <a:gd name="T12" fmla="*/ 814 w 2771"/>
                <a:gd name="T13" fmla="*/ 36 h 107"/>
                <a:gd name="T14" fmla="*/ 911 w 2771"/>
                <a:gd name="T15" fmla="*/ 86 h 107"/>
                <a:gd name="T16" fmla="*/ 1001 w 2771"/>
                <a:gd name="T17" fmla="*/ 20 h 107"/>
                <a:gd name="T18" fmla="*/ 1112 w 2771"/>
                <a:gd name="T19" fmla="*/ 28 h 107"/>
                <a:gd name="T20" fmla="*/ 1288 w 2771"/>
                <a:gd name="T21" fmla="*/ 37 h 107"/>
                <a:gd name="T22" fmla="*/ 1412 w 2771"/>
                <a:gd name="T23" fmla="*/ 20 h 107"/>
                <a:gd name="T24" fmla="*/ 1447 w 2771"/>
                <a:gd name="T25" fmla="*/ 18 h 107"/>
                <a:gd name="T26" fmla="*/ 1516 w 2771"/>
                <a:gd name="T27" fmla="*/ 21 h 107"/>
                <a:gd name="T28" fmla="*/ 1729 w 2771"/>
                <a:gd name="T29" fmla="*/ 25 h 107"/>
                <a:gd name="T30" fmla="*/ 1791 w 2771"/>
                <a:gd name="T31" fmla="*/ 29 h 107"/>
                <a:gd name="T32" fmla="*/ 1853 w 2771"/>
                <a:gd name="T33" fmla="*/ 29 h 107"/>
                <a:gd name="T34" fmla="*/ 1916 w 2771"/>
                <a:gd name="T35" fmla="*/ 29 h 107"/>
                <a:gd name="T36" fmla="*/ 2018 w 2771"/>
                <a:gd name="T37" fmla="*/ 28 h 107"/>
                <a:gd name="T38" fmla="*/ 2274 w 2771"/>
                <a:gd name="T39" fmla="*/ 44 h 107"/>
                <a:gd name="T40" fmla="*/ 2401 w 2771"/>
                <a:gd name="T41" fmla="*/ 39 h 107"/>
                <a:gd name="T42" fmla="*/ 2555 w 2771"/>
                <a:gd name="T43" fmla="*/ 38 h 107"/>
                <a:gd name="T44" fmla="*/ 2645 w 2771"/>
                <a:gd name="T45" fmla="*/ 35 h 107"/>
                <a:gd name="T46" fmla="*/ 2708 w 2771"/>
                <a:gd name="T47" fmla="*/ 39 h 107"/>
                <a:gd name="T48" fmla="*/ 2771 w 2771"/>
                <a:gd name="T49" fmla="*/ 35 h 107"/>
                <a:gd name="T50" fmla="*/ 2709 w 2771"/>
                <a:gd name="T51" fmla="*/ 46 h 107"/>
                <a:gd name="T52" fmla="*/ 2632 w 2771"/>
                <a:gd name="T53" fmla="*/ 47 h 107"/>
                <a:gd name="T54" fmla="*/ 2413 w 2771"/>
                <a:gd name="T55" fmla="*/ 40 h 107"/>
                <a:gd name="T56" fmla="*/ 2291 w 2771"/>
                <a:gd name="T57" fmla="*/ 49 h 107"/>
                <a:gd name="T58" fmla="*/ 2258 w 2771"/>
                <a:gd name="T59" fmla="*/ 42 h 107"/>
                <a:gd name="T60" fmla="*/ 1993 w 2771"/>
                <a:gd name="T61" fmla="*/ 34 h 107"/>
                <a:gd name="T62" fmla="*/ 1896 w 2771"/>
                <a:gd name="T63" fmla="*/ 29 h 107"/>
                <a:gd name="T64" fmla="*/ 1838 w 2771"/>
                <a:gd name="T65" fmla="*/ 35 h 107"/>
                <a:gd name="T66" fmla="*/ 1769 w 2771"/>
                <a:gd name="T67" fmla="*/ 35 h 107"/>
                <a:gd name="T68" fmla="*/ 1711 w 2771"/>
                <a:gd name="T69" fmla="*/ 23 h 107"/>
                <a:gd name="T70" fmla="*/ 1504 w 2771"/>
                <a:gd name="T71" fmla="*/ 23 h 107"/>
                <a:gd name="T72" fmla="*/ 1428 w 2771"/>
                <a:gd name="T73" fmla="*/ 22 h 107"/>
                <a:gd name="T74" fmla="*/ 1292 w 2771"/>
                <a:gd name="T75" fmla="*/ 46 h 107"/>
                <a:gd name="T76" fmla="*/ 1148 w 2771"/>
                <a:gd name="T77" fmla="*/ 42 h 107"/>
                <a:gd name="T78" fmla="*/ 1029 w 2771"/>
                <a:gd name="T79" fmla="*/ 32 h 107"/>
                <a:gd name="T80" fmla="*/ 994 w 2771"/>
                <a:gd name="T81" fmla="*/ 42 h 107"/>
                <a:gd name="T82" fmla="*/ 817 w 2771"/>
                <a:gd name="T83" fmla="*/ 49 h 107"/>
                <a:gd name="T84" fmla="*/ 758 w 2771"/>
                <a:gd name="T85" fmla="*/ 41 h 107"/>
                <a:gd name="T86" fmla="*/ 703 w 2771"/>
                <a:gd name="T87" fmla="*/ 45 h 107"/>
                <a:gd name="T88" fmla="*/ 588 w 2771"/>
                <a:gd name="T89" fmla="*/ 49 h 107"/>
                <a:gd name="T90" fmla="*/ 347 w 2771"/>
                <a:gd name="T91" fmla="*/ 54 h 107"/>
                <a:gd name="T92" fmla="*/ 229 w 2771"/>
                <a:gd name="T93" fmla="*/ 62 h 107"/>
                <a:gd name="T94" fmla="*/ 19 w 2771"/>
                <a:gd name="T95" fmla="*/ 49 h 107"/>
                <a:gd name="T96" fmla="*/ 1 w 2771"/>
                <a:gd name="T9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1" h="107">
                  <a:moveTo>
                    <a:pt x="1" y="33"/>
                  </a:moveTo>
                  <a:cubicBezTo>
                    <a:pt x="10" y="37"/>
                    <a:pt x="20" y="40"/>
                    <a:pt x="29" y="42"/>
                  </a:cubicBezTo>
                  <a:cubicBezTo>
                    <a:pt x="34" y="43"/>
                    <a:pt x="39" y="44"/>
                    <a:pt x="44" y="44"/>
                  </a:cubicBezTo>
                  <a:cubicBezTo>
                    <a:pt x="115" y="35"/>
                    <a:pt x="183" y="38"/>
                    <a:pt x="257" y="47"/>
                  </a:cubicBezTo>
                  <a:cubicBezTo>
                    <a:pt x="263" y="47"/>
                    <a:pt x="269" y="46"/>
                    <a:pt x="274" y="46"/>
                  </a:cubicBezTo>
                  <a:cubicBezTo>
                    <a:pt x="292" y="45"/>
                    <a:pt x="310" y="42"/>
                    <a:pt x="329" y="38"/>
                  </a:cubicBezTo>
                  <a:cubicBezTo>
                    <a:pt x="334" y="38"/>
                    <a:pt x="340" y="39"/>
                    <a:pt x="346" y="39"/>
                  </a:cubicBezTo>
                  <a:cubicBezTo>
                    <a:pt x="353" y="39"/>
                    <a:pt x="360" y="38"/>
                    <a:pt x="367" y="38"/>
                  </a:cubicBezTo>
                  <a:cubicBezTo>
                    <a:pt x="441" y="34"/>
                    <a:pt x="514" y="27"/>
                    <a:pt x="588" y="35"/>
                  </a:cubicBezTo>
                  <a:cubicBezTo>
                    <a:pt x="595" y="35"/>
                    <a:pt x="601" y="36"/>
                    <a:pt x="608" y="37"/>
                  </a:cubicBezTo>
                  <a:cubicBezTo>
                    <a:pt x="651" y="40"/>
                    <a:pt x="694" y="30"/>
                    <a:pt x="736" y="27"/>
                  </a:cubicBezTo>
                  <a:cubicBezTo>
                    <a:pt x="743" y="27"/>
                    <a:pt x="750" y="27"/>
                    <a:pt x="757" y="27"/>
                  </a:cubicBezTo>
                  <a:cubicBezTo>
                    <a:pt x="770" y="29"/>
                    <a:pt x="782" y="32"/>
                    <a:pt x="795" y="34"/>
                  </a:cubicBezTo>
                  <a:cubicBezTo>
                    <a:pt x="801" y="35"/>
                    <a:pt x="808" y="36"/>
                    <a:pt x="814" y="36"/>
                  </a:cubicBezTo>
                  <a:cubicBezTo>
                    <a:pt x="821" y="40"/>
                    <a:pt x="828" y="42"/>
                    <a:pt x="834" y="44"/>
                  </a:cubicBezTo>
                  <a:cubicBezTo>
                    <a:pt x="859" y="59"/>
                    <a:pt x="883" y="83"/>
                    <a:pt x="911" y="86"/>
                  </a:cubicBezTo>
                  <a:cubicBezTo>
                    <a:pt x="947" y="86"/>
                    <a:pt x="951" y="42"/>
                    <a:pt x="985" y="28"/>
                  </a:cubicBezTo>
                  <a:cubicBezTo>
                    <a:pt x="990" y="25"/>
                    <a:pt x="996" y="22"/>
                    <a:pt x="1001" y="20"/>
                  </a:cubicBezTo>
                  <a:cubicBezTo>
                    <a:pt x="1007" y="19"/>
                    <a:pt x="1013" y="19"/>
                    <a:pt x="1019" y="19"/>
                  </a:cubicBezTo>
                  <a:cubicBezTo>
                    <a:pt x="1050" y="18"/>
                    <a:pt x="1082" y="21"/>
                    <a:pt x="1112" y="28"/>
                  </a:cubicBezTo>
                  <a:cubicBezTo>
                    <a:pt x="1120" y="29"/>
                    <a:pt x="1128" y="29"/>
                    <a:pt x="1136" y="30"/>
                  </a:cubicBezTo>
                  <a:cubicBezTo>
                    <a:pt x="1186" y="32"/>
                    <a:pt x="1237" y="33"/>
                    <a:pt x="1288" y="37"/>
                  </a:cubicBezTo>
                  <a:cubicBezTo>
                    <a:pt x="1295" y="37"/>
                    <a:pt x="1302" y="36"/>
                    <a:pt x="1309" y="36"/>
                  </a:cubicBezTo>
                  <a:cubicBezTo>
                    <a:pt x="1343" y="33"/>
                    <a:pt x="1377" y="27"/>
                    <a:pt x="1412" y="20"/>
                  </a:cubicBezTo>
                  <a:cubicBezTo>
                    <a:pt x="1417" y="19"/>
                    <a:pt x="1423" y="19"/>
                    <a:pt x="1429" y="18"/>
                  </a:cubicBezTo>
                  <a:cubicBezTo>
                    <a:pt x="1435" y="18"/>
                    <a:pt x="1441" y="18"/>
                    <a:pt x="1447" y="18"/>
                  </a:cubicBezTo>
                  <a:cubicBezTo>
                    <a:pt x="1463" y="18"/>
                    <a:pt x="1483" y="14"/>
                    <a:pt x="1500" y="20"/>
                  </a:cubicBezTo>
                  <a:cubicBezTo>
                    <a:pt x="1505" y="20"/>
                    <a:pt x="1510" y="20"/>
                    <a:pt x="1516" y="21"/>
                  </a:cubicBezTo>
                  <a:cubicBezTo>
                    <a:pt x="1579" y="35"/>
                    <a:pt x="1643" y="11"/>
                    <a:pt x="1707" y="24"/>
                  </a:cubicBezTo>
                  <a:cubicBezTo>
                    <a:pt x="1713" y="24"/>
                    <a:pt x="1723" y="25"/>
                    <a:pt x="1729" y="25"/>
                  </a:cubicBezTo>
                  <a:cubicBezTo>
                    <a:pt x="1743" y="25"/>
                    <a:pt x="1756" y="27"/>
                    <a:pt x="1770" y="28"/>
                  </a:cubicBezTo>
                  <a:cubicBezTo>
                    <a:pt x="1777" y="28"/>
                    <a:pt x="1785" y="29"/>
                    <a:pt x="1791" y="29"/>
                  </a:cubicBezTo>
                  <a:cubicBezTo>
                    <a:pt x="1805" y="29"/>
                    <a:pt x="1819" y="29"/>
                    <a:pt x="1833" y="30"/>
                  </a:cubicBezTo>
                  <a:cubicBezTo>
                    <a:pt x="1840" y="30"/>
                    <a:pt x="1847" y="30"/>
                    <a:pt x="1853" y="29"/>
                  </a:cubicBezTo>
                  <a:cubicBezTo>
                    <a:pt x="1867" y="29"/>
                    <a:pt x="1880" y="28"/>
                    <a:pt x="1893" y="26"/>
                  </a:cubicBezTo>
                  <a:cubicBezTo>
                    <a:pt x="1901" y="27"/>
                    <a:pt x="1909" y="28"/>
                    <a:pt x="1916" y="29"/>
                  </a:cubicBezTo>
                  <a:cubicBezTo>
                    <a:pt x="1939" y="28"/>
                    <a:pt x="1962" y="30"/>
                    <a:pt x="1985" y="30"/>
                  </a:cubicBezTo>
                  <a:cubicBezTo>
                    <a:pt x="1996" y="30"/>
                    <a:pt x="2007" y="29"/>
                    <a:pt x="2018" y="28"/>
                  </a:cubicBezTo>
                  <a:cubicBezTo>
                    <a:pt x="2099" y="0"/>
                    <a:pt x="2179" y="18"/>
                    <a:pt x="2254" y="35"/>
                  </a:cubicBezTo>
                  <a:cubicBezTo>
                    <a:pt x="2261" y="39"/>
                    <a:pt x="2267" y="43"/>
                    <a:pt x="2274" y="44"/>
                  </a:cubicBezTo>
                  <a:cubicBezTo>
                    <a:pt x="2280" y="46"/>
                    <a:pt x="2288" y="47"/>
                    <a:pt x="2294" y="47"/>
                  </a:cubicBezTo>
                  <a:cubicBezTo>
                    <a:pt x="2331" y="46"/>
                    <a:pt x="2366" y="43"/>
                    <a:pt x="2401" y="39"/>
                  </a:cubicBezTo>
                  <a:cubicBezTo>
                    <a:pt x="2407" y="38"/>
                    <a:pt x="2414" y="38"/>
                    <a:pt x="2422" y="37"/>
                  </a:cubicBezTo>
                  <a:cubicBezTo>
                    <a:pt x="2467" y="28"/>
                    <a:pt x="2511" y="31"/>
                    <a:pt x="2555" y="38"/>
                  </a:cubicBezTo>
                  <a:cubicBezTo>
                    <a:pt x="2579" y="45"/>
                    <a:pt x="2603" y="38"/>
                    <a:pt x="2627" y="36"/>
                  </a:cubicBezTo>
                  <a:cubicBezTo>
                    <a:pt x="2633" y="36"/>
                    <a:pt x="2639" y="35"/>
                    <a:pt x="2645" y="35"/>
                  </a:cubicBezTo>
                  <a:cubicBezTo>
                    <a:pt x="2651" y="35"/>
                    <a:pt x="2657" y="35"/>
                    <a:pt x="2663" y="35"/>
                  </a:cubicBezTo>
                  <a:cubicBezTo>
                    <a:pt x="2675" y="35"/>
                    <a:pt x="2695" y="31"/>
                    <a:pt x="2708" y="39"/>
                  </a:cubicBezTo>
                  <a:cubicBezTo>
                    <a:pt x="2714" y="38"/>
                    <a:pt x="2719" y="38"/>
                    <a:pt x="2724" y="38"/>
                  </a:cubicBezTo>
                  <a:cubicBezTo>
                    <a:pt x="2740" y="37"/>
                    <a:pt x="2755" y="36"/>
                    <a:pt x="2771" y="35"/>
                  </a:cubicBezTo>
                  <a:cubicBezTo>
                    <a:pt x="2756" y="39"/>
                    <a:pt x="2740" y="42"/>
                    <a:pt x="2725" y="44"/>
                  </a:cubicBezTo>
                  <a:cubicBezTo>
                    <a:pt x="2720" y="45"/>
                    <a:pt x="2715" y="45"/>
                    <a:pt x="2709" y="46"/>
                  </a:cubicBezTo>
                  <a:cubicBezTo>
                    <a:pt x="2690" y="45"/>
                    <a:pt x="2671" y="45"/>
                    <a:pt x="2651" y="46"/>
                  </a:cubicBezTo>
                  <a:cubicBezTo>
                    <a:pt x="2645" y="46"/>
                    <a:pt x="2638" y="46"/>
                    <a:pt x="2632" y="47"/>
                  </a:cubicBezTo>
                  <a:cubicBezTo>
                    <a:pt x="2587" y="55"/>
                    <a:pt x="2539" y="45"/>
                    <a:pt x="2495" y="35"/>
                  </a:cubicBezTo>
                  <a:cubicBezTo>
                    <a:pt x="2467" y="31"/>
                    <a:pt x="2443" y="42"/>
                    <a:pt x="2413" y="40"/>
                  </a:cubicBezTo>
                  <a:cubicBezTo>
                    <a:pt x="2407" y="40"/>
                    <a:pt x="2400" y="41"/>
                    <a:pt x="2393" y="41"/>
                  </a:cubicBezTo>
                  <a:cubicBezTo>
                    <a:pt x="2359" y="43"/>
                    <a:pt x="2325" y="45"/>
                    <a:pt x="2291" y="49"/>
                  </a:cubicBezTo>
                  <a:cubicBezTo>
                    <a:pt x="2287" y="49"/>
                    <a:pt x="2283" y="48"/>
                    <a:pt x="2278" y="47"/>
                  </a:cubicBezTo>
                  <a:cubicBezTo>
                    <a:pt x="2272" y="46"/>
                    <a:pt x="2265" y="44"/>
                    <a:pt x="2258" y="42"/>
                  </a:cubicBezTo>
                  <a:cubicBezTo>
                    <a:pt x="2179" y="18"/>
                    <a:pt x="2091" y="0"/>
                    <a:pt x="2009" y="33"/>
                  </a:cubicBezTo>
                  <a:cubicBezTo>
                    <a:pt x="2004" y="34"/>
                    <a:pt x="1999" y="34"/>
                    <a:pt x="1993" y="34"/>
                  </a:cubicBezTo>
                  <a:cubicBezTo>
                    <a:pt x="1966" y="35"/>
                    <a:pt x="1939" y="31"/>
                    <a:pt x="1913" y="30"/>
                  </a:cubicBezTo>
                  <a:cubicBezTo>
                    <a:pt x="1907" y="29"/>
                    <a:pt x="1901" y="29"/>
                    <a:pt x="1896" y="29"/>
                  </a:cubicBezTo>
                  <a:cubicBezTo>
                    <a:pt x="1881" y="30"/>
                    <a:pt x="1867" y="31"/>
                    <a:pt x="1853" y="33"/>
                  </a:cubicBezTo>
                  <a:cubicBezTo>
                    <a:pt x="1848" y="34"/>
                    <a:pt x="1843" y="34"/>
                    <a:pt x="1838" y="35"/>
                  </a:cubicBezTo>
                  <a:cubicBezTo>
                    <a:pt x="1821" y="40"/>
                    <a:pt x="1804" y="40"/>
                    <a:pt x="1787" y="38"/>
                  </a:cubicBezTo>
                  <a:cubicBezTo>
                    <a:pt x="1781" y="37"/>
                    <a:pt x="1775" y="36"/>
                    <a:pt x="1769" y="35"/>
                  </a:cubicBezTo>
                  <a:cubicBezTo>
                    <a:pt x="1757" y="29"/>
                    <a:pt x="1744" y="25"/>
                    <a:pt x="1731" y="24"/>
                  </a:cubicBezTo>
                  <a:cubicBezTo>
                    <a:pt x="1725" y="24"/>
                    <a:pt x="1717" y="23"/>
                    <a:pt x="1711" y="23"/>
                  </a:cubicBezTo>
                  <a:cubicBezTo>
                    <a:pt x="1647" y="18"/>
                    <a:pt x="1587" y="28"/>
                    <a:pt x="1525" y="23"/>
                  </a:cubicBezTo>
                  <a:cubicBezTo>
                    <a:pt x="1517" y="23"/>
                    <a:pt x="1511" y="23"/>
                    <a:pt x="1504" y="23"/>
                  </a:cubicBezTo>
                  <a:cubicBezTo>
                    <a:pt x="1498" y="23"/>
                    <a:pt x="1491" y="22"/>
                    <a:pt x="1483" y="21"/>
                  </a:cubicBezTo>
                  <a:cubicBezTo>
                    <a:pt x="1464" y="18"/>
                    <a:pt x="1446" y="19"/>
                    <a:pt x="1428" y="22"/>
                  </a:cubicBezTo>
                  <a:cubicBezTo>
                    <a:pt x="1422" y="23"/>
                    <a:pt x="1416" y="25"/>
                    <a:pt x="1411" y="26"/>
                  </a:cubicBezTo>
                  <a:cubicBezTo>
                    <a:pt x="1372" y="37"/>
                    <a:pt x="1333" y="43"/>
                    <a:pt x="1292" y="46"/>
                  </a:cubicBezTo>
                  <a:cubicBezTo>
                    <a:pt x="1286" y="47"/>
                    <a:pt x="1277" y="47"/>
                    <a:pt x="1271" y="47"/>
                  </a:cubicBezTo>
                  <a:cubicBezTo>
                    <a:pt x="1229" y="41"/>
                    <a:pt x="1189" y="42"/>
                    <a:pt x="1148" y="42"/>
                  </a:cubicBezTo>
                  <a:cubicBezTo>
                    <a:pt x="1142" y="42"/>
                    <a:pt x="1136" y="42"/>
                    <a:pt x="1130" y="42"/>
                  </a:cubicBezTo>
                  <a:cubicBezTo>
                    <a:pt x="1096" y="35"/>
                    <a:pt x="1063" y="31"/>
                    <a:pt x="1029" y="32"/>
                  </a:cubicBezTo>
                  <a:cubicBezTo>
                    <a:pt x="1022" y="32"/>
                    <a:pt x="1015" y="32"/>
                    <a:pt x="1009" y="32"/>
                  </a:cubicBezTo>
                  <a:cubicBezTo>
                    <a:pt x="1004" y="36"/>
                    <a:pt x="999" y="39"/>
                    <a:pt x="994" y="42"/>
                  </a:cubicBezTo>
                  <a:cubicBezTo>
                    <a:pt x="947" y="90"/>
                    <a:pt x="891" y="107"/>
                    <a:pt x="838" y="54"/>
                  </a:cubicBezTo>
                  <a:cubicBezTo>
                    <a:pt x="834" y="54"/>
                    <a:pt x="823" y="50"/>
                    <a:pt x="817" y="49"/>
                  </a:cubicBezTo>
                  <a:cubicBezTo>
                    <a:pt x="810" y="48"/>
                    <a:pt x="802" y="47"/>
                    <a:pt x="796" y="47"/>
                  </a:cubicBezTo>
                  <a:cubicBezTo>
                    <a:pt x="783" y="45"/>
                    <a:pt x="771" y="43"/>
                    <a:pt x="758" y="41"/>
                  </a:cubicBezTo>
                  <a:cubicBezTo>
                    <a:pt x="752" y="40"/>
                    <a:pt x="745" y="40"/>
                    <a:pt x="739" y="40"/>
                  </a:cubicBezTo>
                  <a:cubicBezTo>
                    <a:pt x="727" y="40"/>
                    <a:pt x="715" y="42"/>
                    <a:pt x="703" y="45"/>
                  </a:cubicBezTo>
                  <a:cubicBezTo>
                    <a:pt x="671" y="52"/>
                    <a:pt x="643" y="55"/>
                    <a:pt x="610" y="50"/>
                  </a:cubicBezTo>
                  <a:cubicBezTo>
                    <a:pt x="603" y="50"/>
                    <a:pt x="596" y="49"/>
                    <a:pt x="588" y="49"/>
                  </a:cubicBezTo>
                  <a:cubicBezTo>
                    <a:pt x="514" y="36"/>
                    <a:pt x="440" y="46"/>
                    <a:pt x="367" y="54"/>
                  </a:cubicBezTo>
                  <a:cubicBezTo>
                    <a:pt x="360" y="54"/>
                    <a:pt x="354" y="55"/>
                    <a:pt x="347" y="54"/>
                  </a:cubicBezTo>
                  <a:cubicBezTo>
                    <a:pt x="314" y="44"/>
                    <a:pt x="283" y="56"/>
                    <a:pt x="251" y="61"/>
                  </a:cubicBezTo>
                  <a:cubicBezTo>
                    <a:pt x="244" y="62"/>
                    <a:pt x="237" y="62"/>
                    <a:pt x="229" y="62"/>
                  </a:cubicBezTo>
                  <a:cubicBezTo>
                    <a:pt x="167" y="31"/>
                    <a:pt x="107" y="45"/>
                    <a:pt x="39" y="51"/>
                  </a:cubicBezTo>
                  <a:cubicBezTo>
                    <a:pt x="32" y="51"/>
                    <a:pt x="26" y="50"/>
                    <a:pt x="19" y="49"/>
                  </a:cubicBezTo>
                  <a:cubicBezTo>
                    <a:pt x="12" y="47"/>
                    <a:pt x="6" y="45"/>
                    <a:pt x="0" y="42"/>
                  </a:cubicBezTo>
                  <a:lnTo>
                    <a:pt x="1" y="33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0" name="Freeform 16"/>
            <p:cNvSpPr/>
            <p:nvPr/>
          </p:nvSpPr>
          <p:spPr bwMode="auto">
            <a:xfrm>
              <a:off x="844828" y="2733688"/>
              <a:ext cx="7603714" cy="80963"/>
            </a:xfrm>
            <a:custGeom>
              <a:avLst/>
              <a:gdLst>
                <a:gd name="T0" fmla="*/ 23 w 2770"/>
                <a:gd name="T1" fmla="*/ 40 h 110"/>
                <a:gd name="T2" fmla="*/ 220 w 2770"/>
                <a:gd name="T3" fmla="*/ 38 h 110"/>
                <a:gd name="T4" fmla="*/ 296 w 2770"/>
                <a:gd name="T5" fmla="*/ 42 h 110"/>
                <a:gd name="T6" fmla="*/ 338 w 2770"/>
                <a:gd name="T7" fmla="*/ 42 h 110"/>
                <a:gd name="T8" fmla="*/ 562 w 2770"/>
                <a:gd name="T9" fmla="*/ 34 h 110"/>
                <a:gd name="T10" fmla="*/ 599 w 2770"/>
                <a:gd name="T11" fmla="*/ 35 h 110"/>
                <a:gd name="T12" fmla="*/ 768 w 2770"/>
                <a:gd name="T13" fmla="*/ 29 h 110"/>
                <a:gd name="T14" fmla="*/ 817 w 2770"/>
                <a:gd name="T15" fmla="*/ 43 h 110"/>
                <a:gd name="T16" fmla="*/ 850 w 2770"/>
                <a:gd name="T17" fmla="*/ 60 h 110"/>
                <a:gd name="T18" fmla="*/ 925 w 2770"/>
                <a:gd name="T19" fmla="*/ 45 h 110"/>
                <a:gd name="T20" fmla="*/ 952 w 2770"/>
                <a:gd name="T21" fmla="*/ 27 h 110"/>
                <a:gd name="T22" fmla="*/ 1116 w 2770"/>
                <a:gd name="T23" fmla="*/ 30 h 110"/>
                <a:gd name="T24" fmla="*/ 1271 w 2770"/>
                <a:gd name="T25" fmla="*/ 34 h 110"/>
                <a:gd name="T26" fmla="*/ 1369 w 2770"/>
                <a:gd name="T27" fmla="*/ 17 h 110"/>
                <a:gd name="T28" fmla="*/ 1462 w 2770"/>
                <a:gd name="T29" fmla="*/ 12 h 110"/>
                <a:gd name="T30" fmla="*/ 1497 w 2770"/>
                <a:gd name="T31" fmla="*/ 12 h 110"/>
                <a:gd name="T32" fmla="*/ 1715 w 2770"/>
                <a:gd name="T33" fmla="*/ 14 h 110"/>
                <a:gd name="T34" fmla="*/ 1801 w 2770"/>
                <a:gd name="T35" fmla="*/ 14 h 110"/>
                <a:gd name="T36" fmla="*/ 1839 w 2770"/>
                <a:gd name="T37" fmla="*/ 14 h 110"/>
                <a:gd name="T38" fmla="*/ 1871 w 2770"/>
                <a:gd name="T39" fmla="*/ 18 h 110"/>
                <a:gd name="T40" fmla="*/ 1919 w 2770"/>
                <a:gd name="T41" fmla="*/ 19 h 110"/>
                <a:gd name="T42" fmla="*/ 1993 w 2770"/>
                <a:gd name="T43" fmla="*/ 14 h 110"/>
                <a:gd name="T44" fmla="*/ 2250 w 2770"/>
                <a:gd name="T45" fmla="*/ 28 h 110"/>
                <a:gd name="T46" fmla="*/ 2286 w 2770"/>
                <a:gd name="T47" fmla="*/ 31 h 110"/>
                <a:gd name="T48" fmla="*/ 2426 w 2770"/>
                <a:gd name="T49" fmla="*/ 19 h 110"/>
                <a:gd name="T50" fmla="*/ 2581 w 2770"/>
                <a:gd name="T51" fmla="*/ 33 h 110"/>
                <a:gd name="T52" fmla="*/ 2695 w 2770"/>
                <a:gd name="T53" fmla="*/ 30 h 110"/>
                <a:gd name="T54" fmla="*/ 2770 w 2770"/>
                <a:gd name="T55" fmla="*/ 20 h 110"/>
                <a:gd name="T56" fmla="*/ 2694 w 2770"/>
                <a:gd name="T57" fmla="*/ 40 h 110"/>
                <a:gd name="T58" fmla="*/ 2612 w 2770"/>
                <a:gd name="T59" fmla="*/ 42 h 110"/>
                <a:gd name="T60" fmla="*/ 2413 w 2770"/>
                <a:gd name="T61" fmla="*/ 40 h 110"/>
                <a:gd name="T62" fmla="*/ 2287 w 2770"/>
                <a:gd name="T63" fmla="*/ 39 h 110"/>
                <a:gd name="T64" fmla="*/ 2246 w 2770"/>
                <a:gd name="T65" fmla="*/ 29 h 110"/>
                <a:gd name="T66" fmla="*/ 1994 w 2770"/>
                <a:gd name="T67" fmla="*/ 29 h 110"/>
                <a:gd name="T68" fmla="*/ 1930 w 2770"/>
                <a:gd name="T69" fmla="*/ 32 h 110"/>
                <a:gd name="T70" fmla="*/ 1894 w 2770"/>
                <a:gd name="T71" fmla="*/ 30 h 110"/>
                <a:gd name="T72" fmla="*/ 1862 w 2770"/>
                <a:gd name="T73" fmla="*/ 24 h 110"/>
                <a:gd name="T74" fmla="*/ 1820 w 2770"/>
                <a:gd name="T75" fmla="*/ 32 h 110"/>
                <a:gd name="T76" fmla="*/ 1783 w 2770"/>
                <a:gd name="T77" fmla="*/ 35 h 110"/>
                <a:gd name="T78" fmla="*/ 1694 w 2770"/>
                <a:gd name="T79" fmla="*/ 29 h 110"/>
                <a:gd name="T80" fmla="*/ 1484 w 2770"/>
                <a:gd name="T81" fmla="*/ 24 h 110"/>
                <a:gd name="T82" fmla="*/ 1405 w 2770"/>
                <a:gd name="T83" fmla="*/ 24 h 110"/>
                <a:gd name="T84" fmla="*/ 1298 w 2770"/>
                <a:gd name="T85" fmla="*/ 47 h 110"/>
                <a:gd name="T86" fmla="*/ 1127 w 2770"/>
                <a:gd name="T87" fmla="*/ 42 h 110"/>
                <a:gd name="T88" fmla="*/ 976 w 2770"/>
                <a:gd name="T89" fmla="*/ 36 h 110"/>
                <a:gd name="T90" fmla="*/ 940 w 2770"/>
                <a:gd name="T91" fmla="*/ 56 h 110"/>
                <a:gd name="T92" fmla="*/ 850 w 2770"/>
                <a:gd name="T93" fmla="*/ 60 h 110"/>
                <a:gd name="T94" fmla="*/ 811 w 2770"/>
                <a:gd name="T95" fmla="*/ 46 h 110"/>
                <a:gd name="T96" fmla="*/ 759 w 2770"/>
                <a:gd name="T97" fmla="*/ 33 h 110"/>
                <a:gd name="T98" fmla="*/ 734 w 2770"/>
                <a:gd name="T99" fmla="*/ 34 h 110"/>
                <a:gd name="T100" fmla="*/ 574 w 2770"/>
                <a:gd name="T101" fmla="*/ 37 h 110"/>
                <a:gd name="T102" fmla="*/ 315 w 2770"/>
                <a:gd name="T103" fmla="*/ 46 h 110"/>
                <a:gd name="T104" fmla="*/ 248 w 2770"/>
                <a:gd name="T105" fmla="*/ 53 h 110"/>
                <a:gd name="T106" fmla="*/ 38 w 2770"/>
                <a:gd name="T107" fmla="*/ 46 h 110"/>
                <a:gd name="T108" fmla="*/ 0 w 2770"/>
                <a:gd name="T109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0" h="110">
                  <a:moveTo>
                    <a:pt x="2" y="40"/>
                  </a:moveTo>
                  <a:cubicBezTo>
                    <a:pt x="9" y="41"/>
                    <a:pt x="16" y="41"/>
                    <a:pt x="23" y="40"/>
                  </a:cubicBezTo>
                  <a:cubicBezTo>
                    <a:pt x="31" y="40"/>
                    <a:pt x="38" y="39"/>
                    <a:pt x="46" y="38"/>
                  </a:cubicBezTo>
                  <a:cubicBezTo>
                    <a:pt x="106" y="31"/>
                    <a:pt x="162" y="34"/>
                    <a:pt x="220" y="38"/>
                  </a:cubicBezTo>
                  <a:cubicBezTo>
                    <a:pt x="227" y="39"/>
                    <a:pt x="233" y="40"/>
                    <a:pt x="240" y="40"/>
                  </a:cubicBezTo>
                  <a:cubicBezTo>
                    <a:pt x="258" y="42"/>
                    <a:pt x="277" y="43"/>
                    <a:pt x="296" y="42"/>
                  </a:cubicBezTo>
                  <a:cubicBezTo>
                    <a:pt x="302" y="42"/>
                    <a:pt x="309" y="42"/>
                    <a:pt x="315" y="42"/>
                  </a:cubicBezTo>
                  <a:cubicBezTo>
                    <a:pt x="323" y="42"/>
                    <a:pt x="330" y="42"/>
                    <a:pt x="338" y="42"/>
                  </a:cubicBezTo>
                  <a:cubicBezTo>
                    <a:pt x="383" y="40"/>
                    <a:pt x="428" y="36"/>
                    <a:pt x="474" y="31"/>
                  </a:cubicBezTo>
                  <a:cubicBezTo>
                    <a:pt x="502" y="27"/>
                    <a:pt x="534" y="34"/>
                    <a:pt x="562" y="34"/>
                  </a:cubicBezTo>
                  <a:cubicBezTo>
                    <a:pt x="568" y="35"/>
                    <a:pt x="575" y="35"/>
                    <a:pt x="581" y="35"/>
                  </a:cubicBezTo>
                  <a:cubicBezTo>
                    <a:pt x="587" y="35"/>
                    <a:pt x="593" y="35"/>
                    <a:pt x="599" y="35"/>
                  </a:cubicBezTo>
                  <a:cubicBezTo>
                    <a:pt x="649" y="47"/>
                    <a:pt x="697" y="35"/>
                    <a:pt x="747" y="30"/>
                  </a:cubicBezTo>
                  <a:cubicBezTo>
                    <a:pt x="754" y="29"/>
                    <a:pt x="761" y="29"/>
                    <a:pt x="768" y="29"/>
                  </a:cubicBezTo>
                  <a:cubicBezTo>
                    <a:pt x="779" y="33"/>
                    <a:pt x="790" y="37"/>
                    <a:pt x="800" y="40"/>
                  </a:cubicBezTo>
                  <a:cubicBezTo>
                    <a:pt x="806" y="41"/>
                    <a:pt x="812" y="42"/>
                    <a:pt x="817" y="43"/>
                  </a:cubicBezTo>
                  <a:cubicBezTo>
                    <a:pt x="823" y="47"/>
                    <a:pt x="829" y="50"/>
                    <a:pt x="835" y="52"/>
                  </a:cubicBezTo>
                  <a:cubicBezTo>
                    <a:pt x="840" y="54"/>
                    <a:pt x="846" y="58"/>
                    <a:pt x="850" y="60"/>
                  </a:cubicBezTo>
                  <a:cubicBezTo>
                    <a:pt x="866" y="62"/>
                    <a:pt x="874" y="76"/>
                    <a:pt x="886" y="79"/>
                  </a:cubicBezTo>
                  <a:cubicBezTo>
                    <a:pt x="910" y="82"/>
                    <a:pt x="910" y="55"/>
                    <a:pt x="925" y="45"/>
                  </a:cubicBezTo>
                  <a:cubicBezTo>
                    <a:pt x="930" y="44"/>
                    <a:pt x="935" y="39"/>
                    <a:pt x="939" y="36"/>
                  </a:cubicBezTo>
                  <a:cubicBezTo>
                    <a:pt x="944" y="33"/>
                    <a:pt x="948" y="30"/>
                    <a:pt x="952" y="27"/>
                  </a:cubicBezTo>
                  <a:cubicBezTo>
                    <a:pt x="959" y="26"/>
                    <a:pt x="966" y="25"/>
                    <a:pt x="973" y="24"/>
                  </a:cubicBezTo>
                  <a:cubicBezTo>
                    <a:pt x="1021" y="20"/>
                    <a:pt x="1070" y="23"/>
                    <a:pt x="1116" y="30"/>
                  </a:cubicBezTo>
                  <a:cubicBezTo>
                    <a:pt x="1123" y="31"/>
                    <a:pt x="1129" y="32"/>
                    <a:pt x="1136" y="32"/>
                  </a:cubicBezTo>
                  <a:cubicBezTo>
                    <a:pt x="1180" y="36"/>
                    <a:pt x="1225" y="34"/>
                    <a:pt x="1271" y="34"/>
                  </a:cubicBezTo>
                  <a:cubicBezTo>
                    <a:pt x="1278" y="34"/>
                    <a:pt x="1284" y="33"/>
                    <a:pt x="1291" y="33"/>
                  </a:cubicBezTo>
                  <a:cubicBezTo>
                    <a:pt x="1318" y="30"/>
                    <a:pt x="1343" y="24"/>
                    <a:pt x="1369" y="17"/>
                  </a:cubicBezTo>
                  <a:cubicBezTo>
                    <a:pt x="1375" y="16"/>
                    <a:pt x="1382" y="15"/>
                    <a:pt x="1388" y="14"/>
                  </a:cubicBezTo>
                  <a:cubicBezTo>
                    <a:pt x="1413" y="12"/>
                    <a:pt x="1438" y="10"/>
                    <a:pt x="1462" y="12"/>
                  </a:cubicBezTo>
                  <a:cubicBezTo>
                    <a:pt x="1468" y="12"/>
                    <a:pt x="1474" y="12"/>
                    <a:pt x="1480" y="12"/>
                  </a:cubicBezTo>
                  <a:cubicBezTo>
                    <a:pt x="1486" y="12"/>
                    <a:pt x="1492" y="12"/>
                    <a:pt x="1497" y="12"/>
                  </a:cubicBezTo>
                  <a:cubicBezTo>
                    <a:pt x="1562" y="27"/>
                    <a:pt x="1626" y="34"/>
                    <a:pt x="1691" y="15"/>
                  </a:cubicBezTo>
                  <a:cubicBezTo>
                    <a:pt x="1699" y="14"/>
                    <a:pt x="1707" y="14"/>
                    <a:pt x="1715" y="14"/>
                  </a:cubicBezTo>
                  <a:cubicBezTo>
                    <a:pt x="1736" y="13"/>
                    <a:pt x="1758" y="13"/>
                    <a:pt x="1780" y="14"/>
                  </a:cubicBezTo>
                  <a:cubicBezTo>
                    <a:pt x="1787" y="14"/>
                    <a:pt x="1794" y="14"/>
                    <a:pt x="1801" y="14"/>
                  </a:cubicBezTo>
                  <a:cubicBezTo>
                    <a:pt x="1808" y="14"/>
                    <a:pt x="1815" y="14"/>
                    <a:pt x="1821" y="14"/>
                  </a:cubicBezTo>
                  <a:cubicBezTo>
                    <a:pt x="1827" y="14"/>
                    <a:pt x="1833" y="14"/>
                    <a:pt x="1839" y="14"/>
                  </a:cubicBezTo>
                  <a:cubicBezTo>
                    <a:pt x="1845" y="15"/>
                    <a:pt x="1851" y="15"/>
                    <a:pt x="1857" y="15"/>
                  </a:cubicBezTo>
                  <a:cubicBezTo>
                    <a:pt x="1862" y="16"/>
                    <a:pt x="1867" y="17"/>
                    <a:pt x="1871" y="18"/>
                  </a:cubicBezTo>
                  <a:cubicBezTo>
                    <a:pt x="1876" y="18"/>
                    <a:pt x="1881" y="19"/>
                    <a:pt x="1886" y="19"/>
                  </a:cubicBezTo>
                  <a:cubicBezTo>
                    <a:pt x="1897" y="20"/>
                    <a:pt x="1908" y="20"/>
                    <a:pt x="1919" y="19"/>
                  </a:cubicBezTo>
                  <a:cubicBezTo>
                    <a:pt x="1937" y="18"/>
                    <a:pt x="1956" y="17"/>
                    <a:pt x="1975" y="15"/>
                  </a:cubicBezTo>
                  <a:cubicBezTo>
                    <a:pt x="1981" y="15"/>
                    <a:pt x="1988" y="14"/>
                    <a:pt x="1993" y="14"/>
                  </a:cubicBezTo>
                  <a:cubicBezTo>
                    <a:pt x="2074" y="10"/>
                    <a:pt x="2154" y="0"/>
                    <a:pt x="2229" y="24"/>
                  </a:cubicBezTo>
                  <a:cubicBezTo>
                    <a:pt x="2236" y="25"/>
                    <a:pt x="2243" y="26"/>
                    <a:pt x="2250" y="28"/>
                  </a:cubicBezTo>
                  <a:cubicBezTo>
                    <a:pt x="2257" y="29"/>
                    <a:pt x="2263" y="30"/>
                    <a:pt x="2269" y="31"/>
                  </a:cubicBezTo>
                  <a:cubicBezTo>
                    <a:pt x="2275" y="31"/>
                    <a:pt x="2280" y="32"/>
                    <a:pt x="2286" y="31"/>
                  </a:cubicBezTo>
                  <a:cubicBezTo>
                    <a:pt x="2291" y="31"/>
                    <a:pt x="2297" y="31"/>
                    <a:pt x="2303" y="31"/>
                  </a:cubicBezTo>
                  <a:cubicBezTo>
                    <a:pt x="2344" y="37"/>
                    <a:pt x="2386" y="32"/>
                    <a:pt x="2426" y="19"/>
                  </a:cubicBezTo>
                  <a:cubicBezTo>
                    <a:pt x="2432" y="17"/>
                    <a:pt x="2438" y="15"/>
                    <a:pt x="2443" y="13"/>
                  </a:cubicBezTo>
                  <a:cubicBezTo>
                    <a:pt x="2494" y="3"/>
                    <a:pt x="2530" y="38"/>
                    <a:pt x="2581" y="33"/>
                  </a:cubicBezTo>
                  <a:cubicBezTo>
                    <a:pt x="2588" y="32"/>
                    <a:pt x="2594" y="32"/>
                    <a:pt x="2600" y="31"/>
                  </a:cubicBezTo>
                  <a:cubicBezTo>
                    <a:pt x="2632" y="29"/>
                    <a:pt x="2665" y="23"/>
                    <a:pt x="2695" y="30"/>
                  </a:cubicBezTo>
                  <a:cubicBezTo>
                    <a:pt x="2701" y="29"/>
                    <a:pt x="2708" y="29"/>
                    <a:pt x="2714" y="28"/>
                  </a:cubicBezTo>
                  <a:cubicBezTo>
                    <a:pt x="2733" y="26"/>
                    <a:pt x="2751" y="24"/>
                    <a:pt x="2770" y="20"/>
                  </a:cubicBezTo>
                  <a:cubicBezTo>
                    <a:pt x="2751" y="27"/>
                    <a:pt x="2732" y="32"/>
                    <a:pt x="2713" y="36"/>
                  </a:cubicBezTo>
                  <a:cubicBezTo>
                    <a:pt x="2707" y="37"/>
                    <a:pt x="2700" y="39"/>
                    <a:pt x="2694" y="40"/>
                  </a:cubicBezTo>
                  <a:cubicBezTo>
                    <a:pt x="2673" y="37"/>
                    <a:pt x="2653" y="38"/>
                    <a:pt x="2633" y="40"/>
                  </a:cubicBezTo>
                  <a:cubicBezTo>
                    <a:pt x="2626" y="40"/>
                    <a:pt x="2619" y="41"/>
                    <a:pt x="2612" y="42"/>
                  </a:cubicBezTo>
                  <a:cubicBezTo>
                    <a:pt x="2562" y="51"/>
                    <a:pt x="2514" y="38"/>
                    <a:pt x="2466" y="31"/>
                  </a:cubicBezTo>
                  <a:cubicBezTo>
                    <a:pt x="2450" y="31"/>
                    <a:pt x="2430" y="38"/>
                    <a:pt x="2413" y="40"/>
                  </a:cubicBezTo>
                  <a:cubicBezTo>
                    <a:pt x="2407" y="41"/>
                    <a:pt x="2401" y="42"/>
                    <a:pt x="2395" y="42"/>
                  </a:cubicBezTo>
                  <a:cubicBezTo>
                    <a:pt x="2360" y="47"/>
                    <a:pt x="2325" y="46"/>
                    <a:pt x="2287" y="39"/>
                  </a:cubicBezTo>
                  <a:cubicBezTo>
                    <a:pt x="2280" y="39"/>
                    <a:pt x="2273" y="38"/>
                    <a:pt x="2265" y="36"/>
                  </a:cubicBezTo>
                  <a:cubicBezTo>
                    <a:pt x="2259" y="34"/>
                    <a:pt x="2252" y="32"/>
                    <a:pt x="2246" y="29"/>
                  </a:cubicBezTo>
                  <a:cubicBezTo>
                    <a:pt x="2238" y="28"/>
                    <a:pt x="2231" y="27"/>
                    <a:pt x="2223" y="26"/>
                  </a:cubicBezTo>
                  <a:cubicBezTo>
                    <a:pt x="2150" y="7"/>
                    <a:pt x="2070" y="20"/>
                    <a:pt x="1994" y="29"/>
                  </a:cubicBezTo>
                  <a:cubicBezTo>
                    <a:pt x="1990" y="29"/>
                    <a:pt x="1985" y="30"/>
                    <a:pt x="1981" y="30"/>
                  </a:cubicBezTo>
                  <a:cubicBezTo>
                    <a:pt x="1964" y="31"/>
                    <a:pt x="1946" y="31"/>
                    <a:pt x="1930" y="32"/>
                  </a:cubicBezTo>
                  <a:cubicBezTo>
                    <a:pt x="1924" y="32"/>
                    <a:pt x="1918" y="32"/>
                    <a:pt x="1912" y="31"/>
                  </a:cubicBezTo>
                  <a:cubicBezTo>
                    <a:pt x="1906" y="31"/>
                    <a:pt x="1900" y="31"/>
                    <a:pt x="1894" y="30"/>
                  </a:cubicBezTo>
                  <a:cubicBezTo>
                    <a:pt x="1889" y="29"/>
                    <a:pt x="1883" y="27"/>
                    <a:pt x="1878" y="26"/>
                  </a:cubicBezTo>
                  <a:cubicBezTo>
                    <a:pt x="1873" y="25"/>
                    <a:pt x="1867" y="24"/>
                    <a:pt x="1862" y="24"/>
                  </a:cubicBezTo>
                  <a:cubicBezTo>
                    <a:pt x="1855" y="26"/>
                    <a:pt x="1848" y="28"/>
                    <a:pt x="1841" y="29"/>
                  </a:cubicBezTo>
                  <a:cubicBezTo>
                    <a:pt x="1834" y="30"/>
                    <a:pt x="1827" y="31"/>
                    <a:pt x="1820" y="32"/>
                  </a:cubicBezTo>
                  <a:cubicBezTo>
                    <a:pt x="1814" y="33"/>
                    <a:pt x="1808" y="33"/>
                    <a:pt x="1801" y="34"/>
                  </a:cubicBezTo>
                  <a:cubicBezTo>
                    <a:pt x="1795" y="34"/>
                    <a:pt x="1789" y="35"/>
                    <a:pt x="1783" y="35"/>
                  </a:cubicBezTo>
                  <a:cubicBezTo>
                    <a:pt x="1761" y="31"/>
                    <a:pt x="1739" y="30"/>
                    <a:pt x="1718" y="29"/>
                  </a:cubicBezTo>
                  <a:cubicBezTo>
                    <a:pt x="1711" y="29"/>
                    <a:pt x="1702" y="29"/>
                    <a:pt x="1694" y="29"/>
                  </a:cubicBezTo>
                  <a:cubicBezTo>
                    <a:pt x="1630" y="27"/>
                    <a:pt x="1566" y="48"/>
                    <a:pt x="1501" y="24"/>
                  </a:cubicBezTo>
                  <a:cubicBezTo>
                    <a:pt x="1495" y="24"/>
                    <a:pt x="1490" y="24"/>
                    <a:pt x="1484" y="24"/>
                  </a:cubicBezTo>
                  <a:cubicBezTo>
                    <a:pt x="1479" y="24"/>
                    <a:pt x="1473" y="24"/>
                    <a:pt x="1467" y="24"/>
                  </a:cubicBezTo>
                  <a:cubicBezTo>
                    <a:pt x="1446" y="20"/>
                    <a:pt x="1425" y="21"/>
                    <a:pt x="1405" y="24"/>
                  </a:cubicBezTo>
                  <a:cubicBezTo>
                    <a:pt x="1398" y="24"/>
                    <a:pt x="1391" y="25"/>
                    <a:pt x="1384" y="27"/>
                  </a:cubicBezTo>
                  <a:cubicBezTo>
                    <a:pt x="1355" y="34"/>
                    <a:pt x="1327" y="43"/>
                    <a:pt x="1298" y="47"/>
                  </a:cubicBezTo>
                  <a:cubicBezTo>
                    <a:pt x="1292" y="48"/>
                    <a:pt x="1286" y="49"/>
                    <a:pt x="1281" y="50"/>
                  </a:cubicBezTo>
                  <a:cubicBezTo>
                    <a:pt x="1231" y="46"/>
                    <a:pt x="1179" y="45"/>
                    <a:pt x="1127" y="42"/>
                  </a:cubicBezTo>
                  <a:cubicBezTo>
                    <a:pt x="1119" y="41"/>
                    <a:pt x="1111" y="41"/>
                    <a:pt x="1103" y="40"/>
                  </a:cubicBezTo>
                  <a:cubicBezTo>
                    <a:pt x="1060" y="34"/>
                    <a:pt x="1018" y="32"/>
                    <a:pt x="976" y="36"/>
                  </a:cubicBezTo>
                  <a:cubicBezTo>
                    <a:pt x="970" y="36"/>
                    <a:pt x="963" y="38"/>
                    <a:pt x="956" y="40"/>
                  </a:cubicBezTo>
                  <a:cubicBezTo>
                    <a:pt x="952" y="44"/>
                    <a:pt x="946" y="49"/>
                    <a:pt x="940" y="56"/>
                  </a:cubicBezTo>
                  <a:cubicBezTo>
                    <a:pt x="926" y="69"/>
                    <a:pt x="922" y="96"/>
                    <a:pt x="906" y="103"/>
                  </a:cubicBezTo>
                  <a:cubicBezTo>
                    <a:pt x="882" y="110"/>
                    <a:pt x="870" y="76"/>
                    <a:pt x="850" y="60"/>
                  </a:cubicBezTo>
                  <a:cubicBezTo>
                    <a:pt x="845" y="60"/>
                    <a:pt x="835" y="55"/>
                    <a:pt x="829" y="53"/>
                  </a:cubicBezTo>
                  <a:cubicBezTo>
                    <a:pt x="823" y="51"/>
                    <a:pt x="817" y="49"/>
                    <a:pt x="811" y="46"/>
                  </a:cubicBezTo>
                  <a:cubicBezTo>
                    <a:pt x="806" y="45"/>
                    <a:pt x="800" y="44"/>
                    <a:pt x="794" y="42"/>
                  </a:cubicBezTo>
                  <a:cubicBezTo>
                    <a:pt x="783" y="40"/>
                    <a:pt x="771" y="37"/>
                    <a:pt x="759" y="33"/>
                  </a:cubicBezTo>
                  <a:cubicBezTo>
                    <a:pt x="755" y="33"/>
                    <a:pt x="750" y="33"/>
                    <a:pt x="746" y="33"/>
                  </a:cubicBezTo>
                  <a:cubicBezTo>
                    <a:pt x="742" y="33"/>
                    <a:pt x="738" y="34"/>
                    <a:pt x="734" y="34"/>
                  </a:cubicBezTo>
                  <a:cubicBezTo>
                    <a:pt x="686" y="48"/>
                    <a:pt x="642" y="41"/>
                    <a:pt x="595" y="40"/>
                  </a:cubicBezTo>
                  <a:cubicBezTo>
                    <a:pt x="588" y="39"/>
                    <a:pt x="581" y="38"/>
                    <a:pt x="574" y="37"/>
                  </a:cubicBezTo>
                  <a:cubicBezTo>
                    <a:pt x="495" y="27"/>
                    <a:pt x="416" y="38"/>
                    <a:pt x="336" y="44"/>
                  </a:cubicBezTo>
                  <a:cubicBezTo>
                    <a:pt x="329" y="45"/>
                    <a:pt x="322" y="46"/>
                    <a:pt x="315" y="46"/>
                  </a:cubicBezTo>
                  <a:cubicBezTo>
                    <a:pt x="309" y="46"/>
                    <a:pt x="302" y="46"/>
                    <a:pt x="296" y="46"/>
                  </a:cubicBezTo>
                  <a:cubicBezTo>
                    <a:pt x="280" y="49"/>
                    <a:pt x="264" y="52"/>
                    <a:pt x="248" y="53"/>
                  </a:cubicBezTo>
                  <a:cubicBezTo>
                    <a:pt x="243" y="53"/>
                    <a:pt x="237" y="53"/>
                    <a:pt x="231" y="53"/>
                  </a:cubicBezTo>
                  <a:cubicBezTo>
                    <a:pt x="166" y="45"/>
                    <a:pt x="102" y="41"/>
                    <a:pt x="38" y="46"/>
                  </a:cubicBezTo>
                  <a:cubicBezTo>
                    <a:pt x="32" y="46"/>
                    <a:pt x="25" y="46"/>
                    <a:pt x="18" y="45"/>
                  </a:cubicBezTo>
                  <a:cubicBezTo>
                    <a:pt x="12" y="44"/>
                    <a:pt x="6" y="42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1" name="Freeform 17"/>
            <p:cNvSpPr/>
            <p:nvPr/>
          </p:nvSpPr>
          <p:spPr bwMode="auto">
            <a:xfrm>
              <a:off x="838884" y="2714638"/>
              <a:ext cx="7597767" cy="52388"/>
            </a:xfrm>
            <a:custGeom>
              <a:avLst/>
              <a:gdLst>
                <a:gd name="T0" fmla="*/ 220 w 2770"/>
                <a:gd name="T1" fmla="*/ 31 h 73"/>
                <a:gd name="T2" fmla="*/ 296 w 2770"/>
                <a:gd name="T3" fmla="*/ 34 h 73"/>
                <a:gd name="T4" fmla="*/ 338 w 2770"/>
                <a:gd name="T5" fmla="*/ 34 h 73"/>
                <a:gd name="T6" fmla="*/ 562 w 2770"/>
                <a:gd name="T7" fmla="*/ 28 h 73"/>
                <a:gd name="T8" fmla="*/ 599 w 2770"/>
                <a:gd name="T9" fmla="*/ 29 h 73"/>
                <a:gd name="T10" fmla="*/ 768 w 2770"/>
                <a:gd name="T11" fmla="*/ 23 h 73"/>
                <a:gd name="T12" fmla="*/ 820 w 2770"/>
                <a:gd name="T13" fmla="*/ 36 h 73"/>
                <a:gd name="T14" fmla="*/ 1009 w 2770"/>
                <a:gd name="T15" fmla="*/ 17 h 73"/>
                <a:gd name="T16" fmla="*/ 1116 w 2770"/>
                <a:gd name="T17" fmla="*/ 24 h 73"/>
                <a:gd name="T18" fmla="*/ 1271 w 2770"/>
                <a:gd name="T19" fmla="*/ 28 h 73"/>
                <a:gd name="T20" fmla="*/ 1369 w 2770"/>
                <a:gd name="T21" fmla="*/ 13 h 73"/>
                <a:gd name="T22" fmla="*/ 1462 w 2770"/>
                <a:gd name="T23" fmla="*/ 9 h 73"/>
                <a:gd name="T24" fmla="*/ 1497 w 2770"/>
                <a:gd name="T25" fmla="*/ 9 h 73"/>
                <a:gd name="T26" fmla="*/ 1652 w 2770"/>
                <a:gd name="T27" fmla="*/ 18 h 73"/>
                <a:gd name="T28" fmla="*/ 1871 w 2770"/>
                <a:gd name="T29" fmla="*/ 13 h 73"/>
                <a:gd name="T30" fmla="*/ 1919 w 2770"/>
                <a:gd name="T31" fmla="*/ 15 h 73"/>
                <a:gd name="T32" fmla="*/ 1976 w 2770"/>
                <a:gd name="T33" fmla="*/ 11 h 73"/>
                <a:gd name="T34" fmla="*/ 2191 w 2770"/>
                <a:gd name="T35" fmla="*/ 11 h 73"/>
                <a:gd name="T36" fmla="*/ 2250 w 2770"/>
                <a:gd name="T37" fmla="*/ 22 h 73"/>
                <a:gd name="T38" fmla="*/ 2286 w 2770"/>
                <a:gd name="T39" fmla="*/ 25 h 73"/>
                <a:gd name="T40" fmla="*/ 2344 w 2770"/>
                <a:gd name="T41" fmla="*/ 27 h 73"/>
                <a:gd name="T42" fmla="*/ 2559 w 2770"/>
                <a:gd name="T43" fmla="*/ 26 h 73"/>
                <a:gd name="T44" fmla="*/ 2600 w 2770"/>
                <a:gd name="T45" fmla="*/ 25 h 73"/>
                <a:gd name="T46" fmla="*/ 2714 w 2770"/>
                <a:gd name="T47" fmla="*/ 22 h 73"/>
                <a:gd name="T48" fmla="*/ 2713 w 2770"/>
                <a:gd name="T49" fmla="*/ 29 h 73"/>
                <a:gd name="T50" fmla="*/ 2633 w 2770"/>
                <a:gd name="T51" fmla="*/ 32 h 73"/>
                <a:gd name="T52" fmla="*/ 2594 w 2770"/>
                <a:gd name="T53" fmla="*/ 36 h 73"/>
                <a:gd name="T54" fmla="*/ 2360 w 2770"/>
                <a:gd name="T55" fmla="*/ 37 h 73"/>
                <a:gd name="T56" fmla="*/ 2287 w 2770"/>
                <a:gd name="T57" fmla="*/ 32 h 73"/>
                <a:gd name="T58" fmla="*/ 2246 w 2770"/>
                <a:gd name="T59" fmla="*/ 23 h 73"/>
                <a:gd name="T60" fmla="*/ 2186 w 2770"/>
                <a:gd name="T61" fmla="*/ 14 h 73"/>
                <a:gd name="T62" fmla="*/ 1968 w 2770"/>
                <a:gd name="T63" fmla="*/ 24 h 73"/>
                <a:gd name="T64" fmla="*/ 1930 w 2770"/>
                <a:gd name="T65" fmla="*/ 25 h 73"/>
                <a:gd name="T66" fmla="*/ 1894 w 2770"/>
                <a:gd name="T67" fmla="*/ 24 h 73"/>
                <a:gd name="T68" fmla="*/ 1862 w 2770"/>
                <a:gd name="T69" fmla="*/ 19 h 73"/>
                <a:gd name="T70" fmla="*/ 1637 w 2770"/>
                <a:gd name="T71" fmla="*/ 26 h 73"/>
                <a:gd name="T72" fmla="*/ 1484 w 2770"/>
                <a:gd name="T73" fmla="*/ 19 h 73"/>
                <a:gd name="T74" fmla="*/ 1405 w 2770"/>
                <a:gd name="T75" fmla="*/ 18 h 73"/>
                <a:gd name="T76" fmla="*/ 1298 w 2770"/>
                <a:gd name="T77" fmla="*/ 39 h 73"/>
                <a:gd name="T78" fmla="*/ 1127 w 2770"/>
                <a:gd name="T79" fmla="*/ 34 h 73"/>
                <a:gd name="T80" fmla="*/ 1023 w 2770"/>
                <a:gd name="T81" fmla="*/ 27 h 73"/>
                <a:gd name="T82" fmla="*/ 812 w 2770"/>
                <a:gd name="T83" fmla="*/ 38 h 73"/>
                <a:gd name="T84" fmla="*/ 759 w 2770"/>
                <a:gd name="T85" fmla="*/ 27 h 73"/>
                <a:gd name="T86" fmla="*/ 734 w 2770"/>
                <a:gd name="T87" fmla="*/ 28 h 73"/>
                <a:gd name="T88" fmla="*/ 574 w 2770"/>
                <a:gd name="T89" fmla="*/ 30 h 73"/>
                <a:gd name="T90" fmla="*/ 315 w 2770"/>
                <a:gd name="T91" fmla="*/ 38 h 73"/>
                <a:gd name="T92" fmla="*/ 248 w 2770"/>
                <a:gd name="T93" fmla="*/ 43 h 73"/>
                <a:gd name="T94" fmla="*/ 212 w 2770"/>
                <a:gd name="T95" fmla="*/ 42 h 73"/>
                <a:gd name="T96" fmla="*/ 0 w 2770"/>
                <a:gd name="T9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0" h="73">
                  <a:moveTo>
                    <a:pt x="2" y="33"/>
                  </a:moveTo>
                  <a:cubicBezTo>
                    <a:pt x="74" y="42"/>
                    <a:pt x="146" y="28"/>
                    <a:pt x="220" y="31"/>
                  </a:cubicBezTo>
                  <a:cubicBezTo>
                    <a:pt x="227" y="32"/>
                    <a:pt x="233" y="32"/>
                    <a:pt x="240" y="33"/>
                  </a:cubicBezTo>
                  <a:cubicBezTo>
                    <a:pt x="258" y="34"/>
                    <a:pt x="277" y="35"/>
                    <a:pt x="296" y="34"/>
                  </a:cubicBezTo>
                  <a:cubicBezTo>
                    <a:pt x="302" y="34"/>
                    <a:pt x="309" y="34"/>
                    <a:pt x="315" y="34"/>
                  </a:cubicBezTo>
                  <a:cubicBezTo>
                    <a:pt x="323" y="34"/>
                    <a:pt x="330" y="34"/>
                    <a:pt x="338" y="34"/>
                  </a:cubicBezTo>
                  <a:cubicBezTo>
                    <a:pt x="383" y="33"/>
                    <a:pt x="428" y="29"/>
                    <a:pt x="474" y="25"/>
                  </a:cubicBezTo>
                  <a:cubicBezTo>
                    <a:pt x="502" y="22"/>
                    <a:pt x="534" y="28"/>
                    <a:pt x="562" y="28"/>
                  </a:cubicBezTo>
                  <a:cubicBezTo>
                    <a:pt x="568" y="28"/>
                    <a:pt x="575" y="28"/>
                    <a:pt x="581" y="29"/>
                  </a:cubicBezTo>
                  <a:cubicBezTo>
                    <a:pt x="587" y="29"/>
                    <a:pt x="593" y="29"/>
                    <a:pt x="599" y="29"/>
                  </a:cubicBezTo>
                  <a:cubicBezTo>
                    <a:pt x="649" y="38"/>
                    <a:pt x="697" y="28"/>
                    <a:pt x="747" y="24"/>
                  </a:cubicBezTo>
                  <a:cubicBezTo>
                    <a:pt x="754" y="23"/>
                    <a:pt x="761" y="23"/>
                    <a:pt x="768" y="23"/>
                  </a:cubicBezTo>
                  <a:cubicBezTo>
                    <a:pt x="779" y="27"/>
                    <a:pt x="790" y="30"/>
                    <a:pt x="800" y="32"/>
                  </a:cubicBezTo>
                  <a:cubicBezTo>
                    <a:pt x="806" y="33"/>
                    <a:pt x="812" y="34"/>
                    <a:pt x="820" y="36"/>
                  </a:cubicBezTo>
                  <a:cubicBezTo>
                    <a:pt x="850" y="48"/>
                    <a:pt x="882" y="66"/>
                    <a:pt x="910" y="59"/>
                  </a:cubicBezTo>
                  <a:cubicBezTo>
                    <a:pt x="942" y="48"/>
                    <a:pt x="974" y="21"/>
                    <a:pt x="1009" y="17"/>
                  </a:cubicBezTo>
                  <a:cubicBezTo>
                    <a:pt x="1015" y="17"/>
                    <a:pt x="1021" y="17"/>
                    <a:pt x="1027" y="17"/>
                  </a:cubicBezTo>
                  <a:cubicBezTo>
                    <a:pt x="1057" y="18"/>
                    <a:pt x="1087" y="20"/>
                    <a:pt x="1116" y="24"/>
                  </a:cubicBezTo>
                  <a:cubicBezTo>
                    <a:pt x="1123" y="25"/>
                    <a:pt x="1129" y="25"/>
                    <a:pt x="1136" y="26"/>
                  </a:cubicBezTo>
                  <a:cubicBezTo>
                    <a:pt x="1180" y="29"/>
                    <a:pt x="1225" y="28"/>
                    <a:pt x="1271" y="28"/>
                  </a:cubicBezTo>
                  <a:cubicBezTo>
                    <a:pt x="1278" y="27"/>
                    <a:pt x="1284" y="27"/>
                    <a:pt x="1291" y="26"/>
                  </a:cubicBezTo>
                  <a:cubicBezTo>
                    <a:pt x="1318" y="24"/>
                    <a:pt x="1343" y="19"/>
                    <a:pt x="1369" y="13"/>
                  </a:cubicBezTo>
                  <a:cubicBezTo>
                    <a:pt x="1375" y="12"/>
                    <a:pt x="1382" y="11"/>
                    <a:pt x="1388" y="11"/>
                  </a:cubicBezTo>
                  <a:cubicBezTo>
                    <a:pt x="1413" y="8"/>
                    <a:pt x="1438" y="6"/>
                    <a:pt x="1462" y="9"/>
                  </a:cubicBezTo>
                  <a:cubicBezTo>
                    <a:pt x="1468" y="9"/>
                    <a:pt x="1474" y="9"/>
                    <a:pt x="1480" y="9"/>
                  </a:cubicBezTo>
                  <a:cubicBezTo>
                    <a:pt x="1486" y="9"/>
                    <a:pt x="1492" y="9"/>
                    <a:pt x="1497" y="9"/>
                  </a:cubicBezTo>
                  <a:cubicBezTo>
                    <a:pt x="1543" y="18"/>
                    <a:pt x="1588" y="23"/>
                    <a:pt x="1633" y="20"/>
                  </a:cubicBezTo>
                  <a:cubicBezTo>
                    <a:pt x="1639" y="20"/>
                    <a:pt x="1646" y="19"/>
                    <a:pt x="1652" y="18"/>
                  </a:cubicBezTo>
                  <a:cubicBezTo>
                    <a:pt x="1722" y="14"/>
                    <a:pt x="1790" y="11"/>
                    <a:pt x="1857" y="11"/>
                  </a:cubicBezTo>
                  <a:cubicBezTo>
                    <a:pt x="1862" y="12"/>
                    <a:pt x="1867" y="13"/>
                    <a:pt x="1871" y="13"/>
                  </a:cubicBezTo>
                  <a:cubicBezTo>
                    <a:pt x="1876" y="14"/>
                    <a:pt x="1881" y="15"/>
                    <a:pt x="1886" y="15"/>
                  </a:cubicBezTo>
                  <a:cubicBezTo>
                    <a:pt x="1897" y="15"/>
                    <a:pt x="1908" y="15"/>
                    <a:pt x="1919" y="15"/>
                  </a:cubicBezTo>
                  <a:cubicBezTo>
                    <a:pt x="1933" y="14"/>
                    <a:pt x="1947" y="13"/>
                    <a:pt x="1961" y="12"/>
                  </a:cubicBezTo>
                  <a:cubicBezTo>
                    <a:pt x="1966" y="12"/>
                    <a:pt x="1971" y="12"/>
                    <a:pt x="1976" y="11"/>
                  </a:cubicBezTo>
                  <a:cubicBezTo>
                    <a:pt x="2038" y="7"/>
                    <a:pt x="2106" y="0"/>
                    <a:pt x="2172" y="8"/>
                  </a:cubicBezTo>
                  <a:cubicBezTo>
                    <a:pt x="2178" y="9"/>
                    <a:pt x="2185" y="10"/>
                    <a:pt x="2191" y="11"/>
                  </a:cubicBezTo>
                  <a:cubicBezTo>
                    <a:pt x="2204" y="13"/>
                    <a:pt x="2216" y="15"/>
                    <a:pt x="2229" y="19"/>
                  </a:cubicBezTo>
                  <a:cubicBezTo>
                    <a:pt x="2236" y="20"/>
                    <a:pt x="2243" y="21"/>
                    <a:pt x="2250" y="22"/>
                  </a:cubicBezTo>
                  <a:cubicBezTo>
                    <a:pt x="2257" y="23"/>
                    <a:pt x="2263" y="24"/>
                    <a:pt x="2269" y="25"/>
                  </a:cubicBezTo>
                  <a:cubicBezTo>
                    <a:pt x="2275" y="25"/>
                    <a:pt x="2280" y="25"/>
                    <a:pt x="2286" y="25"/>
                  </a:cubicBezTo>
                  <a:cubicBezTo>
                    <a:pt x="2291" y="25"/>
                    <a:pt x="2297" y="25"/>
                    <a:pt x="2303" y="25"/>
                  </a:cubicBezTo>
                  <a:cubicBezTo>
                    <a:pt x="2317" y="26"/>
                    <a:pt x="2330" y="27"/>
                    <a:pt x="2344" y="27"/>
                  </a:cubicBezTo>
                  <a:cubicBezTo>
                    <a:pt x="2351" y="27"/>
                    <a:pt x="2358" y="26"/>
                    <a:pt x="2365" y="26"/>
                  </a:cubicBezTo>
                  <a:cubicBezTo>
                    <a:pt x="2430" y="24"/>
                    <a:pt x="2494" y="17"/>
                    <a:pt x="2559" y="26"/>
                  </a:cubicBezTo>
                  <a:cubicBezTo>
                    <a:pt x="2566" y="27"/>
                    <a:pt x="2575" y="27"/>
                    <a:pt x="2581" y="26"/>
                  </a:cubicBezTo>
                  <a:cubicBezTo>
                    <a:pt x="2588" y="26"/>
                    <a:pt x="2594" y="26"/>
                    <a:pt x="2600" y="25"/>
                  </a:cubicBezTo>
                  <a:cubicBezTo>
                    <a:pt x="2632" y="23"/>
                    <a:pt x="2665" y="18"/>
                    <a:pt x="2695" y="24"/>
                  </a:cubicBezTo>
                  <a:cubicBezTo>
                    <a:pt x="2701" y="24"/>
                    <a:pt x="2708" y="23"/>
                    <a:pt x="2714" y="22"/>
                  </a:cubicBezTo>
                  <a:cubicBezTo>
                    <a:pt x="2733" y="21"/>
                    <a:pt x="2751" y="19"/>
                    <a:pt x="2770" y="16"/>
                  </a:cubicBezTo>
                  <a:cubicBezTo>
                    <a:pt x="2751" y="22"/>
                    <a:pt x="2732" y="26"/>
                    <a:pt x="2713" y="29"/>
                  </a:cubicBezTo>
                  <a:cubicBezTo>
                    <a:pt x="2707" y="30"/>
                    <a:pt x="2700" y="31"/>
                    <a:pt x="2694" y="32"/>
                  </a:cubicBezTo>
                  <a:cubicBezTo>
                    <a:pt x="2673" y="30"/>
                    <a:pt x="2653" y="31"/>
                    <a:pt x="2633" y="32"/>
                  </a:cubicBezTo>
                  <a:cubicBezTo>
                    <a:pt x="2626" y="33"/>
                    <a:pt x="2619" y="33"/>
                    <a:pt x="2612" y="34"/>
                  </a:cubicBezTo>
                  <a:cubicBezTo>
                    <a:pt x="2606" y="35"/>
                    <a:pt x="2600" y="36"/>
                    <a:pt x="2594" y="36"/>
                  </a:cubicBezTo>
                  <a:cubicBezTo>
                    <a:pt x="2587" y="37"/>
                    <a:pt x="2581" y="37"/>
                    <a:pt x="2575" y="37"/>
                  </a:cubicBezTo>
                  <a:cubicBezTo>
                    <a:pt x="2502" y="24"/>
                    <a:pt x="2430" y="24"/>
                    <a:pt x="2360" y="37"/>
                  </a:cubicBezTo>
                  <a:cubicBezTo>
                    <a:pt x="2354" y="37"/>
                    <a:pt x="2348" y="37"/>
                    <a:pt x="2342" y="37"/>
                  </a:cubicBezTo>
                  <a:cubicBezTo>
                    <a:pt x="2324" y="37"/>
                    <a:pt x="2306" y="35"/>
                    <a:pt x="2287" y="32"/>
                  </a:cubicBezTo>
                  <a:cubicBezTo>
                    <a:pt x="2280" y="31"/>
                    <a:pt x="2273" y="31"/>
                    <a:pt x="2265" y="29"/>
                  </a:cubicBezTo>
                  <a:cubicBezTo>
                    <a:pt x="2259" y="27"/>
                    <a:pt x="2252" y="25"/>
                    <a:pt x="2246" y="23"/>
                  </a:cubicBezTo>
                  <a:cubicBezTo>
                    <a:pt x="2238" y="22"/>
                    <a:pt x="2231" y="22"/>
                    <a:pt x="2223" y="20"/>
                  </a:cubicBezTo>
                  <a:cubicBezTo>
                    <a:pt x="2211" y="18"/>
                    <a:pt x="2199" y="16"/>
                    <a:pt x="2186" y="14"/>
                  </a:cubicBezTo>
                  <a:cubicBezTo>
                    <a:pt x="2180" y="14"/>
                    <a:pt x="2170" y="13"/>
                    <a:pt x="2164" y="13"/>
                  </a:cubicBezTo>
                  <a:cubicBezTo>
                    <a:pt x="2098" y="0"/>
                    <a:pt x="2034" y="14"/>
                    <a:pt x="1968" y="24"/>
                  </a:cubicBezTo>
                  <a:cubicBezTo>
                    <a:pt x="1964" y="24"/>
                    <a:pt x="1959" y="25"/>
                    <a:pt x="1955" y="25"/>
                  </a:cubicBezTo>
                  <a:cubicBezTo>
                    <a:pt x="1946" y="25"/>
                    <a:pt x="1938" y="25"/>
                    <a:pt x="1930" y="25"/>
                  </a:cubicBezTo>
                  <a:cubicBezTo>
                    <a:pt x="1924" y="25"/>
                    <a:pt x="1918" y="25"/>
                    <a:pt x="1912" y="25"/>
                  </a:cubicBezTo>
                  <a:cubicBezTo>
                    <a:pt x="1906" y="25"/>
                    <a:pt x="1900" y="25"/>
                    <a:pt x="1894" y="24"/>
                  </a:cubicBezTo>
                  <a:cubicBezTo>
                    <a:pt x="1889" y="23"/>
                    <a:pt x="1883" y="22"/>
                    <a:pt x="1878" y="21"/>
                  </a:cubicBezTo>
                  <a:cubicBezTo>
                    <a:pt x="1873" y="20"/>
                    <a:pt x="1867" y="19"/>
                    <a:pt x="1862" y="19"/>
                  </a:cubicBezTo>
                  <a:cubicBezTo>
                    <a:pt x="1794" y="28"/>
                    <a:pt x="1726" y="14"/>
                    <a:pt x="1656" y="24"/>
                  </a:cubicBezTo>
                  <a:cubicBezTo>
                    <a:pt x="1650" y="24"/>
                    <a:pt x="1643" y="25"/>
                    <a:pt x="1637" y="26"/>
                  </a:cubicBezTo>
                  <a:cubicBezTo>
                    <a:pt x="1592" y="29"/>
                    <a:pt x="1546" y="33"/>
                    <a:pt x="1501" y="19"/>
                  </a:cubicBezTo>
                  <a:cubicBezTo>
                    <a:pt x="1495" y="19"/>
                    <a:pt x="1490" y="19"/>
                    <a:pt x="1484" y="19"/>
                  </a:cubicBezTo>
                  <a:cubicBezTo>
                    <a:pt x="1479" y="19"/>
                    <a:pt x="1473" y="19"/>
                    <a:pt x="1467" y="19"/>
                  </a:cubicBezTo>
                  <a:cubicBezTo>
                    <a:pt x="1446" y="15"/>
                    <a:pt x="1425" y="16"/>
                    <a:pt x="1405" y="18"/>
                  </a:cubicBezTo>
                  <a:cubicBezTo>
                    <a:pt x="1398" y="19"/>
                    <a:pt x="1391" y="20"/>
                    <a:pt x="1384" y="21"/>
                  </a:cubicBezTo>
                  <a:cubicBezTo>
                    <a:pt x="1355" y="27"/>
                    <a:pt x="1327" y="35"/>
                    <a:pt x="1298" y="39"/>
                  </a:cubicBezTo>
                  <a:cubicBezTo>
                    <a:pt x="1292" y="40"/>
                    <a:pt x="1286" y="40"/>
                    <a:pt x="1281" y="41"/>
                  </a:cubicBezTo>
                  <a:cubicBezTo>
                    <a:pt x="1231" y="38"/>
                    <a:pt x="1179" y="37"/>
                    <a:pt x="1127" y="34"/>
                  </a:cubicBezTo>
                  <a:cubicBezTo>
                    <a:pt x="1119" y="33"/>
                    <a:pt x="1111" y="33"/>
                    <a:pt x="1103" y="32"/>
                  </a:cubicBezTo>
                  <a:cubicBezTo>
                    <a:pt x="1076" y="29"/>
                    <a:pt x="1050" y="27"/>
                    <a:pt x="1023" y="27"/>
                  </a:cubicBezTo>
                  <a:cubicBezTo>
                    <a:pt x="1018" y="27"/>
                    <a:pt x="1013" y="27"/>
                    <a:pt x="1006" y="28"/>
                  </a:cubicBezTo>
                  <a:cubicBezTo>
                    <a:pt x="938" y="52"/>
                    <a:pt x="882" y="73"/>
                    <a:pt x="812" y="38"/>
                  </a:cubicBezTo>
                  <a:cubicBezTo>
                    <a:pt x="808" y="37"/>
                    <a:pt x="800" y="36"/>
                    <a:pt x="794" y="35"/>
                  </a:cubicBezTo>
                  <a:cubicBezTo>
                    <a:pt x="783" y="32"/>
                    <a:pt x="771" y="30"/>
                    <a:pt x="759" y="27"/>
                  </a:cubicBezTo>
                  <a:cubicBezTo>
                    <a:pt x="755" y="26"/>
                    <a:pt x="750" y="26"/>
                    <a:pt x="746" y="27"/>
                  </a:cubicBezTo>
                  <a:cubicBezTo>
                    <a:pt x="742" y="27"/>
                    <a:pt x="738" y="27"/>
                    <a:pt x="734" y="28"/>
                  </a:cubicBezTo>
                  <a:cubicBezTo>
                    <a:pt x="686" y="39"/>
                    <a:pt x="642" y="33"/>
                    <a:pt x="595" y="33"/>
                  </a:cubicBezTo>
                  <a:cubicBezTo>
                    <a:pt x="588" y="32"/>
                    <a:pt x="581" y="31"/>
                    <a:pt x="574" y="30"/>
                  </a:cubicBezTo>
                  <a:cubicBezTo>
                    <a:pt x="495" y="21"/>
                    <a:pt x="416" y="31"/>
                    <a:pt x="336" y="36"/>
                  </a:cubicBezTo>
                  <a:cubicBezTo>
                    <a:pt x="329" y="37"/>
                    <a:pt x="322" y="37"/>
                    <a:pt x="315" y="38"/>
                  </a:cubicBezTo>
                  <a:cubicBezTo>
                    <a:pt x="309" y="37"/>
                    <a:pt x="302" y="37"/>
                    <a:pt x="296" y="38"/>
                  </a:cubicBezTo>
                  <a:cubicBezTo>
                    <a:pt x="280" y="41"/>
                    <a:pt x="264" y="43"/>
                    <a:pt x="248" y="43"/>
                  </a:cubicBezTo>
                  <a:cubicBezTo>
                    <a:pt x="243" y="44"/>
                    <a:pt x="237" y="44"/>
                    <a:pt x="231" y="44"/>
                  </a:cubicBezTo>
                  <a:cubicBezTo>
                    <a:pt x="225" y="43"/>
                    <a:pt x="218" y="42"/>
                    <a:pt x="212" y="42"/>
                  </a:cubicBezTo>
                  <a:cubicBezTo>
                    <a:pt x="142" y="31"/>
                    <a:pt x="78" y="42"/>
                    <a:pt x="11" y="35"/>
                  </a:cubicBezTo>
                  <a:cubicBezTo>
                    <a:pt x="6" y="34"/>
                    <a:pt x="3" y="33"/>
                    <a:pt x="0" y="32"/>
                  </a:cubicBezTo>
                  <a:cubicBezTo>
                    <a:pt x="0" y="33"/>
                    <a:pt x="1" y="33"/>
                    <a:pt x="2" y="33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2" name="Freeform 18"/>
            <p:cNvSpPr/>
            <p:nvPr/>
          </p:nvSpPr>
          <p:spPr bwMode="auto">
            <a:xfrm>
              <a:off x="3234736" y="2828938"/>
              <a:ext cx="1753790" cy="20638"/>
            </a:xfrm>
            <a:custGeom>
              <a:avLst/>
              <a:gdLst>
                <a:gd name="T0" fmla="*/ 0 w 640"/>
                <a:gd name="T1" fmla="*/ 14 h 28"/>
                <a:gd name="T2" fmla="*/ 35 w 640"/>
                <a:gd name="T3" fmla="*/ 16 h 28"/>
                <a:gd name="T4" fmla="*/ 56 w 640"/>
                <a:gd name="T5" fmla="*/ 18 h 28"/>
                <a:gd name="T6" fmla="*/ 260 w 640"/>
                <a:gd name="T7" fmla="*/ 20 h 28"/>
                <a:gd name="T8" fmla="*/ 280 w 640"/>
                <a:gd name="T9" fmla="*/ 19 h 28"/>
                <a:gd name="T10" fmla="*/ 338 w 640"/>
                <a:gd name="T11" fmla="*/ 20 h 28"/>
                <a:gd name="T12" fmla="*/ 495 w 640"/>
                <a:gd name="T13" fmla="*/ 16 h 28"/>
                <a:gd name="T14" fmla="*/ 640 w 640"/>
                <a:gd name="T15" fmla="*/ 14 h 28"/>
                <a:gd name="T16" fmla="*/ 504 w 640"/>
                <a:gd name="T17" fmla="*/ 7 h 28"/>
                <a:gd name="T18" fmla="*/ 363 w 640"/>
                <a:gd name="T19" fmla="*/ 15 h 28"/>
                <a:gd name="T20" fmla="*/ 274 w 640"/>
                <a:gd name="T21" fmla="*/ 12 h 28"/>
                <a:gd name="T22" fmla="*/ 256 w 640"/>
                <a:gd name="T23" fmla="*/ 11 h 28"/>
                <a:gd name="T24" fmla="*/ 41 w 640"/>
                <a:gd name="T25" fmla="*/ 11 h 28"/>
                <a:gd name="T26" fmla="*/ 21 w 640"/>
                <a:gd name="T27" fmla="*/ 12 h 28"/>
                <a:gd name="T28" fmla="*/ 0 w 640"/>
                <a:gd name="T2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0" h="28">
                  <a:moveTo>
                    <a:pt x="0" y="14"/>
                  </a:moveTo>
                  <a:cubicBezTo>
                    <a:pt x="12" y="15"/>
                    <a:pt x="24" y="15"/>
                    <a:pt x="35" y="16"/>
                  </a:cubicBezTo>
                  <a:cubicBezTo>
                    <a:pt x="41" y="17"/>
                    <a:pt x="50" y="18"/>
                    <a:pt x="56" y="18"/>
                  </a:cubicBezTo>
                  <a:cubicBezTo>
                    <a:pt x="124" y="28"/>
                    <a:pt x="192" y="20"/>
                    <a:pt x="260" y="20"/>
                  </a:cubicBezTo>
                  <a:cubicBezTo>
                    <a:pt x="267" y="19"/>
                    <a:pt x="273" y="19"/>
                    <a:pt x="280" y="19"/>
                  </a:cubicBezTo>
                  <a:cubicBezTo>
                    <a:pt x="299" y="19"/>
                    <a:pt x="319" y="19"/>
                    <a:pt x="338" y="20"/>
                  </a:cubicBezTo>
                  <a:cubicBezTo>
                    <a:pt x="391" y="23"/>
                    <a:pt x="443" y="23"/>
                    <a:pt x="495" y="16"/>
                  </a:cubicBezTo>
                  <a:cubicBezTo>
                    <a:pt x="544" y="9"/>
                    <a:pt x="592" y="20"/>
                    <a:pt x="640" y="14"/>
                  </a:cubicBezTo>
                  <a:cubicBezTo>
                    <a:pt x="593" y="11"/>
                    <a:pt x="551" y="0"/>
                    <a:pt x="504" y="7"/>
                  </a:cubicBezTo>
                  <a:cubicBezTo>
                    <a:pt x="456" y="13"/>
                    <a:pt x="412" y="17"/>
                    <a:pt x="363" y="15"/>
                  </a:cubicBezTo>
                  <a:cubicBezTo>
                    <a:pt x="333" y="13"/>
                    <a:pt x="304" y="12"/>
                    <a:pt x="274" y="12"/>
                  </a:cubicBezTo>
                  <a:cubicBezTo>
                    <a:pt x="268" y="12"/>
                    <a:pt x="262" y="12"/>
                    <a:pt x="256" y="11"/>
                  </a:cubicBezTo>
                  <a:cubicBezTo>
                    <a:pt x="184" y="20"/>
                    <a:pt x="112" y="16"/>
                    <a:pt x="41" y="11"/>
                  </a:cubicBezTo>
                  <a:cubicBezTo>
                    <a:pt x="35" y="11"/>
                    <a:pt x="28" y="12"/>
                    <a:pt x="21" y="12"/>
                  </a:cubicBezTo>
                  <a:cubicBezTo>
                    <a:pt x="14" y="13"/>
                    <a:pt x="7" y="13"/>
                    <a:pt x="0" y="14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3" name="Freeform 19"/>
            <p:cNvSpPr/>
            <p:nvPr/>
          </p:nvSpPr>
          <p:spPr bwMode="auto">
            <a:xfrm>
              <a:off x="3145562" y="2727338"/>
              <a:ext cx="362650" cy="9525"/>
            </a:xfrm>
            <a:custGeom>
              <a:avLst/>
              <a:gdLst>
                <a:gd name="T0" fmla="*/ 9 w 132"/>
                <a:gd name="T1" fmla="*/ 9 h 12"/>
                <a:gd name="T2" fmla="*/ 132 w 132"/>
                <a:gd name="T3" fmla="*/ 1 h 12"/>
                <a:gd name="T4" fmla="*/ 9 w 132"/>
                <a:gd name="T5" fmla="*/ 1 h 12"/>
                <a:gd name="T6" fmla="*/ 9 w 132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2">
                  <a:moveTo>
                    <a:pt x="9" y="9"/>
                  </a:moveTo>
                  <a:cubicBezTo>
                    <a:pt x="45" y="12"/>
                    <a:pt x="93" y="12"/>
                    <a:pt x="132" y="1"/>
                  </a:cubicBezTo>
                  <a:cubicBezTo>
                    <a:pt x="93" y="12"/>
                    <a:pt x="45" y="1"/>
                    <a:pt x="9" y="1"/>
                  </a:cubicBezTo>
                  <a:cubicBezTo>
                    <a:pt x="0" y="0"/>
                    <a:pt x="1" y="9"/>
                    <a:pt x="9" y="9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4" name="Freeform 20"/>
            <p:cNvSpPr/>
            <p:nvPr/>
          </p:nvSpPr>
          <p:spPr bwMode="auto">
            <a:xfrm>
              <a:off x="773487" y="803288"/>
              <a:ext cx="7686945" cy="146050"/>
            </a:xfrm>
            <a:custGeom>
              <a:avLst/>
              <a:gdLst>
                <a:gd name="T0" fmla="*/ 2800 w 2800"/>
                <a:gd name="T1" fmla="*/ 37 h 200"/>
                <a:gd name="T2" fmla="*/ 2762 w 2800"/>
                <a:gd name="T3" fmla="*/ 0 h 200"/>
                <a:gd name="T4" fmla="*/ 38 w 2800"/>
                <a:gd name="T5" fmla="*/ 0 h 200"/>
                <a:gd name="T6" fmla="*/ 0 w 2800"/>
                <a:gd name="T7" fmla="*/ 37 h 200"/>
                <a:gd name="T8" fmla="*/ 0 w 2800"/>
                <a:gd name="T9" fmla="*/ 200 h 200"/>
                <a:gd name="T10" fmla="*/ 2800 w 2800"/>
                <a:gd name="T11" fmla="*/ 200 h 200"/>
                <a:gd name="T12" fmla="*/ 2800 w 2800"/>
                <a:gd name="T13" fmla="*/ 3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0" h="200">
                  <a:moveTo>
                    <a:pt x="2800" y="37"/>
                  </a:moveTo>
                  <a:cubicBezTo>
                    <a:pt x="2800" y="17"/>
                    <a:pt x="2783" y="0"/>
                    <a:pt x="276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2800" y="200"/>
                    <a:pt x="2800" y="200"/>
                    <a:pt x="2800" y="200"/>
                  </a:cubicBezTo>
                  <a:lnTo>
                    <a:pt x="2800" y="37"/>
                  </a:lnTo>
                  <a:close/>
                </a:path>
              </a:pathLst>
            </a:custGeom>
            <a:solidFill>
              <a:srgbClr val="B98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5" name="Freeform 21"/>
            <p:cNvSpPr>
              <a:spLocks noEditPoints="1"/>
            </p:cNvSpPr>
            <p:nvPr/>
          </p:nvSpPr>
          <p:spPr bwMode="auto">
            <a:xfrm>
              <a:off x="773487" y="801700"/>
              <a:ext cx="7686945" cy="149225"/>
            </a:xfrm>
            <a:custGeom>
              <a:avLst/>
              <a:gdLst>
                <a:gd name="T0" fmla="*/ 2804 w 2804"/>
                <a:gd name="T1" fmla="*/ 204 h 204"/>
                <a:gd name="T2" fmla="*/ 0 w 2804"/>
                <a:gd name="T3" fmla="*/ 204 h 204"/>
                <a:gd name="T4" fmla="*/ 0 w 2804"/>
                <a:gd name="T5" fmla="*/ 39 h 204"/>
                <a:gd name="T6" fmla="*/ 40 w 2804"/>
                <a:gd name="T7" fmla="*/ 0 h 204"/>
                <a:gd name="T8" fmla="*/ 2764 w 2804"/>
                <a:gd name="T9" fmla="*/ 0 h 204"/>
                <a:gd name="T10" fmla="*/ 2804 w 2804"/>
                <a:gd name="T11" fmla="*/ 39 h 204"/>
                <a:gd name="T12" fmla="*/ 2804 w 2804"/>
                <a:gd name="T13" fmla="*/ 204 h 204"/>
                <a:gd name="T14" fmla="*/ 4 w 2804"/>
                <a:gd name="T15" fmla="*/ 200 h 204"/>
                <a:gd name="T16" fmla="*/ 2800 w 2804"/>
                <a:gd name="T17" fmla="*/ 200 h 204"/>
                <a:gd name="T18" fmla="*/ 2800 w 2804"/>
                <a:gd name="T19" fmla="*/ 39 h 204"/>
                <a:gd name="T20" fmla="*/ 2764 w 2804"/>
                <a:gd name="T21" fmla="*/ 4 h 204"/>
                <a:gd name="T22" fmla="*/ 40 w 2804"/>
                <a:gd name="T23" fmla="*/ 4 h 204"/>
                <a:gd name="T24" fmla="*/ 4 w 2804"/>
                <a:gd name="T25" fmla="*/ 39 h 204"/>
                <a:gd name="T26" fmla="*/ 4 w 2804"/>
                <a:gd name="T27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4" h="204">
                  <a:moveTo>
                    <a:pt x="2804" y="204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2764" y="0"/>
                    <a:pt x="2764" y="0"/>
                    <a:pt x="2764" y="0"/>
                  </a:cubicBezTo>
                  <a:cubicBezTo>
                    <a:pt x="2786" y="0"/>
                    <a:pt x="2804" y="17"/>
                    <a:pt x="2804" y="39"/>
                  </a:cubicBezTo>
                  <a:lnTo>
                    <a:pt x="2804" y="204"/>
                  </a:lnTo>
                  <a:close/>
                  <a:moveTo>
                    <a:pt x="4" y="200"/>
                  </a:moveTo>
                  <a:cubicBezTo>
                    <a:pt x="2800" y="200"/>
                    <a:pt x="2800" y="200"/>
                    <a:pt x="2800" y="200"/>
                  </a:cubicBezTo>
                  <a:cubicBezTo>
                    <a:pt x="2800" y="39"/>
                    <a:pt x="2800" y="39"/>
                    <a:pt x="2800" y="39"/>
                  </a:cubicBezTo>
                  <a:cubicBezTo>
                    <a:pt x="2800" y="20"/>
                    <a:pt x="2784" y="4"/>
                    <a:pt x="2764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20" y="4"/>
                    <a:pt x="4" y="20"/>
                    <a:pt x="4" y="39"/>
                  </a:cubicBezTo>
                  <a:lnTo>
                    <a:pt x="4" y="200"/>
                  </a:lnTo>
                  <a:close/>
                </a:path>
              </a:pathLst>
            </a:custGeom>
            <a:solidFill>
              <a:srgbClr val="562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6" name="Freeform 22"/>
            <p:cNvSpPr/>
            <p:nvPr/>
          </p:nvSpPr>
          <p:spPr bwMode="auto">
            <a:xfrm>
              <a:off x="850774" y="815988"/>
              <a:ext cx="7490757" cy="60325"/>
            </a:xfrm>
            <a:custGeom>
              <a:avLst/>
              <a:gdLst>
                <a:gd name="T0" fmla="*/ 2711 w 2729"/>
                <a:gd name="T1" fmla="*/ 29 h 82"/>
                <a:gd name="T2" fmla="*/ 2679 w 2729"/>
                <a:gd name="T3" fmla="*/ 28 h 82"/>
                <a:gd name="T4" fmla="*/ 2516 w 2729"/>
                <a:gd name="T5" fmla="*/ 25 h 82"/>
                <a:gd name="T6" fmla="*/ 2392 w 2729"/>
                <a:gd name="T7" fmla="*/ 14 h 82"/>
                <a:gd name="T8" fmla="*/ 2156 w 2729"/>
                <a:gd name="T9" fmla="*/ 20 h 82"/>
                <a:gd name="T10" fmla="*/ 2003 w 2729"/>
                <a:gd name="T11" fmla="*/ 27 h 82"/>
                <a:gd name="T12" fmla="*/ 1968 w 2729"/>
                <a:gd name="T13" fmla="*/ 26 h 82"/>
                <a:gd name="T14" fmla="*/ 1752 w 2729"/>
                <a:gd name="T15" fmla="*/ 32 h 82"/>
                <a:gd name="T16" fmla="*/ 1713 w 2729"/>
                <a:gd name="T17" fmla="*/ 30 h 82"/>
                <a:gd name="T18" fmla="*/ 1628 w 2729"/>
                <a:gd name="T19" fmla="*/ 26 h 82"/>
                <a:gd name="T20" fmla="*/ 1546 w 2729"/>
                <a:gd name="T21" fmla="*/ 25 h 82"/>
                <a:gd name="T22" fmla="*/ 1364 w 2729"/>
                <a:gd name="T23" fmla="*/ 35 h 82"/>
                <a:gd name="T24" fmla="*/ 1328 w 2729"/>
                <a:gd name="T25" fmla="*/ 44 h 82"/>
                <a:gd name="T26" fmla="*/ 1252 w 2729"/>
                <a:gd name="T27" fmla="*/ 41 h 82"/>
                <a:gd name="T28" fmla="*/ 1106 w 2729"/>
                <a:gd name="T29" fmla="*/ 28 h 82"/>
                <a:gd name="T30" fmla="*/ 940 w 2729"/>
                <a:gd name="T31" fmla="*/ 51 h 82"/>
                <a:gd name="T32" fmla="*/ 902 w 2729"/>
                <a:gd name="T33" fmla="*/ 45 h 82"/>
                <a:gd name="T34" fmla="*/ 810 w 2729"/>
                <a:gd name="T35" fmla="*/ 32 h 82"/>
                <a:gd name="T36" fmla="*/ 540 w 2729"/>
                <a:gd name="T37" fmla="*/ 48 h 82"/>
                <a:gd name="T38" fmla="*/ 508 w 2729"/>
                <a:gd name="T39" fmla="*/ 35 h 82"/>
                <a:gd name="T40" fmla="*/ 450 w 2729"/>
                <a:gd name="T41" fmla="*/ 26 h 82"/>
                <a:gd name="T42" fmla="*/ 342 w 2729"/>
                <a:gd name="T43" fmla="*/ 49 h 82"/>
                <a:gd name="T44" fmla="*/ 107 w 2729"/>
                <a:gd name="T45" fmla="*/ 24 h 82"/>
                <a:gd name="T46" fmla="*/ 76 w 2729"/>
                <a:gd name="T47" fmla="*/ 23 h 82"/>
                <a:gd name="T48" fmla="*/ 101 w 2729"/>
                <a:gd name="T49" fmla="*/ 8 h 82"/>
                <a:gd name="T50" fmla="*/ 340 w 2729"/>
                <a:gd name="T51" fmla="*/ 43 h 82"/>
                <a:gd name="T52" fmla="*/ 440 w 2729"/>
                <a:gd name="T53" fmla="*/ 16 h 82"/>
                <a:gd name="T54" fmla="*/ 512 w 2729"/>
                <a:gd name="T55" fmla="*/ 22 h 82"/>
                <a:gd name="T56" fmla="*/ 543 w 2729"/>
                <a:gd name="T57" fmla="*/ 29 h 82"/>
                <a:gd name="T58" fmla="*/ 784 w 2729"/>
                <a:gd name="T59" fmla="*/ 22 h 82"/>
                <a:gd name="T60" fmla="*/ 905 w 2729"/>
                <a:gd name="T61" fmla="*/ 33 h 82"/>
                <a:gd name="T62" fmla="*/ 940 w 2729"/>
                <a:gd name="T63" fmla="*/ 40 h 82"/>
                <a:gd name="T64" fmla="*/ 1101 w 2729"/>
                <a:gd name="T65" fmla="*/ 13 h 82"/>
                <a:gd name="T66" fmla="*/ 1262 w 2729"/>
                <a:gd name="T67" fmla="*/ 30 h 82"/>
                <a:gd name="T68" fmla="*/ 1387 w 2729"/>
                <a:gd name="T69" fmla="*/ 24 h 82"/>
                <a:gd name="T70" fmla="*/ 1547 w 2729"/>
                <a:gd name="T71" fmla="*/ 19 h 82"/>
                <a:gd name="T72" fmla="*/ 1626 w 2729"/>
                <a:gd name="T73" fmla="*/ 18 h 82"/>
                <a:gd name="T74" fmla="*/ 1716 w 2729"/>
                <a:gd name="T75" fmla="*/ 19 h 82"/>
                <a:gd name="T76" fmla="*/ 1756 w 2729"/>
                <a:gd name="T77" fmla="*/ 23 h 82"/>
                <a:gd name="T78" fmla="*/ 1968 w 2729"/>
                <a:gd name="T79" fmla="*/ 16 h 82"/>
                <a:gd name="T80" fmla="*/ 2004 w 2729"/>
                <a:gd name="T81" fmla="*/ 19 h 82"/>
                <a:gd name="T82" fmla="*/ 2164 w 2729"/>
                <a:gd name="T83" fmla="*/ 11 h 82"/>
                <a:gd name="T84" fmla="*/ 2401 w 2729"/>
                <a:gd name="T85" fmla="*/ 6 h 82"/>
                <a:gd name="T86" fmla="*/ 2543 w 2729"/>
                <a:gd name="T87" fmla="*/ 18 h 82"/>
                <a:gd name="T88" fmla="*/ 2655 w 2729"/>
                <a:gd name="T89" fmla="*/ 17 h 82"/>
                <a:gd name="T90" fmla="*/ 2707 w 2729"/>
                <a:gd name="T91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29" h="82">
                  <a:moveTo>
                    <a:pt x="2729" y="30"/>
                  </a:moveTo>
                  <a:cubicBezTo>
                    <a:pt x="2723" y="30"/>
                    <a:pt x="2717" y="30"/>
                    <a:pt x="2711" y="29"/>
                  </a:cubicBezTo>
                  <a:cubicBezTo>
                    <a:pt x="2705" y="29"/>
                    <a:pt x="2699" y="29"/>
                    <a:pt x="2692" y="28"/>
                  </a:cubicBezTo>
                  <a:cubicBezTo>
                    <a:pt x="2688" y="28"/>
                    <a:pt x="2683" y="28"/>
                    <a:pt x="2679" y="28"/>
                  </a:cubicBezTo>
                  <a:cubicBezTo>
                    <a:pt x="2632" y="35"/>
                    <a:pt x="2584" y="28"/>
                    <a:pt x="2537" y="25"/>
                  </a:cubicBezTo>
                  <a:cubicBezTo>
                    <a:pt x="2530" y="25"/>
                    <a:pt x="2523" y="25"/>
                    <a:pt x="2516" y="25"/>
                  </a:cubicBezTo>
                  <a:cubicBezTo>
                    <a:pt x="2481" y="24"/>
                    <a:pt x="2446" y="22"/>
                    <a:pt x="2412" y="12"/>
                  </a:cubicBezTo>
                  <a:cubicBezTo>
                    <a:pt x="2405" y="13"/>
                    <a:pt x="2399" y="13"/>
                    <a:pt x="2392" y="14"/>
                  </a:cubicBezTo>
                  <a:cubicBezTo>
                    <a:pt x="2319" y="18"/>
                    <a:pt x="2249" y="31"/>
                    <a:pt x="2174" y="22"/>
                  </a:cubicBezTo>
                  <a:cubicBezTo>
                    <a:pt x="2168" y="21"/>
                    <a:pt x="2162" y="21"/>
                    <a:pt x="2156" y="20"/>
                  </a:cubicBezTo>
                  <a:cubicBezTo>
                    <a:pt x="2150" y="20"/>
                    <a:pt x="2144" y="20"/>
                    <a:pt x="2138" y="18"/>
                  </a:cubicBezTo>
                  <a:cubicBezTo>
                    <a:pt x="2091" y="2"/>
                    <a:pt x="2048" y="22"/>
                    <a:pt x="2003" y="27"/>
                  </a:cubicBezTo>
                  <a:cubicBezTo>
                    <a:pt x="1997" y="28"/>
                    <a:pt x="1990" y="28"/>
                    <a:pt x="1984" y="28"/>
                  </a:cubicBezTo>
                  <a:cubicBezTo>
                    <a:pt x="1978" y="27"/>
                    <a:pt x="1973" y="26"/>
                    <a:pt x="1968" y="26"/>
                  </a:cubicBezTo>
                  <a:cubicBezTo>
                    <a:pt x="1961" y="25"/>
                    <a:pt x="1955" y="25"/>
                    <a:pt x="1948" y="25"/>
                  </a:cubicBezTo>
                  <a:cubicBezTo>
                    <a:pt x="1884" y="38"/>
                    <a:pt x="1816" y="34"/>
                    <a:pt x="1752" y="32"/>
                  </a:cubicBezTo>
                  <a:cubicBezTo>
                    <a:pt x="1746" y="32"/>
                    <a:pt x="1739" y="31"/>
                    <a:pt x="1732" y="31"/>
                  </a:cubicBezTo>
                  <a:cubicBezTo>
                    <a:pt x="1726" y="31"/>
                    <a:pt x="1719" y="31"/>
                    <a:pt x="1713" y="30"/>
                  </a:cubicBezTo>
                  <a:cubicBezTo>
                    <a:pt x="1708" y="30"/>
                    <a:pt x="1703" y="30"/>
                    <a:pt x="1698" y="30"/>
                  </a:cubicBezTo>
                  <a:cubicBezTo>
                    <a:pt x="1674" y="31"/>
                    <a:pt x="1651" y="29"/>
                    <a:pt x="1628" y="26"/>
                  </a:cubicBezTo>
                  <a:cubicBezTo>
                    <a:pt x="1623" y="26"/>
                    <a:pt x="1618" y="25"/>
                    <a:pt x="1612" y="25"/>
                  </a:cubicBezTo>
                  <a:cubicBezTo>
                    <a:pt x="1588" y="25"/>
                    <a:pt x="1568" y="25"/>
                    <a:pt x="1546" y="25"/>
                  </a:cubicBezTo>
                  <a:cubicBezTo>
                    <a:pt x="1540" y="25"/>
                    <a:pt x="1534" y="25"/>
                    <a:pt x="1529" y="25"/>
                  </a:cubicBezTo>
                  <a:cubicBezTo>
                    <a:pt x="1476" y="44"/>
                    <a:pt x="1420" y="31"/>
                    <a:pt x="1364" y="35"/>
                  </a:cubicBezTo>
                  <a:cubicBezTo>
                    <a:pt x="1358" y="36"/>
                    <a:pt x="1352" y="38"/>
                    <a:pt x="1346" y="39"/>
                  </a:cubicBezTo>
                  <a:cubicBezTo>
                    <a:pt x="1340" y="41"/>
                    <a:pt x="1334" y="43"/>
                    <a:pt x="1328" y="44"/>
                  </a:cubicBezTo>
                  <a:cubicBezTo>
                    <a:pt x="1308" y="47"/>
                    <a:pt x="1292" y="47"/>
                    <a:pt x="1272" y="42"/>
                  </a:cubicBezTo>
                  <a:cubicBezTo>
                    <a:pt x="1266" y="41"/>
                    <a:pt x="1259" y="41"/>
                    <a:pt x="1252" y="41"/>
                  </a:cubicBezTo>
                  <a:cubicBezTo>
                    <a:pt x="1209" y="29"/>
                    <a:pt x="1167" y="26"/>
                    <a:pt x="1124" y="27"/>
                  </a:cubicBezTo>
                  <a:cubicBezTo>
                    <a:pt x="1118" y="27"/>
                    <a:pt x="1112" y="28"/>
                    <a:pt x="1106" y="28"/>
                  </a:cubicBezTo>
                  <a:cubicBezTo>
                    <a:pt x="1072" y="28"/>
                    <a:pt x="1040" y="38"/>
                    <a:pt x="1012" y="47"/>
                  </a:cubicBezTo>
                  <a:cubicBezTo>
                    <a:pt x="988" y="54"/>
                    <a:pt x="964" y="57"/>
                    <a:pt x="940" y="51"/>
                  </a:cubicBezTo>
                  <a:cubicBezTo>
                    <a:pt x="933" y="51"/>
                    <a:pt x="927" y="50"/>
                    <a:pt x="921" y="49"/>
                  </a:cubicBezTo>
                  <a:cubicBezTo>
                    <a:pt x="915" y="48"/>
                    <a:pt x="908" y="46"/>
                    <a:pt x="902" y="45"/>
                  </a:cubicBezTo>
                  <a:cubicBezTo>
                    <a:pt x="896" y="44"/>
                    <a:pt x="890" y="42"/>
                    <a:pt x="883" y="40"/>
                  </a:cubicBezTo>
                  <a:cubicBezTo>
                    <a:pt x="860" y="33"/>
                    <a:pt x="835" y="30"/>
                    <a:pt x="810" y="32"/>
                  </a:cubicBezTo>
                  <a:cubicBezTo>
                    <a:pt x="804" y="32"/>
                    <a:pt x="798" y="32"/>
                    <a:pt x="791" y="33"/>
                  </a:cubicBezTo>
                  <a:cubicBezTo>
                    <a:pt x="708" y="42"/>
                    <a:pt x="624" y="82"/>
                    <a:pt x="540" y="48"/>
                  </a:cubicBezTo>
                  <a:cubicBezTo>
                    <a:pt x="534" y="46"/>
                    <a:pt x="528" y="44"/>
                    <a:pt x="521" y="41"/>
                  </a:cubicBezTo>
                  <a:cubicBezTo>
                    <a:pt x="517" y="39"/>
                    <a:pt x="513" y="37"/>
                    <a:pt x="508" y="35"/>
                  </a:cubicBezTo>
                  <a:cubicBezTo>
                    <a:pt x="495" y="31"/>
                    <a:pt x="482" y="28"/>
                    <a:pt x="468" y="27"/>
                  </a:cubicBezTo>
                  <a:cubicBezTo>
                    <a:pt x="462" y="26"/>
                    <a:pt x="456" y="26"/>
                    <a:pt x="450" y="26"/>
                  </a:cubicBezTo>
                  <a:cubicBezTo>
                    <a:pt x="417" y="43"/>
                    <a:pt x="388" y="50"/>
                    <a:pt x="360" y="50"/>
                  </a:cubicBezTo>
                  <a:cubicBezTo>
                    <a:pt x="354" y="50"/>
                    <a:pt x="348" y="50"/>
                    <a:pt x="342" y="49"/>
                  </a:cubicBezTo>
                  <a:cubicBezTo>
                    <a:pt x="272" y="38"/>
                    <a:pt x="200" y="22"/>
                    <a:pt x="122" y="24"/>
                  </a:cubicBezTo>
                  <a:cubicBezTo>
                    <a:pt x="117" y="24"/>
                    <a:pt x="112" y="24"/>
                    <a:pt x="107" y="24"/>
                  </a:cubicBezTo>
                  <a:cubicBezTo>
                    <a:pt x="101" y="24"/>
                    <a:pt x="96" y="24"/>
                    <a:pt x="91" y="24"/>
                  </a:cubicBezTo>
                  <a:cubicBezTo>
                    <a:pt x="87" y="23"/>
                    <a:pt x="82" y="23"/>
                    <a:pt x="76" y="23"/>
                  </a:cubicBezTo>
                  <a:cubicBezTo>
                    <a:pt x="51" y="22"/>
                    <a:pt x="25" y="22"/>
                    <a:pt x="0" y="22"/>
                  </a:cubicBezTo>
                  <a:cubicBezTo>
                    <a:pt x="34" y="14"/>
                    <a:pt x="68" y="10"/>
                    <a:pt x="101" y="8"/>
                  </a:cubicBezTo>
                  <a:cubicBezTo>
                    <a:pt x="108" y="8"/>
                    <a:pt x="115" y="7"/>
                    <a:pt x="121" y="7"/>
                  </a:cubicBezTo>
                  <a:cubicBezTo>
                    <a:pt x="196" y="3"/>
                    <a:pt x="268" y="25"/>
                    <a:pt x="340" y="43"/>
                  </a:cubicBezTo>
                  <a:cubicBezTo>
                    <a:pt x="346" y="43"/>
                    <a:pt x="352" y="44"/>
                    <a:pt x="357" y="44"/>
                  </a:cubicBezTo>
                  <a:cubicBezTo>
                    <a:pt x="384" y="44"/>
                    <a:pt x="410" y="36"/>
                    <a:pt x="440" y="16"/>
                  </a:cubicBezTo>
                  <a:cubicBezTo>
                    <a:pt x="446" y="15"/>
                    <a:pt x="452" y="15"/>
                    <a:pt x="458" y="14"/>
                  </a:cubicBezTo>
                  <a:cubicBezTo>
                    <a:pt x="476" y="14"/>
                    <a:pt x="494" y="16"/>
                    <a:pt x="512" y="22"/>
                  </a:cubicBezTo>
                  <a:cubicBezTo>
                    <a:pt x="517" y="22"/>
                    <a:pt x="522" y="23"/>
                    <a:pt x="526" y="24"/>
                  </a:cubicBezTo>
                  <a:cubicBezTo>
                    <a:pt x="532" y="26"/>
                    <a:pt x="538" y="27"/>
                    <a:pt x="543" y="29"/>
                  </a:cubicBezTo>
                  <a:cubicBezTo>
                    <a:pt x="616" y="53"/>
                    <a:pt x="692" y="38"/>
                    <a:pt x="763" y="25"/>
                  </a:cubicBezTo>
                  <a:cubicBezTo>
                    <a:pt x="770" y="24"/>
                    <a:pt x="777" y="23"/>
                    <a:pt x="784" y="22"/>
                  </a:cubicBezTo>
                  <a:cubicBezTo>
                    <a:pt x="819" y="19"/>
                    <a:pt x="854" y="18"/>
                    <a:pt x="887" y="27"/>
                  </a:cubicBezTo>
                  <a:cubicBezTo>
                    <a:pt x="893" y="29"/>
                    <a:pt x="899" y="31"/>
                    <a:pt x="905" y="33"/>
                  </a:cubicBezTo>
                  <a:cubicBezTo>
                    <a:pt x="911" y="34"/>
                    <a:pt x="917" y="36"/>
                    <a:pt x="922" y="37"/>
                  </a:cubicBezTo>
                  <a:cubicBezTo>
                    <a:pt x="928" y="38"/>
                    <a:pt x="934" y="39"/>
                    <a:pt x="940" y="40"/>
                  </a:cubicBezTo>
                  <a:cubicBezTo>
                    <a:pt x="992" y="50"/>
                    <a:pt x="1028" y="19"/>
                    <a:pt x="1080" y="16"/>
                  </a:cubicBezTo>
                  <a:cubicBezTo>
                    <a:pt x="1087" y="15"/>
                    <a:pt x="1094" y="14"/>
                    <a:pt x="1101" y="13"/>
                  </a:cubicBezTo>
                  <a:cubicBezTo>
                    <a:pt x="1150" y="9"/>
                    <a:pt x="1196" y="18"/>
                    <a:pt x="1244" y="27"/>
                  </a:cubicBezTo>
                  <a:cubicBezTo>
                    <a:pt x="1250" y="28"/>
                    <a:pt x="1256" y="29"/>
                    <a:pt x="1262" y="30"/>
                  </a:cubicBezTo>
                  <a:cubicBezTo>
                    <a:pt x="1296" y="35"/>
                    <a:pt x="1330" y="29"/>
                    <a:pt x="1365" y="25"/>
                  </a:cubicBezTo>
                  <a:cubicBezTo>
                    <a:pt x="1372" y="24"/>
                    <a:pt x="1380" y="24"/>
                    <a:pt x="1387" y="24"/>
                  </a:cubicBezTo>
                  <a:cubicBezTo>
                    <a:pt x="1440" y="31"/>
                    <a:pt x="1484" y="25"/>
                    <a:pt x="1531" y="19"/>
                  </a:cubicBezTo>
                  <a:cubicBezTo>
                    <a:pt x="1537" y="19"/>
                    <a:pt x="1542" y="19"/>
                    <a:pt x="1547" y="19"/>
                  </a:cubicBezTo>
                  <a:cubicBezTo>
                    <a:pt x="1563" y="19"/>
                    <a:pt x="1579" y="18"/>
                    <a:pt x="1595" y="18"/>
                  </a:cubicBezTo>
                  <a:cubicBezTo>
                    <a:pt x="1605" y="18"/>
                    <a:pt x="1616" y="18"/>
                    <a:pt x="1626" y="18"/>
                  </a:cubicBezTo>
                  <a:cubicBezTo>
                    <a:pt x="1651" y="20"/>
                    <a:pt x="1676" y="20"/>
                    <a:pt x="1701" y="19"/>
                  </a:cubicBezTo>
                  <a:cubicBezTo>
                    <a:pt x="1706" y="19"/>
                    <a:pt x="1711" y="19"/>
                    <a:pt x="1716" y="19"/>
                  </a:cubicBezTo>
                  <a:cubicBezTo>
                    <a:pt x="1723" y="19"/>
                    <a:pt x="1729" y="20"/>
                    <a:pt x="1736" y="21"/>
                  </a:cubicBezTo>
                  <a:cubicBezTo>
                    <a:pt x="1743" y="21"/>
                    <a:pt x="1749" y="22"/>
                    <a:pt x="1756" y="23"/>
                  </a:cubicBezTo>
                  <a:cubicBezTo>
                    <a:pt x="1820" y="27"/>
                    <a:pt x="1884" y="34"/>
                    <a:pt x="1949" y="16"/>
                  </a:cubicBezTo>
                  <a:cubicBezTo>
                    <a:pt x="1955" y="16"/>
                    <a:pt x="1961" y="16"/>
                    <a:pt x="1968" y="16"/>
                  </a:cubicBezTo>
                  <a:cubicBezTo>
                    <a:pt x="1975" y="17"/>
                    <a:pt x="1982" y="18"/>
                    <a:pt x="1989" y="20"/>
                  </a:cubicBezTo>
                  <a:cubicBezTo>
                    <a:pt x="1994" y="20"/>
                    <a:pt x="1999" y="20"/>
                    <a:pt x="2004" y="19"/>
                  </a:cubicBezTo>
                  <a:cubicBezTo>
                    <a:pt x="2052" y="6"/>
                    <a:pt x="2100" y="0"/>
                    <a:pt x="2148" y="10"/>
                  </a:cubicBezTo>
                  <a:cubicBezTo>
                    <a:pt x="2153" y="11"/>
                    <a:pt x="2159" y="11"/>
                    <a:pt x="2164" y="11"/>
                  </a:cubicBezTo>
                  <a:cubicBezTo>
                    <a:pt x="2170" y="12"/>
                    <a:pt x="2175" y="12"/>
                    <a:pt x="2181" y="13"/>
                  </a:cubicBezTo>
                  <a:cubicBezTo>
                    <a:pt x="2255" y="24"/>
                    <a:pt x="2327" y="11"/>
                    <a:pt x="2401" y="6"/>
                  </a:cubicBezTo>
                  <a:cubicBezTo>
                    <a:pt x="2409" y="6"/>
                    <a:pt x="2417" y="5"/>
                    <a:pt x="2423" y="6"/>
                  </a:cubicBezTo>
                  <a:cubicBezTo>
                    <a:pt x="2462" y="17"/>
                    <a:pt x="2502" y="19"/>
                    <a:pt x="2543" y="18"/>
                  </a:cubicBezTo>
                  <a:cubicBezTo>
                    <a:pt x="2549" y="18"/>
                    <a:pt x="2556" y="18"/>
                    <a:pt x="2563" y="17"/>
                  </a:cubicBezTo>
                  <a:cubicBezTo>
                    <a:pt x="2596" y="12"/>
                    <a:pt x="2624" y="19"/>
                    <a:pt x="2655" y="17"/>
                  </a:cubicBezTo>
                  <a:cubicBezTo>
                    <a:pt x="2661" y="17"/>
                    <a:pt x="2667" y="17"/>
                    <a:pt x="2672" y="17"/>
                  </a:cubicBezTo>
                  <a:cubicBezTo>
                    <a:pt x="2684" y="18"/>
                    <a:pt x="2695" y="19"/>
                    <a:pt x="2707" y="20"/>
                  </a:cubicBezTo>
                  <a:cubicBezTo>
                    <a:pt x="2718" y="23"/>
                    <a:pt x="2725" y="26"/>
                    <a:pt x="2729" y="30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7" name="Freeform 23"/>
            <p:cNvSpPr/>
            <p:nvPr/>
          </p:nvSpPr>
          <p:spPr bwMode="auto">
            <a:xfrm>
              <a:off x="850774" y="828688"/>
              <a:ext cx="7562097" cy="66675"/>
            </a:xfrm>
            <a:custGeom>
              <a:avLst/>
              <a:gdLst>
                <a:gd name="T0" fmla="*/ 2739 w 2755"/>
                <a:gd name="T1" fmla="*/ 41 h 92"/>
                <a:gd name="T2" fmla="*/ 2708 w 2755"/>
                <a:gd name="T3" fmla="*/ 38 h 92"/>
                <a:gd name="T4" fmla="*/ 2502 w 2755"/>
                <a:gd name="T5" fmla="*/ 29 h 92"/>
                <a:gd name="T6" fmla="*/ 2400 w 2755"/>
                <a:gd name="T7" fmla="*/ 31 h 92"/>
                <a:gd name="T8" fmla="*/ 2163 w 2755"/>
                <a:gd name="T9" fmla="*/ 37 h 92"/>
                <a:gd name="T10" fmla="*/ 2126 w 2755"/>
                <a:gd name="T11" fmla="*/ 34 h 92"/>
                <a:gd name="T12" fmla="*/ 2026 w 2755"/>
                <a:gd name="T13" fmla="*/ 44 h 92"/>
                <a:gd name="T14" fmla="*/ 1987 w 2755"/>
                <a:gd name="T15" fmla="*/ 43 h 92"/>
                <a:gd name="T16" fmla="*/ 1752 w 2755"/>
                <a:gd name="T17" fmla="*/ 51 h 92"/>
                <a:gd name="T18" fmla="*/ 1646 w 2755"/>
                <a:gd name="T19" fmla="*/ 48 h 92"/>
                <a:gd name="T20" fmla="*/ 1483 w 2755"/>
                <a:gd name="T21" fmla="*/ 48 h 92"/>
                <a:gd name="T22" fmla="*/ 1344 w 2755"/>
                <a:gd name="T23" fmla="*/ 57 h 92"/>
                <a:gd name="T24" fmla="*/ 1252 w 2755"/>
                <a:gd name="T25" fmla="*/ 58 h 92"/>
                <a:gd name="T26" fmla="*/ 1063 w 2755"/>
                <a:gd name="T27" fmla="*/ 49 h 92"/>
                <a:gd name="T28" fmla="*/ 1007 w 2755"/>
                <a:gd name="T29" fmla="*/ 55 h 92"/>
                <a:gd name="T30" fmla="*/ 930 w 2755"/>
                <a:gd name="T31" fmla="*/ 56 h 92"/>
                <a:gd name="T32" fmla="*/ 887 w 2755"/>
                <a:gd name="T33" fmla="*/ 53 h 92"/>
                <a:gd name="T34" fmla="*/ 829 w 2755"/>
                <a:gd name="T35" fmla="*/ 43 h 92"/>
                <a:gd name="T36" fmla="*/ 540 w 2755"/>
                <a:gd name="T37" fmla="*/ 53 h 92"/>
                <a:gd name="T38" fmla="*/ 502 w 2755"/>
                <a:gd name="T39" fmla="*/ 39 h 92"/>
                <a:gd name="T40" fmla="*/ 464 w 2755"/>
                <a:gd name="T41" fmla="*/ 34 h 92"/>
                <a:gd name="T42" fmla="*/ 336 w 2755"/>
                <a:gd name="T43" fmla="*/ 51 h 92"/>
                <a:gd name="T44" fmla="*/ 93 w 2755"/>
                <a:gd name="T45" fmla="*/ 37 h 92"/>
                <a:gd name="T46" fmla="*/ 56 w 2755"/>
                <a:gd name="T47" fmla="*/ 32 h 92"/>
                <a:gd name="T48" fmla="*/ 59 w 2755"/>
                <a:gd name="T49" fmla="*/ 22 h 92"/>
                <a:gd name="T50" fmla="*/ 97 w 2755"/>
                <a:gd name="T51" fmla="*/ 21 h 92"/>
                <a:gd name="T52" fmla="*/ 356 w 2755"/>
                <a:gd name="T53" fmla="*/ 48 h 92"/>
                <a:gd name="T54" fmla="*/ 454 w 2755"/>
                <a:gd name="T55" fmla="*/ 25 h 92"/>
                <a:gd name="T56" fmla="*/ 496 w 2755"/>
                <a:gd name="T57" fmla="*/ 28 h 92"/>
                <a:gd name="T58" fmla="*/ 535 w 2755"/>
                <a:gd name="T59" fmla="*/ 46 h 92"/>
                <a:gd name="T60" fmla="*/ 817 w 2755"/>
                <a:gd name="T61" fmla="*/ 34 h 92"/>
                <a:gd name="T62" fmla="*/ 896 w 2755"/>
                <a:gd name="T63" fmla="*/ 49 h 92"/>
                <a:gd name="T64" fmla="*/ 993 w 2755"/>
                <a:gd name="T65" fmla="*/ 49 h 92"/>
                <a:gd name="T66" fmla="*/ 1052 w 2755"/>
                <a:gd name="T67" fmla="*/ 42 h 92"/>
                <a:gd name="T68" fmla="*/ 1216 w 2755"/>
                <a:gd name="T69" fmla="*/ 42 h 92"/>
                <a:gd name="T70" fmla="*/ 1252 w 2755"/>
                <a:gd name="T71" fmla="*/ 48 h 92"/>
                <a:gd name="T72" fmla="*/ 1327 w 2755"/>
                <a:gd name="T73" fmla="*/ 50 h 92"/>
                <a:gd name="T74" fmla="*/ 1483 w 2755"/>
                <a:gd name="T75" fmla="*/ 39 h 92"/>
                <a:gd name="T76" fmla="*/ 1647 w 2755"/>
                <a:gd name="T77" fmla="*/ 37 h 92"/>
                <a:gd name="T78" fmla="*/ 1714 w 2755"/>
                <a:gd name="T79" fmla="*/ 42 h 92"/>
                <a:gd name="T80" fmla="*/ 1750 w 2755"/>
                <a:gd name="T81" fmla="*/ 34 h 92"/>
                <a:gd name="T82" fmla="*/ 1966 w 2755"/>
                <a:gd name="T83" fmla="*/ 35 h 92"/>
                <a:gd name="T84" fmla="*/ 2003 w 2755"/>
                <a:gd name="T85" fmla="*/ 40 h 92"/>
                <a:gd name="T86" fmla="*/ 2106 w 2755"/>
                <a:gd name="T87" fmla="*/ 20 h 92"/>
                <a:gd name="T88" fmla="*/ 2144 w 2755"/>
                <a:gd name="T89" fmla="*/ 26 h 92"/>
                <a:gd name="T90" fmla="*/ 2220 w 2755"/>
                <a:gd name="T91" fmla="*/ 31 h 92"/>
                <a:gd name="T92" fmla="*/ 2403 w 2755"/>
                <a:gd name="T93" fmla="*/ 20 h 92"/>
                <a:gd name="T94" fmla="*/ 2531 w 2755"/>
                <a:gd name="T95" fmla="*/ 21 h 92"/>
                <a:gd name="T96" fmla="*/ 2716 w 2755"/>
                <a:gd name="T97" fmla="*/ 28 h 92"/>
                <a:gd name="T98" fmla="*/ 2749 w 2755"/>
                <a:gd name="T99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55" h="92">
                  <a:moveTo>
                    <a:pt x="2755" y="43"/>
                  </a:moveTo>
                  <a:cubicBezTo>
                    <a:pt x="2750" y="42"/>
                    <a:pt x="2745" y="42"/>
                    <a:pt x="2739" y="41"/>
                  </a:cubicBezTo>
                  <a:cubicBezTo>
                    <a:pt x="2734" y="40"/>
                    <a:pt x="2729" y="39"/>
                    <a:pt x="2724" y="39"/>
                  </a:cubicBezTo>
                  <a:cubicBezTo>
                    <a:pt x="2719" y="38"/>
                    <a:pt x="2714" y="38"/>
                    <a:pt x="2708" y="38"/>
                  </a:cubicBezTo>
                  <a:cubicBezTo>
                    <a:pt x="2644" y="53"/>
                    <a:pt x="2588" y="34"/>
                    <a:pt x="2522" y="28"/>
                  </a:cubicBezTo>
                  <a:cubicBezTo>
                    <a:pt x="2515" y="28"/>
                    <a:pt x="2509" y="28"/>
                    <a:pt x="2502" y="29"/>
                  </a:cubicBezTo>
                  <a:cubicBezTo>
                    <a:pt x="2475" y="30"/>
                    <a:pt x="2448" y="33"/>
                    <a:pt x="2421" y="34"/>
                  </a:cubicBezTo>
                  <a:cubicBezTo>
                    <a:pt x="2413" y="33"/>
                    <a:pt x="2407" y="32"/>
                    <a:pt x="2400" y="31"/>
                  </a:cubicBezTo>
                  <a:cubicBezTo>
                    <a:pt x="2393" y="32"/>
                    <a:pt x="2387" y="33"/>
                    <a:pt x="2380" y="33"/>
                  </a:cubicBezTo>
                  <a:cubicBezTo>
                    <a:pt x="2307" y="41"/>
                    <a:pt x="2237" y="43"/>
                    <a:pt x="2163" y="37"/>
                  </a:cubicBezTo>
                  <a:cubicBezTo>
                    <a:pt x="2157" y="37"/>
                    <a:pt x="2150" y="36"/>
                    <a:pt x="2144" y="36"/>
                  </a:cubicBezTo>
                  <a:cubicBezTo>
                    <a:pt x="2138" y="36"/>
                    <a:pt x="2132" y="36"/>
                    <a:pt x="2126" y="34"/>
                  </a:cubicBezTo>
                  <a:cubicBezTo>
                    <a:pt x="2116" y="31"/>
                    <a:pt x="2104" y="28"/>
                    <a:pt x="2096" y="28"/>
                  </a:cubicBezTo>
                  <a:cubicBezTo>
                    <a:pt x="2072" y="36"/>
                    <a:pt x="2049" y="42"/>
                    <a:pt x="2026" y="44"/>
                  </a:cubicBezTo>
                  <a:cubicBezTo>
                    <a:pt x="2020" y="44"/>
                    <a:pt x="2015" y="44"/>
                    <a:pt x="2009" y="45"/>
                  </a:cubicBezTo>
                  <a:cubicBezTo>
                    <a:pt x="2002" y="44"/>
                    <a:pt x="1994" y="43"/>
                    <a:pt x="1987" y="43"/>
                  </a:cubicBezTo>
                  <a:cubicBezTo>
                    <a:pt x="1980" y="43"/>
                    <a:pt x="1973" y="42"/>
                    <a:pt x="1965" y="42"/>
                  </a:cubicBezTo>
                  <a:cubicBezTo>
                    <a:pt x="1896" y="48"/>
                    <a:pt x="1812" y="0"/>
                    <a:pt x="1752" y="51"/>
                  </a:cubicBezTo>
                  <a:cubicBezTo>
                    <a:pt x="1745" y="52"/>
                    <a:pt x="1737" y="53"/>
                    <a:pt x="1730" y="53"/>
                  </a:cubicBezTo>
                  <a:cubicBezTo>
                    <a:pt x="1702" y="54"/>
                    <a:pt x="1675" y="53"/>
                    <a:pt x="1646" y="48"/>
                  </a:cubicBezTo>
                  <a:cubicBezTo>
                    <a:pt x="1640" y="49"/>
                    <a:pt x="1634" y="49"/>
                    <a:pt x="1628" y="49"/>
                  </a:cubicBezTo>
                  <a:cubicBezTo>
                    <a:pt x="1580" y="50"/>
                    <a:pt x="1532" y="50"/>
                    <a:pt x="1483" y="48"/>
                  </a:cubicBezTo>
                  <a:cubicBezTo>
                    <a:pt x="1476" y="48"/>
                    <a:pt x="1470" y="48"/>
                    <a:pt x="1463" y="49"/>
                  </a:cubicBezTo>
                  <a:cubicBezTo>
                    <a:pt x="1422" y="49"/>
                    <a:pt x="1382" y="49"/>
                    <a:pt x="1344" y="57"/>
                  </a:cubicBezTo>
                  <a:cubicBezTo>
                    <a:pt x="1339" y="58"/>
                    <a:pt x="1335" y="59"/>
                    <a:pt x="1330" y="61"/>
                  </a:cubicBezTo>
                  <a:cubicBezTo>
                    <a:pt x="1305" y="66"/>
                    <a:pt x="1279" y="65"/>
                    <a:pt x="1252" y="58"/>
                  </a:cubicBezTo>
                  <a:cubicBezTo>
                    <a:pt x="1245" y="57"/>
                    <a:pt x="1239" y="56"/>
                    <a:pt x="1232" y="55"/>
                  </a:cubicBezTo>
                  <a:cubicBezTo>
                    <a:pt x="1176" y="50"/>
                    <a:pt x="1120" y="53"/>
                    <a:pt x="1063" y="49"/>
                  </a:cubicBezTo>
                  <a:cubicBezTo>
                    <a:pt x="1057" y="50"/>
                    <a:pt x="1050" y="50"/>
                    <a:pt x="1044" y="51"/>
                  </a:cubicBezTo>
                  <a:cubicBezTo>
                    <a:pt x="1032" y="53"/>
                    <a:pt x="1019" y="54"/>
                    <a:pt x="1007" y="55"/>
                  </a:cubicBezTo>
                  <a:cubicBezTo>
                    <a:pt x="1001" y="55"/>
                    <a:pt x="994" y="56"/>
                    <a:pt x="988" y="56"/>
                  </a:cubicBezTo>
                  <a:cubicBezTo>
                    <a:pt x="969" y="58"/>
                    <a:pt x="950" y="58"/>
                    <a:pt x="930" y="56"/>
                  </a:cubicBezTo>
                  <a:cubicBezTo>
                    <a:pt x="923" y="56"/>
                    <a:pt x="916" y="55"/>
                    <a:pt x="908" y="55"/>
                  </a:cubicBezTo>
                  <a:cubicBezTo>
                    <a:pt x="901" y="55"/>
                    <a:pt x="894" y="54"/>
                    <a:pt x="887" y="53"/>
                  </a:cubicBezTo>
                  <a:cubicBezTo>
                    <a:pt x="880" y="53"/>
                    <a:pt x="873" y="52"/>
                    <a:pt x="866" y="51"/>
                  </a:cubicBezTo>
                  <a:cubicBezTo>
                    <a:pt x="853" y="48"/>
                    <a:pt x="841" y="45"/>
                    <a:pt x="829" y="43"/>
                  </a:cubicBezTo>
                  <a:cubicBezTo>
                    <a:pt x="823" y="43"/>
                    <a:pt x="817" y="42"/>
                    <a:pt x="811" y="41"/>
                  </a:cubicBezTo>
                  <a:cubicBezTo>
                    <a:pt x="720" y="37"/>
                    <a:pt x="628" y="92"/>
                    <a:pt x="540" y="53"/>
                  </a:cubicBezTo>
                  <a:cubicBezTo>
                    <a:pt x="533" y="51"/>
                    <a:pt x="527" y="49"/>
                    <a:pt x="521" y="47"/>
                  </a:cubicBezTo>
                  <a:cubicBezTo>
                    <a:pt x="514" y="44"/>
                    <a:pt x="508" y="42"/>
                    <a:pt x="502" y="39"/>
                  </a:cubicBezTo>
                  <a:cubicBezTo>
                    <a:pt x="496" y="37"/>
                    <a:pt x="490" y="35"/>
                    <a:pt x="483" y="35"/>
                  </a:cubicBezTo>
                  <a:cubicBezTo>
                    <a:pt x="477" y="34"/>
                    <a:pt x="471" y="34"/>
                    <a:pt x="464" y="34"/>
                  </a:cubicBezTo>
                  <a:cubicBezTo>
                    <a:pt x="428" y="42"/>
                    <a:pt x="393" y="48"/>
                    <a:pt x="358" y="50"/>
                  </a:cubicBezTo>
                  <a:cubicBezTo>
                    <a:pt x="351" y="51"/>
                    <a:pt x="343" y="51"/>
                    <a:pt x="336" y="51"/>
                  </a:cubicBezTo>
                  <a:cubicBezTo>
                    <a:pt x="260" y="53"/>
                    <a:pt x="188" y="31"/>
                    <a:pt x="113" y="38"/>
                  </a:cubicBezTo>
                  <a:cubicBezTo>
                    <a:pt x="107" y="38"/>
                    <a:pt x="100" y="37"/>
                    <a:pt x="93" y="37"/>
                  </a:cubicBezTo>
                  <a:cubicBezTo>
                    <a:pt x="86" y="36"/>
                    <a:pt x="80" y="36"/>
                    <a:pt x="73" y="35"/>
                  </a:cubicBezTo>
                  <a:cubicBezTo>
                    <a:pt x="68" y="33"/>
                    <a:pt x="62" y="32"/>
                    <a:pt x="56" y="32"/>
                  </a:cubicBezTo>
                  <a:cubicBezTo>
                    <a:pt x="37" y="32"/>
                    <a:pt x="19" y="31"/>
                    <a:pt x="0" y="31"/>
                  </a:cubicBezTo>
                  <a:cubicBezTo>
                    <a:pt x="20" y="27"/>
                    <a:pt x="39" y="24"/>
                    <a:pt x="59" y="22"/>
                  </a:cubicBezTo>
                  <a:cubicBezTo>
                    <a:pt x="65" y="22"/>
                    <a:pt x="72" y="22"/>
                    <a:pt x="78" y="22"/>
                  </a:cubicBezTo>
                  <a:cubicBezTo>
                    <a:pt x="84" y="22"/>
                    <a:pt x="91" y="21"/>
                    <a:pt x="97" y="21"/>
                  </a:cubicBezTo>
                  <a:cubicBezTo>
                    <a:pt x="104" y="21"/>
                    <a:pt x="111" y="21"/>
                    <a:pt x="118" y="20"/>
                  </a:cubicBezTo>
                  <a:cubicBezTo>
                    <a:pt x="200" y="12"/>
                    <a:pt x="272" y="50"/>
                    <a:pt x="356" y="48"/>
                  </a:cubicBezTo>
                  <a:cubicBezTo>
                    <a:pt x="362" y="48"/>
                    <a:pt x="369" y="47"/>
                    <a:pt x="375" y="47"/>
                  </a:cubicBezTo>
                  <a:cubicBezTo>
                    <a:pt x="401" y="44"/>
                    <a:pt x="427" y="38"/>
                    <a:pt x="454" y="25"/>
                  </a:cubicBezTo>
                  <a:cubicBezTo>
                    <a:pt x="461" y="24"/>
                    <a:pt x="469" y="23"/>
                    <a:pt x="475" y="24"/>
                  </a:cubicBezTo>
                  <a:cubicBezTo>
                    <a:pt x="482" y="24"/>
                    <a:pt x="489" y="25"/>
                    <a:pt x="496" y="28"/>
                  </a:cubicBezTo>
                  <a:cubicBezTo>
                    <a:pt x="502" y="30"/>
                    <a:pt x="509" y="33"/>
                    <a:pt x="517" y="38"/>
                  </a:cubicBezTo>
                  <a:cubicBezTo>
                    <a:pt x="522" y="41"/>
                    <a:pt x="529" y="44"/>
                    <a:pt x="535" y="46"/>
                  </a:cubicBezTo>
                  <a:cubicBezTo>
                    <a:pt x="620" y="85"/>
                    <a:pt x="708" y="33"/>
                    <a:pt x="797" y="32"/>
                  </a:cubicBezTo>
                  <a:cubicBezTo>
                    <a:pt x="804" y="33"/>
                    <a:pt x="810" y="33"/>
                    <a:pt x="817" y="34"/>
                  </a:cubicBezTo>
                  <a:cubicBezTo>
                    <a:pt x="836" y="36"/>
                    <a:pt x="856" y="40"/>
                    <a:pt x="874" y="47"/>
                  </a:cubicBezTo>
                  <a:cubicBezTo>
                    <a:pt x="881" y="48"/>
                    <a:pt x="889" y="48"/>
                    <a:pt x="896" y="49"/>
                  </a:cubicBezTo>
                  <a:cubicBezTo>
                    <a:pt x="901" y="50"/>
                    <a:pt x="907" y="50"/>
                    <a:pt x="913" y="50"/>
                  </a:cubicBezTo>
                  <a:cubicBezTo>
                    <a:pt x="940" y="53"/>
                    <a:pt x="966" y="52"/>
                    <a:pt x="993" y="49"/>
                  </a:cubicBezTo>
                  <a:cubicBezTo>
                    <a:pt x="999" y="48"/>
                    <a:pt x="1006" y="48"/>
                    <a:pt x="1012" y="47"/>
                  </a:cubicBezTo>
                  <a:cubicBezTo>
                    <a:pt x="1026" y="45"/>
                    <a:pt x="1039" y="44"/>
                    <a:pt x="1052" y="42"/>
                  </a:cubicBezTo>
                  <a:cubicBezTo>
                    <a:pt x="1057" y="41"/>
                    <a:pt x="1061" y="41"/>
                    <a:pt x="1065" y="40"/>
                  </a:cubicBezTo>
                  <a:cubicBezTo>
                    <a:pt x="1116" y="34"/>
                    <a:pt x="1164" y="38"/>
                    <a:pt x="1216" y="42"/>
                  </a:cubicBezTo>
                  <a:cubicBezTo>
                    <a:pt x="1221" y="44"/>
                    <a:pt x="1227" y="45"/>
                    <a:pt x="1233" y="46"/>
                  </a:cubicBezTo>
                  <a:cubicBezTo>
                    <a:pt x="1239" y="47"/>
                    <a:pt x="1246" y="48"/>
                    <a:pt x="1252" y="48"/>
                  </a:cubicBezTo>
                  <a:cubicBezTo>
                    <a:pt x="1272" y="53"/>
                    <a:pt x="1288" y="53"/>
                    <a:pt x="1308" y="53"/>
                  </a:cubicBezTo>
                  <a:cubicBezTo>
                    <a:pt x="1315" y="53"/>
                    <a:pt x="1321" y="52"/>
                    <a:pt x="1327" y="50"/>
                  </a:cubicBezTo>
                  <a:cubicBezTo>
                    <a:pt x="1334" y="49"/>
                    <a:pt x="1340" y="48"/>
                    <a:pt x="1346" y="46"/>
                  </a:cubicBezTo>
                  <a:cubicBezTo>
                    <a:pt x="1392" y="38"/>
                    <a:pt x="1437" y="42"/>
                    <a:pt x="1483" y="39"/>
                  </a:cubicBezTo>
                  <a:cubicBezTo>
                    <a:pt x="1489" y="39"/>
                    <a:pt x="1496" y="39"/>
                    <a:pt x="1502" y="38"/>
                  </a:cubicBezTo>
                  <a:cubicBezTo>
                    <a:pt x="1552" y="38"/>
                    <a:pt x="1600" y="34"/>
                    <a:pt x="1647" y="37"/>
                  </a:cubicBezTo>
                  <a:cubicBezTo>
                    <a:pt x="1653" y="37"/>
                    <a:pt x="1659" y="38"/>
                    <a:pt x="1664" y="38"/>
                  </a:cubicBezTo>
                  <a:cubicBezTo>
                    <a:pt x="1681" y="41"/>
                    <a:pt x="1697" y="42"/>
                    <a:pt x="1714" y="42"/>
                  </a:cubicBezTo>
                  <a:cubicBezTo>
                    <a:pt x="1719" y="42"/>
                    <a:pt x="1725" y="41"/>
                    <a:pt x="1730" y="41"/>
                  </a:cubicBezTo>
                  <a:cubicBezTo>
                    <a:pt x="1737" y="38"/>
                    <a:pt x="1743" y="36"/>
                    <a:pt x="1750" y="34"/>
                  </a:cubicBezTo>
                  <a:cubicBezTo>
                    <a:pt x="1756" y="32"/>
                    <a:pt x="1763" y="31"/>
                    <a:pt x="1769" y="29"/>
                  </a:cubicBezTo>
                  <a:cubicBezTo>
                    <a:pt x="1832" y="22"/>
                    <a:pt x="1900" y="22"/>
                    <a:pt x="1966" y="35"/>
                  </a:cubicBezTo>
                  <a:cubicBezTo>
                    <a:pt x="1972" y="36"/>
                    <a:pt x="1979" y="37"/>
                    <a:pt x="1985" y="38"/>
                  </a:cubicBezTo>
                  <a:cubicBezTo>
                    <a:pt x="1991" y="38"/>
                    <a:pt x="1997" y="39"/>
                    <a:pt x="2003" y="40"/>
                  </a:cubicBezTo>
                  <a:cubicBezTo>
                    <a:pt x="2009" y="40"/>
                    <a:pt x="2015" y="39"/>
                    <a:pt x="2021" y="38"/>
                  </a:cubicBezTo>
                  <a:cubicBezTo>
                    <a:pt x="2049" y="34"/>
                    <a:pt x="2077" y="21"/>
                    <a:pt x="2106" y="20"/>
                  </a:cubicBezTo>
                  <a:cubicBezTo>
                    <a:pt x="2113" y="20"/>
                    <a:pt x="2119" y="20"/>
                    <a:pt x="2125" y="21"/>
                  </a:cubicBezTo>
                  <a:cubicBezTo>
                    <a:pt x="2131" y="22"/>
                    <a:pt x="2138" y="24"/>
                    <a:pt x="2144" y="26"/>
                  </a:cubicBezTo>
                  <a:cubicBezTo>
                    <a:pt x="2151" y="26"/>
                    <a:pt x="2157" y="26"/>
                    <a:pt x="2163" y="26"/>
                  </a:cubicBezTo>
                  <a:cubicBezTo>
                    <a:pt x="2180" y="31"/>
                    <a:pt x="2200" y="28"/>
                    <a:pt x="2220" y="31"/>
                  </a:cubicBezTo>
                  <a:cubicBezTo>
                    <a:pt x="2274" y="33"/>
                    <a:pt x="2328" y="27"/>
                    <a:pt x="2382" y="22"/>
                  </a:cubicBezTo>
                  <a:cubicBezTo>
                    <a:pt x="2389" y="21"/>
                    <a:pt x="2396" y="21"/>
                    <a:pt x="2403" y="20"/>
                  </a:cubicBezTo>
                  <a:cubicBezTo>
                    <a:pt x="2439" y="24"/>
                    <a:pt x="2475" y="23"/>
                    <a:pt x="2510" y="22"/>
                  </a:cubicBezTo>
                  <a:cubicBezTo>
                    <a:pt x="2517" y="22"/>
                    <a:pt x="2524" y="21"/>
                    <a:pt x="2531" y="21"/>
                  </a:cubicBezTo>
                  <a:cubicBezTo>
                    <a:pt x="2588" y="28"/>
                    <a:pt x="2644" y="31"/>
                    <a:pt x="2699" y="27"/>
                  </a:cubicBezTo>
                  <a:cubicBezTo>
                    <a:pt x="2705" y="27"/>
                    <a:pt x="2711" y="28"/>
                    <a:pt x="2716" y="28"/>
                  </a:cubicBezTo>
                  <a:cubicBezTo>
                    <a:pt x="2722" y="29"/>
                    <a:pt x="2727" y="29"/>
                    <a:pt x="2733" y="30"/>
                  </a:cubicBezTo>
                  <a:cubicBezTo>
                    <a:pt x="2738" y="30"/>
                    <a:pt x="2743" y="31"/>
                    <a:pt x="2749" y="32"/>
                  </a:cubicBezTo>
                  <a:lnTo>
                    <a:pt x="2755" y="43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8" name="Freeform 24"/>
            <p:cNvSpPr/>
            <p:nvPr/>
          </p:nvSpPr>
          <p:spPr bwMode="auto">
            <a:xfrm>
              <a:off x="821047" y="843558"/>
              <a:ext cx="7603714" cy="61913"/>
            </a:xfrm>
            <a:custGeom>
              <a:avLst/>
              <a:gdLst>
                <a:gd name="T0" fmla="*/ 2742 w 2771"/>
                <a:gd name="T1" fmla="*/ 55 h 85"/>
                <a:gd name="T2" fmla="*/ 2514 w 2771"/>
                <a:gd name="T3" fmla="*/ 51 h 85"/>
                <a:gd name="T4" fmla="*/ 2442 w 2771"/>
                <a:gd name="T5" fmla="*/ 59 h 85"/>
                <a:gd name="T6" fmla="*/ 2404 w 2771"/>
                <a:gd name="T7" fmla="*/ 59 h 85"/>
                <a:gd name="T8" fmla="*/ 2163 w 2771"/>
                <a:gd name="T9" fmla="*/ 60 h 85"/>
                <a:gd name="T10" fmla="*/ 2014 w 2771"/>
                <a:gd name="T11" fmla="*/ 70 h 85"/>
                <a:gd name="T12" fmla="*/ 1975 w 2771"/>
                <a:gd name="T13" fmla="*/ 60 h 85"/>
                <a:gd name="T14" fmla="*/ 1752 w 2771"/>
                <a:gd name="T15" fmla="*/ 77 h 85"/>
                <a:gd name="T16" fmla="*/ 1635 w 2771"/>
                <a:gd name="T17" fmla="*/ 67 h 85"/>
                <a:gd name="T18" fmla="*/ 1462 w 2771"/>
                <a:gd name="T19" fmla="*/ 61 h 85"/>
                <a:gd name="T20" fmla="*/ 1342 w 2771"/>
                <a:gd name="T21" fmla="*/ 77 h 85"/>
                <a:gd name="T22" fmla="*/ 1271 w 2771"/>
                <a:gd name="T23" fmla="*/ 75 h 85"/>
                <a:gd name="T24" fmla="*/ 1064 w 2771"/>
                <a:gd name="T25" fmla="*/ 72 h 85"/>
                <a:gd name="T26" fmla="*/ 1001 w 2771"/>
                <a:gd name="T27" fmla="*/ 68 h 85"/>
                <a:gd name="T28" fmla="*/ 938 w 2771"/>
                <a:gd name="T29" fmla="*/ 67 h 85"/>
                <a:gd name="T30" fmla="*/ 878 w 2771"/>
                <a:gd name="T31" fmla="*/ 70 h 85"/>
                <a:gd name="T32" fmla="*/ 838 w 2771"/>
                <a:gd name="T33" fmla="*/ 68 h 85"/>
                <a:gd name="T34" fmla="*/ 680 w 2771"/>
                <a:gd name="T35" fmla="*/ 81 h 85"/>
                <a:gd name="T36" fmla="*/ 536 w 2771"/>
                <a:gd name="T37" fmla="*/ 66 h 85"/>
                <a:gd name="T38" fmla="*/ 497 w 2771"/>
                <a:gd name="T39" fmla="*/ 53 h 85"/>
                <a:gd name="T40" fmla="*/ 370 w 2771"/>
                <a:gd name="T41" fmla="*/ 58 h 85"/>
                <a:gd name="T42" fmla="*/ 216 w 2771"/>
                <a:gd name="T43" fmla="*/ 59 h 85"/>
                <a:gd name="T44" fmla="*/ 126 w 2771"/>
                <a:gd name="T45" fmla="*/ 62 h 85"/>
                <a:gd name="T46" fmla="*/ 63 w 2771"/>
                <a:gd name="T47" fmla="*/ 59 h 85"/>
                <a:gd name="T48" fmla="*/ 0 w 2771"/>
                <a:gd name="T49" fmla="*/ 62 h 85"/>
                <a:gd name="T50" fmla="*/ 62 w 2771"/>
                <a:gd name="T51" fmla="*/ 52 h 85"/>
                <a:gd name="T52" fmla="*/ 139 w 2771"/>
                <a:gd name="T53" fmla="*/ 51 h 85"/>
                <a:gd name="T54" fmla="*/ 358 w 2771"/>
                <a:gd name="T55" fmla="*/ 58 h 85"/>
                <a:gd name="T56" fmla="*/ 480 w 2771"/>
                <a:gd name="T57" fmla="*/ 50 h 85"/>
                <a:gd name="T58" fmla="*/ 513 w 2771"/>
                <a:gd name="T59" fmla="*/ 55 h 85"/>
                <a:gd name="T60" fmla="*/ 553 w 2771"/>
                <a:gd name="T61" fmla="*/ 66 h 85"/>
                <a:gd name="T62" fmla="*/ 832 w 2771"/>
                <a:gd name="T63" fmla="*/ 65 h 85"/>
                <a:gd name="T64" fmla="*/ 858 w 2771"/>
                <a:gd name="T65" fmla="*/ 67 h 85"/>
                <a:gd name="T66" fmla="*/ 918 w 2771"/>
                <a:gd name="T67" fmla="*/ 64 h 85"/>
                <a:gd name="T68" fmla="*/ 984 w 2771"/>
                <a:gd name="T69" fmla="*/ 59 h 85"/>
                <a:gd name="T70" fmla="*/ 1040 w 2771"/>
                <a:gd name="T71" fmla="*/ 72 h 85"/>
                <a:gd name="T72" fmla="*/ 1246 w 2771"/>
                <a:gd name="T73" fmla="*/ 73 h 85"/>
                <a:gd name="T74" fmla="*/ 1288 w 2771"/>
                <a:gd name="T75" fmla="*/ 75 h 85"/>
                <a:gd name="T76" fmla="*/ 1360 w 2771"/>
                <a:gd name="T77" fmla="*/ 70 h 85"/>
                <a:gd name="T78" fmla="*/ 1500 w 2771"/>
                <a:gd name="T79" fmla="*/ 51 h 85"/>
                <a:gd name="T80" fmla="*/ 1641 w 2771"/>
                <a:gd name="T81" fmla="*/ 56 h 85"/>
                <a:gd name="T82" fmla="*/ 1762 w 2771"/>
                <a:gd name="T83" fmla="*/ 64 h 85"/>
                <a:gd name="T84" fmla="*/ 1994 w 2771"/>
                <a:gd name="T85" fmla="*/ 54 h 85"/>
                <a:gd name="T86" fmla="*/ 2032 w 2771"/>
                <a:gd name="T87" fmla="*/ 57 h 85"/>
                <a:gd name="T88" fmla="*/ 2161 w 2771"/>
                <a:gd name="T89" fmla="*/ 48 h 85"/>
                <a:gd name="T90" fmla="*/ 2404 w 2771"/>
                <a:gd name="T91" fmla="*/ 45 h 85"/>
                <a:gd name="T92" fmla="*/ 2520 w 2771"/>
                <a:gd name="T93" fmla="*/ 38 h 85"/>
                <a:gd name="T94" fmla="*/ 2732 w 2771"/>
                <a:gd name="T95" fmla="*/ 47 h 85"/>
                <a:gd name="T96" fmla="*/ 2771 w 2771"/>
                <a:gd name="T97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1" h="85">
                  <a:moveTo>
                    <a:pt x="2770" y="64"/>
                  </a:moveTo>
                  <a:cubicBezTo>
                    <a:pt x="2761" y="60"/>
                    <a:pt x="2751" y="57"/>
                    <a:pt x="2742" y="55"/>
                  </a:cubicBezTo>
                  <a:cubicBezTo>
                    <a:pt x="2737" y="54"/>
                    <a:pt x="2732" y="54"/>
                    <a:pt x="2727" y="53"/>
                  </a:cubicBezTo>
                  <a:cubicBezTo>
                    <a:pt x="2656" y="62"/>
                    <a:pt x="2588" y="59"/>
                    <a:pt x="2514" y="51"/>
                  </a:cubicBezTo>
                  <a:cubicBezTo>
                    <a:pt x="2508" y="51"/>
                    <a:pt x="2502" y="52"/>
                    <a:pt x="2497" y="52"/>
                  </a:cubicBezTo>
                  <a:cubicBezTo>
                    <a:pt x="2479" y="53"/>
                    <a:pt x="2461" y="55"/>
                    <a:pt x="2442" y="59"/>
                  </a:cubicBezTo>
                  <a:cubicBezTo>
                    <a:pt x="2437" y="59"/>
                    <a:pt x="2431" y="59"/>
                    <a:pt x="2425" y="58"/>
                  </a:cubicBezTo>
                  <a:cubicBezTo>
                    <a:pt x="2418" y="58"/>
                    <a:pt x="2411" y="59"/>
                    <a:pt x="2404" y="59"/>
                  </a:cubicBezTo>
                  <a:cubicBezTo>
                    <a:pt x="2330" y="63"/>
                    <a:pt x="2257" y="70"/>
                    <a:pt x="2183" y="62"/>
                  </a:cubicBezTo>
                  <a:cubicBezTo>
                    <a:pt x="2176" y="62"/>
                    <a:pt x="2170" y="61"/>
                    <a:pt x="2163" y="60"/>
                  </a:cubicBezTo>
                  <a:cubicBezTo>
                    <a:pt x="2120" y="57"/>
                    <a:pt x="2077" y="67"/>
                    <a:pt x="2035" y="69"/>
                  </a:cubicBezTo>
                  <a:cubicBezTo>
                    <a:pt x="2028" y="70"/>
                    <a:pt x="2021" y="70"/>
                    <a:pt x="2014" y="70"/>
                  </a:cubicBezTo>
                  <a:cubicBezTo>
                    <a:pt x="2008" y="68"/>
                    <a:pt x="2001" y="67"/>
                    <a:pt x="1995" y="66"/>
                  </a:cubicBezTo>
                  <a:cubicBezTo>
                    <a:pt x="1988" y="64"/>
                    <a:pt x="1982" y="62"/>
                    <a:pt x="1975" y="60"/>
                  </a:cubicBezTo>
                  <a:cubicBezTo>
                    <a:pt x="1908" y="37"/>
                    <a:pt x="1816" y="11"/>
                    <a:pt x="1770" y="76"/>
                  </a:cubicBezTo>
                  <a:cubicBezTo>
                    <a:pt x="1764" y="76"/>
                    <a:pt x="1758" y="77"/>
                    <a:pt x="1752" y="77"/>
                  </a:cubicBezTo>
                  <a:cubicBezTo>
                    <a:pt x="1721" y="78"/>
                    <a:pt x="1689" y="75"/>
                    <a:pt x="1659" y="68"/>
                  </a:cubicBezTo>
                  <a:cubicBezTo>
                    <a:pt x="1651" y="68"/>
                    <a:pt x="1643" y="67"/>
                    <a:pt x="1635" y="67"/>
                  </a:cubicBezTo>
                  <a:cubicBezTo>
                    <a:pt x="1585" y="65"/>
                    <a:pt x="1534" y="64"/>
                    <a:pt x="1483" y="60"/>
                  </a:cubicBezTo>
                  <a:cubicBezTo>
                    <a:pt x="1476" y="60"/>
                    <a:pt x="1469" y="61"/>
                    <a:pt x="1462" y="61"/>
                  </a:cubicBezTo>
                  <a:cubicBezTo>
                    <a:pt x="1428" y="64"/>
                    <a:pt x="1394" y="69"/>
                    <a:pt x="1359" y="76"/>
                  </a:cubicBezTo>
                  <a:cubicBezTo>
                    <a:pt x="1354" y="76"/>
                    <a:pt x="1348" y="77"/>
                    <a:pt x="1342" y="77"/>
                  </a:cubicBezTo>
                  <a:cubicBezTo>
                    <a:pt x="1336" y="78"/>
                    <a:pt x="1330" y="78"/>
                    <a:pt x="1324" y="78"/>
                  </a:cubicBezTo>
                  <a:cubicBezTo>
                    <a:pt x="1308" y="78"/>
                    <a:pt x="1288" y="81"/>
                    <a:pt x="1271" y="75"/>
                  </a:cubicBezTo>
                  <a:cubicBezTo>
                    <a:pt x="1266" y="75"/>
                    <a:pt x="1261" y="75"/>
                    <a:pt x="1255" y="75"/>
                  </a:cubicBezTo>
                  <a:cubicBezTo>
                    <a:pt x="1192" y="62"/>
                    <a:pt x="1128" y="84"/>
                    <a:pt x="1064" y="72"/>
                  </a:cubicBezTo>
                  <a:cubicBezTo>
                    <a:pt x="1058" y="72"/>
                    <a:pt x="1048" y="72"/>
                    <a:pt x="1042" y="71"/>
                  </a:cubicBezTo>
                  <a:cubicBezTo>
                    <a:pt x="1028" y="71"/>
                    <a:pt x="1015" y="70"/>
                    <a:pt x="1001" y="68"/>
                  </a:cubicBezTo>
                  <a:cubicBezTo>
                    <a:pt x="994" y="68"/>
                    <a:pt x="986" y="68"/>
                    <a:pt x="980" y="68"/>
                  </a:cubicBezTo>
                  <a:cubicBezTo>
                    <a:pt x="966" y="67"/>
                    <a:pt x="952" y="67"/>
                    <a:pt x="938" y="67"/>
                  </a:cubicBezTo>
                  <a:cubicBezTo>
                    <a:pt x="931" y="67"/>
                    <a:pt x="924" y="67"/>
                    <a:pt x="918" y="67"/>
                  </a:cubicBezTo>
                  <a:cubicBezTo>
                    <a:pt x="904" y="67"/>
                    <a:pt x="891" y="68"/>
                    <a:pt x="878" y="70"/>
                  </a:cubicBezTo>
                  <a:cubicBezTo>
                    <a:pt x="870" y="69"/>
                    <a:pt x="862" y="68"/>
                    <a:pt x="855" y="68"/>
                  </a:cubicBezTo>
                  <a:cubicBezTo>
                    <a:pt x="849" y="68"/>
                    <a:pt x="844" y="68"/>
                    <a:pt x="838" y="68"/>
                  </a:cubicBezTo>
                  <a:cubicBezTo>
                    <a:pt x="832" y="68"/>
                    <a:pt x="826" y="68"/>
                    <a:pt x="820" y="67"/>
                  </a:cubicBezTo>
                  <a:cubicBezTo>
                    <a:pt x="772" y="63"/>
                    <a:pt x="728" y="74"/>
                    <a:pt x="680" y="81"/>
                  </a:cubicBezTo>
                  <a:cubicBezTo>
                    <a:pt x="636" y="85"/>
                    <a:pt x="596" y="78"/>
                    <a:pt x="555" y="70"/>
                  </a:cubicBezTo>
                  <a:cubicBezTo>
                    <a:pt x="549" y="69"/>
                    <a:pt x="542" y="67"/>
                    <a:pt x="536" y="66"/>
                  </a:cubicBezTo>
                  <a:cubicBezTo>
                    <a:pt x="530" y="65"/>
                    <a:pt x="523" y="64"/>
                    <a:pt x="517" y="62"/>
                  </a:cubicBezTo>
                  <a:cubicBezTo>
                    <a:pt x="510" y="58"/>
                    <a:pt x="504" y="55"/>
                    <a:pt x="497" y="53"/>
                  </a:cubicBezTo>
                  <a:cubicBezTo>
                    <a:pt x="491" y="52"/>
                    <a:pt x="483" y="51"/>
                    <a:pt x="477" y="51"/>
                  </a:cubicBezTo>
                  <a:cubicBezTo>
                    <a:pt x="440" y="52"/>
                    <a:pt x="405" y="55"/>
                    <a:pt x="370" y="58"/>
                  </a:cubicBezTo>
                  <a:cubicBezTo>
                    <a:pt x="364" y="59"/>
                    <a:pt x="357" y="60"/>
                    <a:pt x="349" y="60"/>
                  </a:cubicBezTo>
                  <a:cubicBezTo>
                    <a:pt x="304" y="69"/>
                    <a:pt x="260" y="65"/>
                    <a:pt x="216" y="59"/>
                  </a:cubicBezTo>
                  <a:cubicBezTo>
                    <a:pt x="192" y="53"/>
                    <a:pt x="168" y="59"/>
                    <a:pt x="144" y="61"/>
                  </a:cubicBezTo>
                  <a:cubicBezTo>
                    <a:pt x="138" y="61"/>
                    <a:pt x="132" y="62"/>
                    <a:pt x="126" y="62"/>
                  </a:cubicBezTo>
                  <a:cubicBezTo>
                    <a:pt x="120" y="62"/>
                    <a:pt x="114" y="62"/>
                    <a:pt x="108" y="62"/>
                  </a:cubicBezTo>
                  <a:cubicBezTo>
                    <a:pt x="96" y="62"/>
                    <a:pt x="76" y="65"/>
                    <a:pt x="63" y="59"/>
                  </a:cubicBezTo>
                  <a:cubicBezTo>
                    <a:pt x="57" y="59"/>
                    <a:pt x="52" y="59"/>
                    <a:pt x="47" y="59"/>
                  </a:cubicBezTo>
                  <a:cubicBezTo>
                    <a:pt x="31" y="60"/>
                    <a:pt x="16" y="61"/>
                    <a:pt x="0" y="62"/>
                  </a:cubicBezTo>
                  <a:cubicBezTo>
                    <a:pt x="15" y="59"/>
                    <a:pt x="31" y="56"/>
                    <a:pt x="46" y="54"/>
                  </a:cubicBezTo>
                  <a:cubicBezTo>
                    <a:pt x="51" y="53"/>
                    <a:pt x="56" y="53"/>
                    <a:pt x="62" y="52"/>
                  </a:cubicBezTo>
                  <a:cubicBezTo>
                    <a:pt x="81" y="53"/>
                    <a:pt x="100" y="53"/>
                    <a:pt x="120" y="52"/>
                  </a:cubicBezTo>
                  <a:cubicBezTo>
                    <a:pt x="126" y="52"/>
                    <a:pt x="133" y="52"/>
                    <a:pt x="139" y="51"/>
                  </a:cubicBezTo>
                  <a:cubicBezTo>
                    <a:pt x="184" y="43"/>
                    <a:pt x="232" y="53"/>
                    <a:pt x="276" y="62"/>
                  </a:cubicBezTo>
                  <a:cubicBezTo>
                    <a:pt x="304" y="65"/>
                    <a:pt x="328" y="56"/>
                    <a:pt x="358" y="58"/>
                  </a:cubicBezTo>
                  <a:cubicBezTo>
                    <a:pt x="364" y="57"/>
                    <a:pt x="371" y="57"/>
                    <a:pt x="378" y="56"/>
                  </a:cubicBezTo>
                  <a:cubicBezTo>
                    <a:pt x="412" y="54"/>
                    <a:pt x="446" y="53"/>
                    <a:pt x="480" y="50"/>
                  </a:cubicBezTo>
                  <a:cubicBezTo>
                    <a:pt x="484" y="50"/>
                    <a:pt x="488" y="50"/>
                    <a:pt x="493" y="51"/>
                  </a:cubicBezTo>
                  <a:cubicBezTo>
                    <a:pt x="499" y="52"/>
                    <a:pt x="506" y="53"/>
                    <a:pt x="513" y="55"/>
                  </a:cubicBezTo>
                  <a:cubicBezTo>
                    <a:pt x="519" y="57"/>
                    <a:pt x="526" y="59"/>
                    <a:pt x="533" y="61"/>
                  </a:cubicBezTo>
                  <a:cubicBezTo>
                    <a:pt x="539" y="63"/>
                    <a:pt x="546" y="64"/>
                    <a:pt x="553" y="66"/>
                  </a:cubicBezTo>
                  <a:cubicBezTo>
                    <a:pt x="620" y="81"/>
                    <a:pt x="688" y="81"/>
                    <a:pt x="760" y="67"/>
                  </a:cubicBezTo>
                  <a:cubicBezTo>
                    <a:pt x="784" y="59"/>
                    <a:pt x="808" y="59"/>
                    <a:pt x="832" y="65"/>
                  </a:cubicBezTo>
                  <a:cubicBezTo>
                    <a:pt x="836" y="66"/>
                    <a:pt x="841" y="66"/>
                    <a:pt x="845" y="66"/>
                  </a:cubicBezTo>
                  <a:cubicBezTo>
                    <a:pt x="849" y="66"/>
                    <a:pt x="854" y="67"/>
                    <a:pt x="858" y="67"/>
                  </a:cubicBezTo>
                  <a:cubicBezTo>
                    <a:pt x="864" y="67"/>
                    <a:pt x="870" y="67"/>
                    <a:pt x="875" y="67"/>
                  </a:cubicBezTo>
                  <a:cubicBezTo>
                    <a:pt x="890" y="67"/>
                    <a:pt x="904" y="65"/>
                    <a:pt x="918" y="64"/>
                  </a:cubicBezTo>
                  <a:cubicBezTo>
                    <a:pt x="923" y="63"/>
                    <a:pt x="928" y="63"/>
                    <a:pt x="933" y="62"/>
                  </a:cubicBezTo>
                  <a:cubicBezTo>
                    <a:pt x="950" y="57"/>
                    <a:pt x="967" y="57"/>
                    <a:pt x="984" y="59"/>
                  </a:cubicBezTo>
                  <a:cubicBezTo>
                    <a:pt x="990" y="60"/>
                    <a:pt x="996" y="61"/>
                    <a:pt x="1002" y="62"/>
                  </a:cubicBezTo>
                  <a:cubicBezTo>
                    <a:pt x="1014" y="68"/>
                    <a:pt x="1027" y="71"/>
                    <a:pt x="1040" y="72"/>
                  </a:cubicBezTo>
                  <a:cubicBezTo>
                    <a:pt x="1046" y="73"/>
                    <a:pt x="1054" y="73"/>
                    <a:pt x="1060" y="73"/>
                  </a:cubicBezTo>
                  <a:cubicBezTo>
                    <a:pt x="1124" y="78"/>
                    <a:pt x="1184" y="69"/>
                    <a:pt x="1246" y="73"/>
                  </a:cubicBezTo>
                  <a:cubicBezTo>
                    <a:pt x="1254" y="73"/>
                    <a:pt x="1260" y="73"/>
                    <a:pt x="1267" y="73"/>
                  </a:cubicBezTo>
                  <a:cubicBezTo>
                    <a:pt x="1273" y="73"/>
                    <a:pt x="1280" y="74"/>
                    <a:pt x="1288" y="75"/>
                  </a:cubicBezTo>
                  <a:cubicBezTo>
                    <a:pt x="1307" y="78"/>
                    <a:pt x="1325" y="76"/>
                    <a:pt x="1343" y="74"/>
                  </a:cubicBezTo>
                  <a:cubicBezTo>
                    <a:pt x="1349" y="73"/>
                    <a:pt x="1355" y="72"/>
                    <a:pt x="1360" y="70"/>
                  </a:cubicBezTo>
                  <a:cubicBezTo>
                    <a:pt x="1399" y="60"/>
                    <a:pt x="1438" y="54"/>
                    <a:pt x="1479" y="52"/>
                  </a:cubicBezTo>
                  <a:cubicBezTo>
                    <a:pt x="1486" y="51"/>
                    <a:pt x="1494" y="51"/>
                    <a:pt x="1500" y="51"/>
                  </a:cubicBezTo>
                  <a:cubicBezTo>
                    <a:pt x="1542" y="57"/>
                    <a:pt x="1582" y="55"/>
                    <a:pt x="1623" y="56"/>
                  </a:cubicBezTo>
                  <a:cubicBezTo>
                    <a:pt x="1629" y="56"/>
                    <a:pt x="1635" y="56"/>
                    <a:pt x="1641" y="56"/>
                  </a:cubicBezTo>
                  <a:cubicBezTo>
                    <a:pt x="1675" y="62"/>
                    <a:pt x="1708" y="65"/>
                    <a:pt x="1742" y="65"/>
                  </a:cubicBezTo>
                  <a:cubicBezTo>
                    <a:pt x="1749" y="65"/>
                    <a:pt x="1756" y="65"/>
                    <a:pt x="1762" y="64"/>
                  </a:cubicBezTo>
                  <a:cubicBezTo>
                    <a:pt x="1824" y="0"/>
                    <a:pt x="1904" y="30"/>
                    <a:pt x="1975" y="54"/>
                  </a:cubicBezTo>
                  <a:cubicBezTo>
                    <a:pt x="1981" y="55"/>
                    <a:pt x="1988" y="55"/>
                    <a:pt x="1994" y="54"/>
                  </a:cubicBezTo>
                  <a:cubicBezTo>
                    <a:pt x="2000" y="55"/>
                    <a:pt x="2007" y="56"/>
                    <a:pt x="2013" y="57"/>
                  </a:cubicBezTo>
                  <a:cubicBezTo>
                    <a:pt x="2019" y="57"/>
                    <a:pt x="2026" y="58"/>
                    <a:pt x="2032" y="57"/>
                  </a:cubicBezTo>
                  <a:cubicBezTo>
                    <a:pt x="2044" y="57"/>
                    <a:pt x="2056" y="56"/>
                    <a:pt x="2068" y="53"/>
                  </a:cubicBezTo>
                  <a:cubicBezTo>
                    <a:pt x="2100" y="46"/>
                    <a:pt x="2128" y="43"/>
                    <a:pt x="2161" y="48"/>
                  </a:cubicBezTo>
                  <a:cubicBezTo>
                    <a:pt x="2168" y="48"/>
                    <a:pt x="2175" y="49"/>
                    <a:pt x="2183" y="50"/>
                  </a:cubicBezTo>
                  <a:cubicBezTo>
                    <a:pt x="2257" y="61"/>
                    <a:pt x="2331" y="51"/>
                    <a:pt x="2404" y="45"/>
                  </a:cubicBezTo>
                  <a:cubicBezTo>
                    <a:pt x="2411" y="44"/>
                    <a:pt x="2417" y="44"/>
                    <a:pt x="2424" y="44"/>
                  </a:cubicBezTo>
                  <a:cubicBezTo>
                    <a:pt x="2457" y="54"/>
                    <a:pt x="2488" y="42"/>
                    <a:pt x="2520" y="38"/>
                  </a:cubicBezTo>
                  <a:cubicBezTo>
                    <a:pt x="2527" y="38"/>
                    <a:pt x="2534" y="37"/>
                    <a:pt x="2542" y="37"/>
                  </a:cubicBezTo>
                  <a:cubicBezTo>
                    <a:pt x="2604" y="65"/>
                    <a:pt x="2664" y="53"/>
                    <a:pt x="2732" y="47"/>
                  </a:cubicBezTo>
                  <a:cubicBezTo>
                    <a:pt x="2739" y="47"/>
                    <a:pt x="2745" y="48"/>
                    <a:pt x="2752" y="50"/>
                  </a:cubicBezTo>
                  <a:cubicBezTo>
                    <a:pt x="2759" y="51"/>
                    <a:pt x="2765" y="53"/>
                    <a:pt x="2771" y="56"/>
                  </a:cubicBezTo>
                  <a:lnTo>
                    <a:pt x="2770" y="64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9" name="Freeform 25"/>
            <p:cNvSpPr/>
            <p:nvPr/>
          </p:nvSpPr>
          <p:spPr bwMode="auto">
            <a:xfrm>
              <a:off x="785377" y="849325"/>
              <a:ext cx="7603714" cy="69850"/>
            </a:xfrm>
            <a:custGeom>
              <a:avLst/>
              <a:gdLst>
                <a:gd name="T0" fmla="*/ 2747 w 2770"/>
                <a:gd name="T1" fmla="*/ 60 h 96"/>
                <a:gd name="T2" fmla="*/ 2550 w 2770"/>
                <a:gd name="T3" fmla="*/ 62 h 96"/>
                <a:gd name="T4" fmla="*/ 2474 w 2770"/>
                <a:gd name="T5" fmla="*/ 59 h 96"/>
                <a:gd name="T6" fmla="*/ 2432 w 2770"/>
                <a:gd name="T7" fmla="*/ 59 h 96"/>
                <a:gd name="T8" fmla="*/ 2208 w 2770"/>
                <a:gd name="T9" fmla="*/ 65 h 96"/>
                <a:gd name="T10" fmla="*/ 2171 w 2770"/>
                <a:gd name="T11" fmla="*/ 64 h 96"/>
                <a:gd name="T12" fmla="*/ 2002 w 2770"/>
                <a:gd name="T13" fmla="*/ 70 h 96"/>
                <a:gd name="T14" fmla="*/ 1779 w 2770"/>
                <a:gd name="T15" fmla="*/ 76 h 96"/>
                <a:gd name="T16" fmla="*/ 1634 w 2770"/>
                <a:gd name="T17" fmla="*/ 67 h 96"/>
                <a:gd name="T18" fmla="*/ 1479 w 2770"/>
                <a:gd name="T19" fmla="*/ 67 h 96"/>
                <a:gd name="T20" fmla="*/ 1382 w 2770"/>
                <a:gd name="T21" fmla="*/ 84 h 96"/>
                <a:gd name="T22" fmla="*/ 1290 w 2770"/>
                <a:gd name="T23" fmla="*/ 86 h 96"/>
                <a:gd name="T24" fmla="*/ 1079 w 2770"/>
                <a:gd name="T25" fmla="*/ 83 h 96"/>
                <a:gd name="T26" fmla="*/ 990 w 2770"/>
                <a:gd name="T27" fmla="*/ 84 h 96"/>
                <a:gd name="T28" fmla="*/ 949 w 2770"/>
                <a:gd name="T29" fmla="*/ 84 h 96"/>
                <a:gd name="T30" fmla="*/ 913 w 2770"/>
                <a:gd name="T31" fmla="*/ 83 h 96"/>
                <a:gd name="T32" fmla="*/ 884 w 2770"/>
                <a:gd name="T33" fmla="*/ 79 h 96"/>
                <a:gd name="T34" fmla="*/ 837 w 2770"/>
                <a:gd name="T35" fmla="*/ 80 h 96"/>
                <a:gd name="T36" fmla="*/ 579 w 2770"/>
                <a:gd name="T37" fmla="*/ 84 h 96"/>
                <a:gd name="T38" fmla="*/ 520 w 2770"/>
                <a:gd name="T39" fmla="*/ 72 h 96"/>
                <a:gd name="T40" fmla="*/ 484 w 2770"/>
                <a:gd name="T41" fmla="*/ 68 h 96"/>
                <a:gd name="T42" fmla="*/ 344 w 2770"/>
                <a:gd name="T43" fmla="*/ 79 h 96"/>
                <a:gd name="T44" fmla="*/ 189 w 2770"/>
                <a:gd name="T45" fmla="*/ 67 h 96"/>
                <a:gd name="T46" fmla="*/ 75 w 2770"/>
                <a:gd name="T47" fmla="*/ 69 h 96"/>
                <a:gd name="T48" fmla="*/ 0 w 2770"/>
                <a:gd name="T49" fmla="*/ 78 h 96"/>
                <a:gd name="T50" fmla="*/ 76 w 2770"/>
                <a:gd name="T51" fmla="*/ 61 h 96"/>
                <a:gd name="T52" fmla="*/ 158 w 2770"/>
                <a:gd name="T53" fmla="*/ 59 h 96"/>
                <a:gd name="T54" fmla="*/ 357 w 2770"/>
                <a:gd name="T55" fmla="*/ 60 h 96"/>
                <a:gd name="T56" fmla="*/ 483 w 2770"/>
                <a:gd name="T57" fmla="*/ 61 h 96"/>
                <a:gd name="T58" fmla="*/ 524 w 2770"/>
                <a:gd name="T59" fmla="*/ 70 h 96"/>
                <a:gd name="T60" fmla="*/ 565 w 2770"/>
                <a:gd name="T61" fmla="*/ 77 h 96"/>
                <a:gd name="T62" fmla="*/ 840 w 2770"/>
                <a:gd name="T63" fmla="*/ 68 h 96"/>
                <a:gd name="T64" fmla="*/ 876 w 2770"/>
                <a:gd name="T65" fmla="*/ 69 h 96"/>
                <a:gd name="T66" fmla="*/ 908 w 2770"/>
                <a:gd name="T67" fmla="*/ 75 h 96"/>
                <a:gd name="T68" fmla="*/ 950 w 2770"/>
                <a:gd name="T69" fmla="*/ 68 h 96"/>
                <a:gd name="T70" fmla="*/ 987 w 2770"/>
                <a:gd name="T71" fmla="*/ 65 h 96"/>
                <a:gd name="T72" fmla="*/ 1076 w 2770"/>
                <a:gd name="T73" fmla="*/ 70 h 96"/>
                <a:gd name="T74" fmla="*/ 1286 w 2770"/>
                <a:gd name="T75" fmla="*/ 75 h 96"/>
                <a:gd name="T76" fmla="*/ 1365 w 2770"/>
                <a:gd name="T77" fmla="*/ 75 h 96"/>
                <a:gd name="T78" fmla="*/ 1472 w 2770"/>
                <a:gd name="T79" fmla="*/ 53 h 96"/>
                <a:gd name="T80" fmla="*/ 1643 w 2770"/>
                <a:gd name="T81" fmla="*/ 59 h 96"/>
                <a:gd name="T82" fmla="*/ 1778 w 2770"/>
                <a:gd name="T83" fmla="*/ 65 h 96"/>
                <a:gd name="T84" fmla="*/ 1993 w 2770"/>
                <a:gd name="T85" fmla="*/ 62 h 96"/>
                <a:gd name="T86" fmla="*/ 2024 w 2770"/>
                <a:gd name="T87" fmla="*/ 67 h 96"/>
                <a:gd name="T88" fmla="*/ 2175 w 2770"/>
                <a:gd name="T89" fmla="*/ 60 h 96"/>
                <a:gd name="T90" fmla="*/ 2434 w 2770"/>
                <a:gd name="T91" fmla="*/ 56 h 96"/>
                <a:gd name="T92" fmla="*/ 2474 w 2770"/>
                <a:gd name="T93" fmla="*/ 55 h 96"/>
                <a:gd name="T94" fmla="*/ 2539 w 2770"/>
                <a:gd name="T95" fmla="*/ 48 h 96"/>
                <a:gd name="T96" fmla="*/ 2752 w 2770"/>
                <a:gd name="T97" fmla="*/ 56 h 96"/>
                <a:gd name="T98" fmla="*/ 2768 w 2770"/>
                <a:gd name="T99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70" h="96">
                  <a:moveTo>
                    <a:pt x="2768" y="60"/>
                  </a:moveTo>
                  <a:cubicBezTo>
                    <a:pt x="2761" y="59"/>
                    <a:pt x="2754" y="60"/>
                    <a:pt x="2747" y="60"/>
                  </a:cubicBezTo>
                  <a:cubicBezTo>
                    <a:pt x="2739" y="60"/>
                    <a:pt x="2732" y="61"/>
                    <a:pt x="2724" y="62"/>
                  </a:cubicBezTo>
                  <a:cubicBezTo>
                    <a:pt x="2664" y="69"/>
                    <a:pt x="2608" y="65"/>
                    <a:pt x="2550" y="62"/>
                  </a:cubicBezTo>
                  <a:cubicBezTo>
                    <a:pt x="2543" y="61"/>
                    <a:pt x="2537" y="61"/>
                    <a:pt x="2530" y="60"/>
                  </a:cubicBezTo>
                  <a:cubicBezTo>
                    <a:pt x="2512" y="58"/>
                    <a:pt x="2493" y="57"/>
                    <a:pt x="2474" y="59"/>
                  </a:cubicBezTo>
                  <a:cubicBezTo>
                    <a:pt x="2468" y="59"/>
                    <a:pt x="2461" y="59"/>
                    <a:pt x="2455" y="58"/>
                  </a:cubicBezTo>
                  <a:cubicBezTo>
                    <a:pt x="2447" y="58"/>
                    <a:pt x="2440" y="59"/>
                    <a:pt x="2432" y="59"/>
                  </a:cubicBezTo>
                  <a:cubicBezTo>
                    <a:pt x="2387" y="60"/>
                    <a:pt x="2342" y="64"/>
                    <a:pt x="2296" y="69"/>
                  </a:cubicBezTo>
                  <a:cubicBezTo>
                    <a:pt x="2268" y="72"/>
                    <a:pt x="2236" y="65"/>
                    <a:pt x="2208" y="65"/>
                  </a:cubicBezTo>
                  <a:cubicBezTo>
                    <a:pt x="2202" y="65"/>
                    <a:pt x="2195" y="65"/>
                    <a:pt x="2189" y="64"/>
                  </a:cubicBezTo>
                  <a:cubicBezTo>
                    <a:pt x="2183" y="64"/>
                    <a:pt x="2177" y="64"/>
                    <a:pt x="2171" y="64"/>
                  </a:cubicBezTo>
                  <a:cubicBezTo>
                    <a:pt x="2121" y="54"/>
                    <a:pt x="2073" y="65"/>
                    <a:pt x="2023" y="69"/>
                  </a:cubicBezTo>
                  <a:cubicBezTo>
                    <a:pt x="2016" y="70"/>
                    <a:pt x="2009" y="70"/>
                    <a:pt x="2002" y="70"/>
                  </a:cubicBezTo>
                  <a:cubicBezTo>
                    <a:pt x="1940" y="37"/>
                    <a:pt x="1856" y="41"/>
                    <a:pt x="1797" y="75"/>
                  </a:cubicBezTo>
                  <a:cubicBezTo>
                    <a:pt x="1791" y="75"/>
                    <a:pt x="1785" y="76"/>
                    <a:pt x="1779" y="76"/>
                  </a:cubicBezTo>
                  <a:cubicBezTo>
                    <a:pt x="1737" y="78"/>
                    <a:pt x="1694" y="75"/>
                    <a:pt x="1654" y="69"/>
                  </a:cubicBezTo>
                  <a:cubicBezTo>
                    <a:pt x="1647" y="68"/>
                    <a:pt x="1641" y="68"/>
                    <a:pt x="1634" y="67"/>
                  </a:cubicBezTo>
                  <a:cubicBezTo>
                    <a:pt x="1590" y="64"/>
                    <a:pt x="1545" y="65"/>
                    <a:pt x="1499" y="65"/>
                  </a:cubicBezTo>
                  <a:cubicBezTo>
                    <a:pt x="1492" y="66"/>
                    <a:pt x="1486" y="66"/>
                    <a:pt x="1479" y="67"/>
                  </a:cubicBezTo>
                  <a:cubicBezTo>
                    <a:pt x="1452" y="69"/>
                    <a:pt x="1427" y="75"/>
                    <a:pt x="1401" y="82"/>
                  </a:cubicBezTo>
                  <a:cubicBezTo>
                    <a:pt x="1395" y="82"/>
                    <a:pt x="1388" y="83"/>
                    <a:pt x="1382" y="84"/>
                  </a:cubicBezTo>
                  <a:cubicBezTo>
                    <a:pt x="1357" y="86"/>
                    <a:pt x="1332" y="88"/>
                    <a:pt x="1308" y="85"/>
                  </a:cubicBezTo>
                  <a:cubicBezTo>
                    <a:pt x="1302" y="86"/>
                    <a:pt x="1296" y="86"/>
                    <a:pt x="1290" y="86"/>
                  </a:cubicBezTo>
                  <a:cubicBezTo>
                    <a:pt x="1284" y="86"/>
                    <a:pt x="1278" y="86"/>
                    <a:pt x="1273" y="86"/>
                  </a:cubicBezTo>
                  <a:cubicBezTo>
                    <a:pt x="1208" y="72"/>
                    <a:pt x="1144" y="65"/>
                    <a:pt x="1079" y="83"/>
                  </a:cubicBezTo>
                  <a:cubicBezTo>
                    <a:pt x="1071" y="84"/>
                    <a:pt x="1063" y="84"/>
                    <a:pt x="1055" y="84"/>
                  </a:cubicBezTo>
                  <a:cubicBezTo>
                    <a:pt x="1034" y="85"/>
                    <a:pt x="1012" y="85"/>
                    <a:pt x="990" y="84"/>
                  </a:cubicBezTo>
                  <a:cubicBezTo>
                    <a:pt x="983" y="84"/>
                    <a:pt x="976" y="84"/>
                    <a:pt x="969" y="84"/>
                  </a:cubicBezTo>
                  <a:cubicBezTo>
                    <a:pt x="962" y="84"/>
                    <a:pt x="955" y="84"/>
                    <a:pt x="949" y="84"/>
                  </a:cubicBezTo>
                  <a:cubicBezTo>
                    <a:pt x="943" y="84"/>
                    <a:pt x="937" y="84"/>
                    <a:pt x="931" y="84"/>
                  </a:cubicBezTo>
                  <a:cubicBezTo>
                    <a:pt x="925" y="83"/>
                    <a:pt x="919" y="83"/>
                    <a:pt x="913" y="83"/>
                  </a:cubicBezTo>
                  <a:cubicBezTo>
                    <a:pt x="908" y="82"/>
                    <a:pt x="903" y="81"/>
                    <a:pt x="899" y="81"/>
                  </a:cubicBezTo>
                  <a:cubicBezTo>
                    <a:pt x="894" y="80"/>
                    <a:pt x="889" y="79"/>
                    <a:pt x="884" y="79"/>
                  </a:cubicBezTo>
                  <a:cubicBezTo>
                    <a:pt x="873" y="79"/>
                    <a:pt x="862" y="79"/>
                    <a:pt x="851" y="79"/>
                  </a:cubicBezTo>
                  <a:cubicBezTo>
                    <a:pt x="847" y="80"/>
                    <a:pt x="842" y="80"/>
                    <a:pt x="837" y="80"/>
                  </a:cubicBezTo>
                  <a:cubicBezTo>
                    <a:pt x="756" y="81"/>
                    <a:pt x="680" y="96"/>
                    <a:pt x="598" y="86"/>
                  </a:cubicBezTo>
                  <a:cubicBezTo>
                    <a:pt x="592" y="85"/>
                    <a:pt x="585" y="85"/>
                    <a:pt x="579" y="84"/>
                  </a:cubicBezTo>
                  <a:cubicBezTo>
                    <a:pt x="566" y="81"/>
                    <a:pt x="554" y="79"/>
                    <a:pt x="541" y="75"/>
                  </a:cubicBezTo>
                  <a:cubicBezTo>
                    <a:pt x="534" y="74"/>
                    <a:pt x="527" y="73"/>
                    <a:pt x="520" y="72"/>
                  </a:cubicBezTo>
                  <a:cubicBezTo>
                    <a:pt x="513" y="70"/>
                    <a:pt x="507" y="69"/>
                    <a:pt x="501" y="69"/>
                  </a:cubicBezTo>
                  <a:cubicBezTo>
                    <a:pt x="495" y="68"/>
                    <a:pt x="490" y="68"/>
                    <a:pt x="484" y="68"/>
                  </a:cubicBezTo>
                  <a:cubicBezTo>
                    <a:pt x="479" y="68"/>
                    <a:pt x="473" y="68"/>
                    <a:pt x="467" y="68"/>
                  </a:cubicBezTo>
                  <a:cubicBezTo>
                    <a:pt x="426" y="63"/>
                    <a:pt x="384" y="67"/>
                    <a:pt x="344" y="79"/>
                  </a:cubicBezTo>
                  <a:cubicBezTo>
                    <a:pt x="338" y="81"/>
                    <a:pt x="332" y="83"/>
                    <a:pt x="327" y="85"/>
                  </a:cubicBezTo>
                  <a:cubicBezTo>
                    <a:pt x="276" y="94"/>
                    <a:pt x="240" y="62"/>
                    <a:pt x="189" y="67"/>
                  </a:cubicBezTo>
                  <a:cubicBezTo>
                    <a:pt x="182" y="67"/>
                    <a:pt x="176" y="67"/>
                    <a:pt x="170" y="68"/>
                  </a:cubicBezTo>
                  <a:cubicBezTo>
                    <a:pt x="138" y="70"/>
                    <a:pt x="105" y="75"/>
                    <a:pt x="75" y="69"/>
                  </a:cubicBezTo>
                  <a:cubicBezTo>
                    <a:pt x="69" y="70"/>
                    <a:pt x="62" y="70"/>
                    <a:pt x="56" y="71"/>
                  </a:cubicBezTo>
                  <a:cubicBezTo>
                    <a:pt x="38" y="73"/>
                    <a:pt x="19" y="75"/>
                    <a:pt x="0" y="78"/>
                  </a:cubicBezTo>
                  <a:cubicBezTo>
                    <a:pt x="19" y="72"/>
                    <a:pt x="38" y="67"/>
                    <a:pt x="57" y="64"/>
                  </a:cubicBezTo>
                  <a:cubicBezTo>
                    <a:pt x="63" y="63"/>
                    <a:pt x="70" y="61"/>
                    <a:pt x="76" y="61"/>
                  </a:cubicBezTo>
                  <a:cubicBezTo>
                    <a:pt x="97" y="63"/>
                    <a:pt x="117" y="62"/>
                    <a:pt x="137" y="60"/>
                  </a:cubicBezTo>
                  <a:cubicBezTo>
                    <a:pt x="144" y="60"/>
                    <a:pt x="151" y="59"/>
                    <a:pt x="158" y="59"/>
                  </a:cubicBezTo>
                  <a:cubicBezTo>
                    <a:pt x="208" y="50"/>
                    <a:pt x="256" y="62"/>
                    <a:pt x="304" y="69"/>
                  </a:cubicBezTo>
                  <a:cubicBezTo>
                    <a:pt x="320" y="69"/>
                    <a:pt x="340" y="62"/>
                    <a:pt x="357" y="60"/>
                  </a:cubicBezTo>
                  <a:cubicBezTo>
                    <a:pt x="363" y="59"/>
                    <a:pt x="369" y="59"/>
                    <a:pt x="375" y="58"/>
                  </a:cubicBezTo>
                  <a:cubicBezTo>
                    <a:pt x="410" y="54"/>
                    <a:pt x="445" y="54"/>
                    <a:pt x="483" y="61"/>
                  </a:cubicBezTo>
                  <a:cubicBezTo>
                    <a:pt x="490" y="61"/>
                    <a:pt x="497" y="62"/>
                    <a:pt x="505" y="64"/>
                  </a:cubicBezTo>
                  <a:cubicBezTo>
                    <a:pt x="511" y="66"/>
                    <a:pt x="518" y="68"/>
                    <a:pt x="524" y="70"/>
                  </a:cubicBezTo>
                  <a:cubicBezTo>
                    <a:pt x="532" y="71"/>
                    <a:pt x="539" y="72"/>
                    <a:pt x="547" y="73"/>
                  </a:cubicBezTo>
                  <a:cubicBezTo>
                    <a:pt x="553" y="75"/>
                    <a:pt x="559" y="76"/>
                    <a:pt x="565" y="77"/>
                  </a:cubicBezTo>
                  <a:cubicBezTo>
                    <a:pt x="571" y="78"/>
                    <a:pt x="578" y="79"/>
                    <a:pt x="584" y="80"/>
                  </a:cubicBezTo>
                  <a:cubicBezTo>
                    <a:pt x="668" y="81"/>
                    <a:pt x="756" y="70"/>
                    <a:pt x="840" y="68"/>
                  </a:cubicBezTo>
                  <a:cubicBezTo>
                    <a:pt x="846" y="68"/>
                    <a:pt x="852" y="68"/>
                    <a:pt x="858" y="68"/>
                  </a:cubicBezTo>
                  <a:cubicBezTo>
                    <a:pt x="864" y="68"/>
                    <a:pt x="870" y="69"/>
                    <a:pt x="876" y="69"/>
                  </a:cubicBezTo>
                  <a:cubicBezTo>
                    <a:pt x="881" y="71"/>
                    <a:pt x="887" y="72"/>
                    <a:pt x="892" y="73"/>
                  </a:cubicBezTo>
                  <a:cubicBezTo>
                    <a:pt x="897" y="74"/>
                    <a:pt x="903" y="75"/>
                    <a:pt x="908" y="75"/>
                  </a:cubicBezTo>
                  <a:cubicBezTo>
                    <a:pt x="915" y="73"/>
                    <a:pt x="922" y="72"/>
                    <a:pt x="929" y="70"/>
                  </a:cubicBezTo>
                  <a:cubicBezTo>
                    <a:pt x="936" y="69"/>
                    <a:pt x="943" y="68"/>
                    <a:pt x="950" y="68"/>
                  </a:cubicBezTo>
                  <a:cubicBezTo>
                    <a:pt x="956" y="67"/>
                    <a:pt x="962" y="66"/>
                    <a:pt x="969" y="66"/>
                  </a:cubicBezTo>
                  <a:cubicBezTo>
                    <a:pt x="975" y="65"/>
                    <a:pt x="981" y="65"/>
                    <a:pt x="987" y="65"/>
                  </a:cubicBezTo>
                  <a:cubicBezTo>
                    <a:pt x="1009" y="68"/>
                    <a:pt x="1031" y="70"/>
                    <a:pt x="1052" y="70"/>
                  </a:cubicBezTo>
                  <a:cubicBezTo>
                    <a:pt x="1059" y="70"/>
                    <a:pt x="1068" y="70"/>
                    <a:pt x="1076" y="70"/>
                  </a:cubicBezTo>
                  <a:cubicBezTo>
                    <a:pt x="1140" y="72"/>
                    <a:pt x="1204" y="53"/>
                    <a:pt x="1269" y="75"/>
                  </a:cubicBezTo>
                  <a:cubicBezTo>
                    <a:pt x="1275" y="75"/>
                    <a:pt x="1280" y="75"/>
                    <a:pt x="1286" y="75"/>
                  </a:cubicBezTo>
                  <a:cubicBezTo>
                    <a:pt x="1291" y="75"/>
                    <a:pt x="1297" y="75"/>
                    <a:pt x="1303" y="75"/>
                  </a:cubicBezTo>
                  <a:cubicBezTo>
                    <a:pt x="1324" y="79"/>
                    <a:pt x="1345" y="78"/>
                    <a:pt x="1365" y="75"/>
                  </a:cubicBezTo>
                  <a:cubicBezTo>
                    <a:pt x="1372" y="75"/>
                    <a:pt x="1379" y="74"/>
                    <a:pt x="1386" y="73"/>
                  </a:cubicBezTo>
                  <a:cubicBezTo>
                    <a:pt x="1415" y="66"/>
                    <a:pt x="1443" y="58"/>
                    <a:pt x="1472" y="53"/>
                  </a:cubicBezTo>
                  <a:cubicBezTo>
                    <a:pt x="1478" y="52"/>
                    <a:pt x="1484" y="52"/>
                    <a:pt x="1489" y="51"/>
                  </a:cubicBezTo>
                  <a:cubicBezTo>
                    <a:pt x="1539" y="55"/>
                    <a:pt x="1591" y="56"/>
                    <a:pt x="1643" y="59"/>
                  </a:cubicBezTo>
                  <a:cubicBezTo>
                    <a:pt x="1651" y="59"/>
                    <a:pt x="1659" y="60"/>
                    <a:pt x="1667" y="60"/>
                  </a:cubicBezTo>
                  <a:cubicBezTo>
                    <a:pt x="1704" y="65"/>
                    <a:pt x="1741" y="67"/>
                    <a:pt x="1778" y="65"/>
                  </a:cubicBezTo>
                  <a:cubicBezTo>
                    <a:pt x="1783" y="65"/>
                    <a:pt x="1789" y="65"/>
                    <a:pt x="1794" y="64"/>
                  </a:cubicBezTo>
                  <a:cubicBezTo>
                    <a:pt x="1860" y="0"/>
                    <a:pt x="1920" y="34"/>
                    <a:pt x="1993" y="62"/>
                  </a:cubicBezTo>
                  <a:cubicBezTo>
                    <a:pt x="1999" y="63"/>
                    <a:pt x="2005" y="65"/>
                    <a:pt x="2011" y="67"/>
                  </a:cubicBezTo>
                  <a:cubicBezTo>
                    <a:pt x="2015" y="67"/>
                    <a:pt x="2020" y="67"/>
                    <a:pt x="2024" y="67"/>
                  </a:cubicBezTo>
                  <a:cubicBezTo>
                    <a:pt x="2028" y="66"/>
                    <a:pt x="2032" y="66"/>
                    <a:pt x="2036" y="65"/>
                  </a:cubicBezTo>
                  <a:cubicBezTo>
                    <a:pt x="2084" y="53"/>
                    <a:pt x="2128" y="59"/>
                    <a:pt x="2175" y="60"/>
                  </a:cubicBezTo>
                  <a:cubicBezTo>
                    <a:pt x="2182" y="61"/>
                    <a:pt x="2189" y="62"/>
                    <a:pt x="2196" y="63"/>
                  </a:cubicBezTo>
                  <a:cubicBezTo>
                    <a:pt x="2275" y="72"/>
                    <a:pt x="2354" y="62"/>
                    <a:pt x="2434" y="56"/>
                  </a:cubicBezTo>
                  <a:cubicBezTo>
                    <a:pt x="2441" y="56"/>
                    <a:pt x="2448" y="55"/>
                    <a:pt x="2455" y="55"/>
                  </a:cubicBezTo>
                  <a:cubicBezTo>
                    <a:pt x="2461" y="55"/>
                    <a:pt x="2468" y="55"/>
                    <a:pt x="2474" y="55"/>
                  </a:cubicBezTo>
                  <a:cubicBezTo>
                    <a:pt x="2490" y="52"/>
                    <a:pt x="2506" y="49"/>
                    <a:pt x="2522" y="48"/>
                  </a:cubicBezTo>
                  <a:cubicBezTo>
                    <a:pt x="2527" y="48"/>
                    <a:pt x="2533" y="48"/>
                    <a:pt x="2539" y="48"/>
                  </a:cubicBezTo>
                  <a:cubicBezTo>
                    <a:pt x="2604" y="56"/>
                    <a:pt x="2668" y="59"/>
                    <a:pt x="2732" y="54"/>
                  </a:cubicBezTo>
                  <a:cubicBezTo>
                    <a:pt x="2738" y="54"/>
                    <a:pt x="2745" y="55"/>
                    <a:pt x="2752" y="56"/>
                  </a:cubicBezTo>
                  <a:cubicBezTo>
                    <a:pt x="2758" y="57"/>
                    <a:pt x="2764" y="58"/>
                    <a:pt x="2770" y="60"/>
                  </a:cubicBezTo>
                  <a:cubicBezTo>
                    <a:pt x="2770" y="60"/>
                    <a:pt x="2769" y="60"/>
                    <a:pt x="2768" y="60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0" name="Freeform 26"/>
            <p:cNvSpPr/>
            <p:nvPr/>
          </p:nvSpPr>
          <p:spPr bwMode="auto">
            <a:xfrm>
              <a:off x="797267" y="884250"/>
              <a:ext cx="7597767" cy="53975"/>
            </a:xfrm>
            <a:custGeom>
              <a:avLst/>
              <a:gdLst>
                <a:gd name="T0" fmla="*/ 2550 w 2770"/>
                <a:gd name="T1" fmla="*/ 46 h 74"/>
                <a:gd name="T2" fmla="*/ 2474 w 2770"/>
                <a:gd name="T3" fmla="*/ 44 h 74"/>
                <a:gd name="T4" fmla="*/ 2432 w 2770"/>
                <a:gd name="T5" fmla="*/ 44 h 74"/>
                <a:gd name="T6" fmla="*/ 2208 w 2770"/>
                <a:gd name="T7" fmla="*/ 49 h 74"/>
                <a:gd name="T8" fmla="*/ 2171 w 2770"/>
                <a:gd name="T9" fmla="*/ 48 h 74"/>
                <a:gd name="T10" fmla="*/ 2002 w 2770"/>
                <a:gd name="T11" fmla="*/ 54 h 74"/>
                <a:gd name="T12" fmla="*/ 1799 w 2770"/>
                <a:gd name="T13" fmla="*/ 48 h 74"/>
                <a:gd name="T14" fmla="*/ 1761 w 2770"/>
                <a:gd name="T15" fmla="*/ 59 h 74"/>
                <a:gd name="T16" fmla="*/ 1654 w 2770"/>
                <a:gd name="T17" fmla="*/ 52 h 74"/>
                <a:gd name="T18" fmla="*/ 1499 w 2770"/>
                <a:gd name="T19" fmla="*/ 49 h 74"/>
                <a:gd name="T20" fmla="*/ 1401 w 2770"/>
                <a:gd name="T21" fmla="*/ 63 h 74"/>
                <a:gd name="T22" fmla="*/ 1308 w 2770"/>
                <a:gd name="T23" fmla="*/ 66 h 74"/>
                <a:gd name="T24" fmla="*/ 1273 w 2770"/>
                <a:gd name="T25" fmla="*/ 67 h 74"/>
                <a:gd name="T26" fmla="*/ 1118 w 2770"/>
                <a:gd name="T27" fmla="*/ 58 h 74"/>
                <a:gd name="T28" fmla="*/ 899 w 2770"/>
                <a:gd name="T29" fmla="*/ 62 h 74"/>
                <a:gd name="T30" fmla="*/ 851 w 2770"/>
                <a:gd name="T31" fmla="*/ 61 h 74"/>
                <a:gd name="T32" fmla="*/ 658 w 2770"/>
                <a:gd name="T33" fmla="*/ 70 h 74"/>
                <a:gd name="T34" fmla="*/ 598 w 2770"/>
                <a:gd name="T35" fmla="*/ 67 h 74"/>
                <a:gd name="T36" fmla="*/ 541 w 2770"/>
                <a:gd name="T37" fmla="*/ 57 h 74"/>
                <a:gd name="T38" fmla="*/ 501 w 2770"/>
                <a:gd name="T39" fmla="*/ 52 h 74"/>
                <a:gd name="T40" fmla="*/ 467 w 2770"/>
                <a:gd name="T41" fmla="*/ 52 h 74"/>
                <a:gd name="T42" fmla="*/ 405 w 2770"/>
                <a:gd name="T43" fmla="*/ 51 h 74"/>
                <a:gd name="T44" fmla="*/ 189 w 2770"/>
                <a:gd name="T45" fmla="*/ 50 h 74"/>
                <a:gd name="T46" fmla="*/ 75 w 2770"/>
                <a:gd name="T47" fmla="*/ 53 h 74"/>
                <a:gd name="T48" fmla="*/ 0 w 2770"/>
                <a:gd name="T49" fmla="*/ 60 h 74"/>
                <a:gd name="T50" fmla="*/ 76 w 2770"/>
                <a:gd name="T51" fmla="*/ 45 h 74"/>
                <a:gd name="T52" fmla="*/ 158 w 2770"/>
                <a:gd name="T53" fmla="*/ 43 h 74"/>
                <a:gd name="T54" fmla="*/ 195 w 2770"/>
                <a:gd name="T55" fmla="*/ 41 h 74"/>
                <a:gd name="T56" fmla="*/ 428 w 2770"/>
                <a:gd name="T57" fmla="*/ 41 h 74"/>
                <a:gd name="T58" fmla="*/ 505 w 2770"/>
                <a:gd name="T59" fmla="*/ 48 h 74"/>
                <a:gd name="T60" fmla="*/ 547 w 2770"/>
                <a:gd name="T61" fmla="*/ 56 h 74"/>
                <a:gd name="T62" fmla="*/ 606 w 2770"/>
                <a:gd name="T63" fmla="*/ 63 h 74"/>
                <a:gd name="T64" fmla="*/ 645 w 2770"/>
                <a:gd name="T65" fmla="*/ 67 h 74"/>
                <a:gd name="T66" fmla="*/ 840 w 2770"/>
                <a:gd name="T67" fmla="*/ 51 h 74"/>
                <a:gd name="T68" fmla="*/ 876 w 2770"/>
                <a:gd name="T69" fmla="*/ 52 h 74"/>
                <a:gd name="T70" fmla="*/ 908 w 2770"/>
                <a:gd name="T71" fmla="*/ 58 h 74"/>
                <a:gd name="T72" fmla="*/ 1133 w 2770"/>
                <a:gd name="T73" fmla="*/ 51 h 74"/>
                <a:gd name="T74" fmla="*/ 1286 w 2770"/>
                <a:gd name="T75" fmla="*/ 57 h 74"/>
                <a:gd name="T76" fmla="*/ 1365 w 2770"/>
                <a:gd name="T77" fmla="*/ 58 h 74"/>
                <a:gd name="T78" fmla="*/ 1472 w 2770"/>
                <a:gd name="T79" fmla="*/ 39 h 74"/>
                <a:gd name="T80" fmla="*/ 1643 w 2770"/>
                <a:gd name="T81" fmla="*/ 44 h 74"/>
                <a:gd name="T82" fmla="*/ 1747 w 2770"/>
                <a:gd name="T83" fmla="*/ 50 h 74"/>
                <a:gd name="T84" fmla="*/ 1784 w 2770"/>
                <a:gd name="T85" fmla="*/ 43 h 74"/>
                <a:gd name="T86" fmla="*/ 1993 w 2770"/>
                <a:gd name="T87" fmla="*/ 46 h 74"/>
                <a:gd name="T88" fmla="*/ 2024 w 2770"/>
                <a:gd name="T89" fmla="*/ 50 h 74"/>
                <a:gd name="T90" fmla="*/ 2175 w 2770"/>
                <a:gd name="T91" fmla="*/ 45 h 74"/>
                <a:gd name="T92" fmla="*/ 2434 w 2770"/>
                <a:gd name="T93" fmla="*/ 41 h 74"/>
                <a:gd name="T94" fmla="*/ 2474 w 2770"/>
                <a:gd name="T95" fmla="*/ 40 h 74"/>
                <a:gd name="T96" fmla="*/ 2539 w 2770"/>
                <a:gd name="T97" fmla="*/ 34 h 74"/>
                <a:gd name="T98" fmla="*/ 2759 w 2770"/>
                <a:gd name="T99" fmla="*/ 43 h 74"/>
                <a:gd name="T100" fmla="*/ 2768 w 2770"/>
                <a:gd name="T101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70" h="74">
                  <a:moveTo>
                    <a:pt x="2768" y="45"/>
                  </a:moveTo>
                  <a:cubicBezTo>
                    <a:pt x="2696" y="36"/>
                    <a:pt x="2624" y="49"/>
                    <a:pt x="2550" y="46"/>
                  </a:cubicBezTo>
                  <a:cubicBezTo>
                    <a:pt x="2543" y="46"/>
                    <a:pt x="2537" y="45"/>
                    <a:pt x="2530" y="45"/>
                  </a:cubicBezTo>
                  <a:cubicBezTo>
                    <a:pt x="2512" y="43"/>
                    <a:pt x="2493" y="42"/>
                    <a:pt x="2474" y="44"/>
                  </a:cubicBezTo>
                  <a:cubicBezTo>
                    <a:pt x="2468" y="43"/>
                    <a:pt x="2461" y="43"/>
                    <a:pt x="2455" y="43"/>
                  </a:cubicBezTo>
                  <a:cubicBezTo>
                    <a:pt x="2447" y="43"/>
                    <a:pt x="2440" y="43"/>
                    <a:pt x="2432" y="44"/>
                  </a:cubicBezTo>
                  <a:cubicBezTo>
                    <a:pt x="2387" y="45"/>
                    <a:pt x="2342" y="48"/>
                    <a:pt x="2296" y="52"/>
                  </a:cubicBezTo>
                  <a:cubicBezTo>
                    <a:pt x="2268" y="55"/>
                    <a:pt x="2236" y="49"/>
                    <a:pt x="2208" y="49"/>
                  </a:cubicBezTo>
                  <a:cubicBezTo>
                    <a:pt x="2202" y="49"/>
                    <a:pt x="2195" y="49"/>
                    <a:pt x="2189" y="48"/>
                  </a:cubicBezTo>
                  <a:cubicBezTo>
                    <a:pt x="2183" y="48"/>
                    <a:pt x="2177" y="48"/>
                    <a:pt x="2171" y="48"/>
                  </a:cubicBezTo>
                  <a:cubicBezTo>
                    <a:pt x="2121" y="40"/>
                    <a:pt x="2073" y="49"/>
                    <a:pt x="2023" y="53"/>
                  </a:cubicBezTo>
                  <a:cubicBezTo>
                    <a:pt x="2016" y="53"/>
                    <a:pt x="2009" y="53"/>
                    <a:pt x="2002" y="54"/>
                  </a:cubicBezTo>
                  <a:cubicBezTo>
                    <a:pt x="1996" y="52"/>
                    <a:pt x="1991" y="50"/>
                    <a:pt x="1986" y="49"/>
                  </a:cubicBezTo>
                  <a:cubicBezTo>
                    <a:pt x="1924" y="37"/>
                    <a:pt x="1856" y="0"/>
                    <a:pt x="1799" y="48"/>
                  </a:cubicBezTo>
                  <a:cubicBezTo>
                    <a:pt x="1795" y="50"/>
                    <a:pt x="1791" y="51"/>
                    <a:pt x="1787" y="53"/>
                  </a:cubicBezTo>
                  <a:cubicBezTo>
                    <a:pt x="1778" y="56"/>
                    <a:pt x="1770" y="58"/>
                    <a:pt x="1761" y="59"/>
                  </a:cubicBezTo>
                  <a:cubicBezTo>
                    <a:pt x="1755" y="59"/>
                    <a:pt x="1749" y="59"/>
                    <a:pt x="1743" y="59"/>
                  </a:cubicBezTo>
                  <a:cubicBezTo>
                    <a:pt x="1713" y="58"/>
                    <a:pt x="1683" y="56"/>
                    <a:pt x="1654" y="52"/>
                  </a:cubicBezTo>
                  <a:cubicBezTo>
                    <a:pt x="1647" y="52"/>
                    <a:pt x="1641" y="51"/>
                    <a:pt x="1634" y="51"/>
                  </a:cubicBezTo>
                  <a:cubicBezTo>
                    <a:pt x="1590" y="48"/>
                    <a:pt x="1545" y="49"/>
                    <a:pt x="1499" y="49"/>
                  </a:cubicBezTo>
                  <a:cubicBezTo>
                    <a:pt x="1492" y="50"/>
                    <a:pt x="1486" y="50"/>
                    <a:pt x="1479" y="50"/>
                  </a:cubicBezTo>
                  <a:cubicBezTo>
                    <a:pt x="1452" y="53"/>
                    <a:pt x="1427" y="58"/>
                    <a:pt x="1401" y="63"/>
                  </a:cubicBezTo>
                  <a:cubicBezTo>
                    <a:pt x="1395" y="64"/>
                    <a:pt x="1388" y="64"/>
                    <a:pt x="1382" y="65"/>
                  </a:cubicBezTo>
                  <a:cubicBezTo>
                    <a:pt x="1357" y="67"/>
                    <a:pt x="1332" y="69"/>
                    <a:pt x="1308" y="66"/>
                  </a:cubicBezTo>
                  <a:cubicBezTo>
                    <a:pt x="1302" y="66"/>
                    <a:pt x="1296" y="67"/>
                    <a:pt x="1290" y="67"/>
                  </a:cubicBezTo>
                  <a:cubicBezTo>
                    <a:pt x="1284" y="67"/>
                    <a:pt x="1278" y="67"/>
                    <a:pt x="1273" y="67"/>
                  </a:cubicBezTo>
                  <a:cubicBezTo>
                    <a:pt x="1227" y="58"/>
                    <a:pt x="1182" y="53"/>
                    <a:pt x="1137" y="56"/>
                  </a:cubicBezTo>
                  <a:cubicBezTo>
                    <a:pt x="1131" y="56"/>
                    <a:pt x="1124" y="57"/>
                    <a:pt x="1118" y="58"/>
                  </a:cubicBezTo>
                  <a:cubicBezTo>
                    <a:pt x="1048" y="62"/>
                    <a:pt x="980" y="65"/>
                    <a:pt x="913" y="64"/>
                  </a:cubicBezTo>
                  <a:cubicBezTo>
                    <a:pt x="908" y="64"/>
                    <a:pt x="903" y="63"/>
                    <a:pt x="899" y="62"/>
                  </a:cubicBezTo>
                  <a:cubicBezTo>
                    <a:pt x="894" y="62"/>
                    <a:pt x="889" y="61"/>
                    <a:pt x="884" y="61"/>
                  </a:cubicBezTo>
                  <a:cubicBezTo>
                    <a:pt x="873" y="60"/>
                    <a:pt x="862" y="61"/>
                    <a:pt x="851" y="61"/>
                  </a:cubicBezTo>
                  <a:cubicBezTo>
                    <a:pt x="844" y="61"/>
                    <a:pt x="837" y="62"/>
                    <a:pt x="830" y="62"/>
                  </a:cubicBezTo>
                  <a:cubicBezTo>
                    <a:pt x="772" y="63"/>
                    <a:pt x="716" y="74"/>
                    <a:pt x="658" y="70"/>
                  </a:cubicBezTo>
                  <a:cubicBezTo>
                    <a:pt x="651" y="70"/>
                    <a:pt x="645" y="70"/>
                    <a:pt x="638" y="70"/>
                  </a:cubicBezTo>
                  <a:cubicBezTo>
                    <a:pt x="625" y="69"/>
                    <a:pt x="611" y="68"/>
                    <a:pt x="598" y="67"/>
                  </a:cubicBezTo>
                  <a:cubicBezTo>
                    <a:pt x="592" y="66"/>
                    <a:pt x="585" y="66"/>
                    <a:pt x="579" y="65"/>
                  </a:cubicBezTo>
                  <a:cubicBezTo>
                    <a:pt x="566" y="63"/>
                    <a:pt x="554" y="61"/>
                    <a:pt x="541" y="57"/>
                  </a:cubicBezTo>
                  <a:cubicBezTo>
                    <a:pt x="534" y="56"/>
                    <a:pt x="527" y="56"/>
                    <a:pt x="520" y="55"/>
                  </a:cubicBezTo>
                  <a:cubicBezTo>
                    <a:pt x="513" y="53"/>
                    <a:pt x="507" y="52"/>
                    <a:pt x="501" y="52"/>
                  </a:cubicBezTo>
                  <a:cubicBezTo>
                    <a:pt x="495" y="52"/>
                    <a:pt x="490" y="51"/>
                    <a:pt x="484" y="51"/>
                  </a:cubicBezTo>
                  <a:cubicBezTo>
                    <a:pt x="479" y="52"/>
                    <a:pt x="473" y="52"/>
                    <a:pt x="467" y="52"/>
                  </a:cubicBezTo>
                  <a:cubicBezTo>
                    <a:pt x="453" y="50"/>
                    <a:pt x="440" y="50"/>
                    <a:pt x="426" y="50"/>
                  </a:cubicBezTo>
                  <a:cubicBezTo>
                    <a:pt x="419" y="50"/>
                    <a:pt x="412" y="50"/>
                    <a:pt x="405" y="51"/>
                  </a:cubicBezTo>
                  <a:cubicBezTo>
                    <a:pt x="340" y="52"/>
                    <a:pt x="276" y="59"/>
                    <a:pt x="211" y="50"/>
                  </a:cubicBezTo>
                  <a:cubicBezTo>
                    <a:pt x="204" y="50"/>
                    <a:pt x="195" y="50"/>
                    <a:pt x="189" y="50"/>
                  </a:cubicBezTo>
                  <a:cubicBezTo>
                    <a:pt x="182" y="51"/>
                    <a:pt x="176" y="51"/>
                    <a:pt x="170" y="51"/>
                  </a:cubicBezTo>
                  <a:cubicBezTo>
                    <a:pt x="138" y="54"/>
                    <a:pt x="105" y="58"/>
                    <a:pt x="75" y="53"/>
                  </a:cubicBezTo>
                  <a:cubicBezTo>
                    <a:pt x="69" y="53"/>
                    <a:pt x="62" y="53"/>
                    <a:pt x="56" y="54"/>
                  </a:cubicBezTo>
                  <a:cubicBezTo>
                    <a:pt x="38" y="55"/>
                    <a:pt x="19" y="57"/>
                    <a:pt x="0" y="60"/>
                  </a:cubicBezTo>
                  <a:cubicBezTo>
                    <a:pt x="19" y="55"/>
                    <a:pt x="38" y="51"/>
                    <a:pt x="57" y="48"/>
                  </a:cubicBezTo>
                  <a:cubicBezTo>
                    <a:pt x="64" y="47"/>
                    <a:pt x="70" y="46"/>
                    <a:pt x="76" y="45"/>
                  </a:cubicBezTo>
                  <a:cubicBezTo>
                    <a:pt x="97" y="47"/>
                    <a:pt x="117" y="46"/>
                    <a:pt x="137" y="45"/>
                  </a:cubicBezTo>
                  <a:cubicBezTo>
                    <a:pt x="144" y="44"/>
                    <a:pt x="151" y="44"/>
                    <a:pt x="158" y="43"/>
                  </a:cubicBezTo>
                  <a:cubicBezTo>
                    <a:pt x="164" y="42"/>
                    <a:pt x="170" y="42"/>
                    <a:pt x="176" y="41"/>
                  </a:cubicBezTo>
                  <a:cubicBezTo>
                    <a:pt x="183" y="41"/>
                    <a:pt x="189" y="41"/>
                    <a:pt x="195" y="41"/>
                  </a:cubicBezTo>
                  <a:cubicBezTo>
                    <a:pt x="268" y="52"/>
                    <a:pt x="340" y="52"/>
                    <a:pt x="410" y="41"/>
                  </a:cubicBezTo>
                  <a:cubicBezTo>
                    <a:pt x="416" y="41"/>
                    <a:pt x="422" y="41"/>
                    <a:pt x="428" y="41"/>
                  </a:cubicBezTo>
                  <a:cubicBezTo>
                    <a:pt x="446" y="41"/>
                    <a:pt x="464" y="43"/>
                    <a:pt x="483" y="46"/>
                  </a:cubicBezTo>
                  <a:cubicBezTo>
                    <a:pt x="490" y="46"/>
                    <a:pt x="497" y="46"/>
                    <a:pt x="505" y="48"/>
                  </a:cubicBezTo>
                  <a:cubicBezTo>
                    <a:pt x="511" y="50"/>
                    <a:pt x="518" y="51"/>
                    <a:pt x="524" y="53"/>
                  </a:cubicBezTo>
                  <a:cubicBezTo>
                    <a:pt x="532" y="54"/>
                    <a:pt x="539" y="55"/>
                    <a:pt x="547" y="56"/>
                  </a:cubicBezTo>
                  <a:cubicBezTo>
                    <a:pt x="559" y="58"/>
                    <a:pt x="571" y="60"/>
                    <a:pt x="584" y="61"/>
                  </a:cubicBezTo>
                  <a:cubicBezTo>
                    <a:pt x="590" y="62"/>
                    <a:pt x="600" y="63"/>
                    <a:pt x="606" y="63"/>
                  </a:cubicBezTo>
                  <a:cubicBezTo>
                    <a:pt x="613" y="64"/>
                    <a:pt x="619" y="65"/>
                    <a:pt x="626" y="66"/>
                  </a:cubicBezTo>
                  <a:cubicBezTo>
                    <a:pt x="632" y="66"/>
                    <a:pt x="639" y="67"/>
                    <a:pt x="645" y="67"/>
                  </a:cubicBezTo>
                  <a:cubicBezTo>
                    <a:pt x="708" y="70"/>
                    <a:pt x="768" y="52"/>
                    <a:pt x="828" y="52"/>
                  </a:cubicBezTo>
                  <a:cubicBezTo>
                    <a:pt x="832" y="52"/>
                    <a:pt x="836" y="51"/>
                    <a:pt x="840" y="51"/>
                  </a:cubicBezTo>
                  <a:cubicBezTo>
                    <a:pt x="846" y="51"/>
                    <a:pt x="852" y="51"/>
                    <a:pt x="858" y="52"/>
                  </a:cubicBezTo>
                  <a:cubicBezTo>
                    <a:pt x="864" y="52"/>
                    <a:pt x="870" y="52"/>
                    <a:pt x="876" y="52"/>
                  </a:cubicBezTo>
                  <a:cubicBezTo>
                    <a:pt x="881" y="54"/>
                    <a:pt x="887" y="55"/>
                    <a:pt x="892" y="56"/>
                  </a:cubicBezTo>
                  <a:cubicBezTo>
                    <a:pt x="897" y="56"/>
                    <a:pt x="903" y="57"/>
                    <a:pt x="908" y="58"/>
                  </a:cubicBezTo>
                  <a:cubicBezTo>
                    <a:pt x="976" y="49"/>
                    <a:pt x="1044" y="62"/>
                    <a:pt x="1114" y="52"/>
                  </a:cubicBezTo>
                  <a:cubicBezTo>
                    <a:pt x="1120" y="52"/>
                    <a:pt x="1127" y="52"/>
                    <a:pt x="1133" y="51"/>
                  </a:cubicBezTo>
                  <a:cubicBezTo>
                    <a:pt x="1179" y="48"/>
                    <a:pt x="1224" y="44"/>
                    <a:pt x="1269" y="57"/>
                  </a:cubicBezTo>
                  <a:cubicBezTo>
                    <a:pt x="1275" y="57"/>
                    <a:pt x="1280" y="57"/>
                    <a:pt x="1286" y="57"/>
                  </a:cubicBezTo>
                  <a:cubicBezTo>
                    <a:pt x="1291" y="57"/>
                    <a:pt x="1297" y="57"/>
                    <a:pt x="1303" y="58"/>
                  </a:cubicBezTo>
                  <a:cubicBezTo>
                    <a:pt x="1324" y="61"/>
                    <a:pt x="1345" y="60"/>
                    <a:pt x="1365" y="58"/>
                  </a:cubicBezTo>
                  <a:cubicBezTo>
                    <a:pt x="1372" y="57"/>
                    <a:pt x="1379" y="56"/>
                    <a:pt x="1386" y="55"/>
                  </a:cubicBezTo>
                  <a:cubicBezTo>
                    <a:pt x="1415" y="50"/>
                    <a:pt x="1443" y="43"/>
                    <a:pt x="1472" y="39"/>
                  </a:cubicBezTo>
                  <a:cubicBezTo>
                    <a:pt x="1478" y="38"/>
                    <a:pt x="1484" y="37"/>
                    <a:pt x="1489" y="37"/>
                  </a:cubicBezTo>
                  <a:cubicBezTo>
                    <a:pt x="1539" y="40"/>
                    <a:pt x="1591" y="41"/>
                    <a:pt x="1643" y="44"/>
                  </a:cubicBezTo>
                  <a:cubicBezTo>
                    <a:pt x="1651" y="44"/>
                    <a:pt x="1659" y="44"/>
                    <a:pt x="1667" y="45"/>
                  </a:cubicBezTo>
                  <a:cubicBezTo>
                    <a:pt x="1694" y="48"/>
                    <a:pt x="1720" y="50"/>
                    <a:pt x="1747" y="50"/>
                  </a:cubicBezTo>
                  <a:cubicBezTo>
                    <a:pt x="1752" y="50"/>
                    <a:pt x="1757" y="50"/>
                    <a:pt x="1764" y="49"/>
                  </a:cubicBezTo>
                  <a:cubicBezTo>
                    <a:pt x="1770" y="47"/>
                    <a:pt x="1777" y="45"/>
                    <a:pt x="1784" y="43"/>
                  </a:cubicBezTo>
                  <a:cubicBezTo>
                    <a:pt x="1790" y="40"/>
                    <a:pt x="1797" y="38"/>
                    <a:pt x="1803" y="37"/>
                  </a:cubicBezTo>
                  <a:cubicBezTo>
                    <a:pt x="1868" y="15"/>
                    <a:pt x="1932" y="30"/>
                    <a:pt x="1993" y="46"/>
                  </a:cubicBezTo>
                  <a:cubicBezTo>
                    <a:pt x="1999" y="47"/>
                    <a:pt x="2005" y="49"/>
                    <a:pt x="2011" y="50"/>
                  </a:cubicBezTo>
                  <a:cubicBezTo>
                    <a:pt x="2015" y="50"/>
                    <a:pt x="2020" y="50"/>
                    <a:pt x="2024" y="50"/>
                  </a:cubicBezTo>
                  <a:cubicBezTo>
                    <a:pt x="2028" y="50"/>
                    <a:pt x="2032" y="50"/>
                    <a:pt x="2036" y="49"/>
                  </a:cubicBezTo>
                  <a:cubicBezTo>
                    <a:pt x="2084" y="39"/>
                    <a:pt x="2128" y="44"/>
                    <a:pt x="2175" y="45"/>
                  </a:cubicBezTo>
                  <a:cubicBezTo>
                    <a:pt x="2182" y="46"/>
                    <a:pt x="2189" y="46"/>
                    <a:pt x="2196" y="47"/>
                  </a:cubicBezTo>
                  <a:cubicBezTo>
                    <a:pt x="2275" y="55"/>
                    <a:pt x="2354" y="46"/>
                    <a:pt x="2434" y="41"/>
                  </a:cubicBezTo>
                  <a:cubicBezTo>
                    <a:pt x="2441" y="41"/>
                    <a:pt x="2448" y="40"/>
                    <a:pt x="2455" y="40"/>
                  </a:cubicBezTo>
                  <a:cubicBezTo>
                    <a:pt x="2461" y="40"/>
                    <a:pt x="2468" y="40"/>
                    <a:pt x="2474" y="40"/>
                  </a:cubicBezTo>
                  <a:cubicBezTo>
                    <a:pt x="2490" y="37"/>
                    <a:pt x="2506" y="35"/>
                    <a:pt x="2522" y="35"/>
                  </a:cubicBezTo>
                  <a:cubicBezTo>
                    <a:pt x="2527" y="34"/>
                    <a:pt x="2533" y="34"/>
                    <a:pt x="2539" y="34"/>
                  </a:cubicBezTo>
                  <a:cubicBezTo>
                    <a:pt x="2545" y="35"/>
                    <a:pt x="2552" y="36"/>
                    <a:pt x="2558" y="36"/>
                  </a:cubicBezTo>
                  <a:cubicBezTo>
                    <a:pt x="2628" y="46"/>
                    <a:pt x="2692" y="36"/>
                    <a:pt x="2759" y="43"/>
                  </a:cubicBezTo>
                  <a:cubicBezTo>
                    <a:pt x="2764" y="43"/>
                    <a:pt x="2767" y="44"/>
                    <a:pt x="2770" y="45"/>
                  </a:cubicBezTo>
                  <a:cubicBezTo>
                    <a:pt x="2770" y="45"/>
                    <a:pt x="2769" y="45"/>
                    <a:pt x="2768" y="45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00" name="组合 5199"/>
            <p:cNvGrpSpPr/>
            <p:nvPr/>
          </p:nvGrpSpPr>
          <p:grpSpPr>
            <a:xfrm>
              <a:off x="755650" y="957275"/>
              <a:ext cx="187271" cy="1744663"/>
              <a:chOff x="755650" y="957275"/>
              <a:chExt cx="576671" cy="1744663"/>
            </a:xfrm>
          </p:grpSpPr>
          <p:sp>
            <p:nvSpPr>
              <p:cNvPr id="5143" name="Rectangle 29"/>
              <p:cNvSpPr>
                <a:spLocks noChangeArrowheads="1"/>
              </p:cNvSpPr>
              <p:nvPr/>
            </p:nvSpPr>
            <p:spPr bwMode="auto">
              <a:xfrm>
                <a:off x="773487" y="958863"/>
                <a:ext cx="552891" cy="1741488"/>
              </a:xfrm>
              <a:prstGeom prst="rect">
                <a:avLst/>
              </a:prstGeom>
              <a:solidFill>
                <a:srgbClr val="B98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4" name="Freeform 30"/>
              <p:cNvSpPr>
                <a:spLocks noEditPoints="1"/>
              </p:cNvSpPr>
              <p:nvPr/>
            </p:nvSpPr>
            <p:spPr bwMode="auto">
              <a:xfrm>
                <a:off x="773487" y="957275"/>
                <a:ext cx="558834" cy="1744663"/>
              </a:xfrm>
              <a:custGeom>
                <a:avLst/>
                <a:gdLst>
                  <a:gd name="T0" fmla="*/ 94 w 94"/>
                  <a:gd name="T1" fmla="*/ 1099 h 1099"/>
                  <a:gd name="T2" fmla="*/ 0 w 94"/>
                  <a:gd name="T3" fmla="*/ 1099 h 1099"/>
                  <a:gd name="T4" fmla="*/ 0 w 94"/>
                  <a:gd name="T5" fmla="*/ 0 h 1099"/>
                  <a:gd name="T6" fmla="*/ 94 w 94"/>
                  <a:gd name="T7" fmla="*/ 0 h 1099"/>
                  <a:gd name="T8" fmla="*/ 94 w 94"/>
                  <a:gd name="T9" fmla="*/ 1099 h 1099"/>
                  <a:gd name="T10" fmla="*/ 1 w 94"/>
                  <a:gd name="T11" fmla="*/ 1097 h 1099"/>
                  <a:gd name="T12" fmla="*/ 92 w 94"/>
                  <a:gd name="T13" fmla="*/ 1097 h 1099"/>
                  <a:gd name="T14" fmla="*/ 92 w 94"/>
                  <a:gd name="T15" fmla="*/ 2 h 1099"/>
                  <a:gd name="T16" fmla="*/ 1 w 94"/>
                  <a:gd name="T17" fmla="*/ 2 h 1099"/>
                  <a:gd name="T18" fmla="*/ 1 w 94"/>
                  <a:gd name="T19" fmla="*/ 1097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099">
                    <a:moveTo>
                      <a:pt x="94" y="1099"/>
                    </a:moveTo>
                    <a:lnTo>
                      <a:pt x="0" y="1099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1099"/>
                    </a:lnTo>
                    <a:close/>
                    <a:moveTo>
                      <a:pt x="1" y="1097"/>
                    </a:moveTo>
                    <a:lnTo>
                      <a:pt x="92" y="1097"/>
                    </a:lnTo>
                    <a:lnTo>
                      <a:pt x="92" y="2"/>
                    </a:lnTo>
                    <a:lnTo>
                      <a:pt x="1" y="2"/>
                    </a:lnTo>
                    <a:lnTo>
                      <a:pt x="1" y="1097"/>
                    </a:lnTo>
                    <a:close/>
                  </a:path>
                </a:pathLst>
              </a:custGeom>
              <a:solidFill>
                <a:srgbClr val="562A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5" name="Freeform 31"/>
              <p:cNvSpPr/>
              <p:nvPr/>
            </p:nvSpPr>
            <p:spPr bwMode="auto">
              <a:xfrm>
                <a:off x="826994" y="2251088"/>
                <a:ext cx="71341" cy="69850"/>
              </a:xfrm>
              <a:custGeom>
                <a:avLst/>
                <a:gdLst>
                  <a:gd name="T0" fmla="*/ 1 w 25"/>
                  <a:gd name="T1" fmla="*/ 3 h 96"/>
                  <a:gd name="T2" fmla="*/ 5 w 25"/>
                  <a:gd name="T3" fmla="*/ 96 h 96"/>
                  <a:gd name="T4" fmla="*/ 5 w 25"/>
                  <a:gd name="T5" fmla="*/ 3 h 96"/>
                  <a:gd name="T6" fmla="*/ 1 w 25"/>
                  <a:gd name="T7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96">
                    <a:moveTo>
                      <a:pt x="1" y="3"/>
                    </a:moveTo>
                    <a:cubicBezTo>
                      <a:pt x="13" y="35"/>
                      <a:pt x="5" y="66"/>
                      <a:pt x="5" y="96"/>
                    </a:cubicBezTo>
                    <a:cubicBezTo>
                      <a:pt x="25" y="66"/>
                      <a:pt x="17" y="32"/>
                      <a:pt x="5" y="3"/>
                    </a:cubicBezTo>
                    <a:cubicBezTo>
                      <a:pt x="4" y="0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6" name="Freeform 32"/>
              <p:cNvSpPr/>
              <p:nvPr/>
            </p:nvSpPr>
            <p:spPr bwMode="auto">
              <a:xfrm>
                <a:off x="838884" y="2436825"/>
                <a:ext cx="71341" cy="65088"/>
              </a:xfrm>
              <a:custGeom>
                <a:avLst/>
                <a:gdLst>
                  <a:gd name="T0" fmla="*/ 3 w 27"/>
                  <a:gd name="T1" fmla="*/ 7 h 90"/>
                  <a:gd name="T2" fmla="*/ 4 w 27"/>
                  <a:gd name="T3" fmla="*/ 76 h 90"/>
                  <a:gd name="T4" fmla="*/ 9 w 27"/>
                  <a:gd name="T5" fmla="*/ 90 h 90"/>
                  <a:gd name="T6" fmla="*/ 9 w 27"/>
                  <a:gd name="T7" fmla="*/ 75 h 90"/>
                  <a:gd name="T8" fmla="*/ 7 w 27"/>
                  <a:gd name="T9" fmla="*/ 0 h 90"/>
                  <a:gd name="T10" fmla="*/ 3 w 27"/>
                  <a:gd name="T11" fmla="*/ 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90">
                    <a:moveTo>
                      <a:pt x="3" y="7"/>
                    </a:moveTo>
                    <a:cubicBezTo>
                      <a:pt x="16" y="30"/>
                      <a:pt x="0" y="54"/>
                      <a:pt x="4" y="76"/>
                    </a:cubicBezTo>
                    <a:cubicBezTo>
                      <a:pt x="5" y="81"/>
                      <a:pt x="7" y="85"/>
                      <a:pt x="9" y="90"/>
                    </a:cubicBezTo>
                    <a:cubicBezTo>
                      <a:pt x="9" y="84"/>
                      <a:pt x="9" y="80"/>
                      <a:pt x="9" y="75"/>
                    </a:cubicBezTo>
                    <a:cubicBezTo>
                      <a:pt x="12" y="50"/>
                      <a:pt x="27" y="21"/>
                      <a:pt x="7" y="0"/>
                    </a:cubicBezTo>
                    <a:cubicBezTo>
                      <a:pt x="4" y="1"/>
                      <a:pt x="2" y="4"/>
                      <a:pt x="3" y="7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7" name="Freeform 33"/>
              <p:cNvSpPr/>
              <p:nvPr/>
            </p:nvSpPr>
            <p:spPr bwMode="auto">
              <a:xfrm>
                <a:off x="809157" y="2055825"/>
                <a:ext cx="41617" cy="63500"/>
              </a:xfrm>
              <a:custGeom>
                <a:avLst/>
                <a:gdLst>
                  <a:gd name="T0" fmla="*/ 2 w 16"/>
                  <a:gd name="T1" fmla="*/ 1 h 86"/>
                  <a:gd name="T2" fmla="*/ 0 w 16"/>
                  <a:gd name="T3" fmla="*/ 86 h 86"/>
                  <a:gd name="T4" fmla="*/ 4 w 16"/>
                  <a:gd name="T5" fmla="*/ 0 h 86"/>
                  <a:gd name="T6" fmla="*/ 2 w 16"/>
                  <a:gd name="T7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6">
                    <a:moveTo>
                      <a:pt x="2" y="1"/>
                    </a:moveTo>
                    <a:cubicBezTo>
                      <a:pt x="8" y="28"/>
                      <a:pt x="8" y="59"/>
                      <a:pt x="0" y="86"/>
                    </a:cubicBezTo>
                    <a:cubicBezTo>
                      <a:pt x="16" y="59"/>
                      <a:pt x="8" y="28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8" name="Freeform 34"/>
              <p:cNvSpPr/>
              <p:nvPr/>
            </p:nvSpPr>
            <p:spPr bwMode="auto">
              <a:xfrm>
                <a:off x="755650" y="987438"/>
                <a:ext cx="255639" cy="1697038"/>
              </a:xfrm>
              <a:custGeom>
                <a:avLst/>
                <a:gdLst>
                  <a:gd name="T0" fmla="*/ 47 w 93"/>
                  <a:gd name="T1" fmla="*/ 92 h 2315"/>
                  <a:gd name="T2" fmla="*/ 42 w 93"/>
                  <a:gd name="T3" fmla="*/ 152 h 2315"/>
                  <a:gd name="T4" fmla="*/ 28 w 93"/>
                  <a:gd name="T5" fmla="*/ 259 h 2315"/>
                  <a:gd name="T6" fmla="*/ 38 w 93"/>
                  <a:gd name="T7" fmla="*/ 462 h 2315"/>
                  <a:gd name="T8" fmla="*/ 32 w 93"/>
                  <a:gd name="T9" fmla="*/ 495 h 2315"/>
                  <a:gd name="T10" fmla="*/ 46 w 93"/>
                  <a:gd name="T11" fmla="*/ 645 h 2315"/>
                  <a:gd name="T12" fmla="*/ 47 w 93"/>
                  <a:gd name="T13" fmla="*/ 822 h 2315"/>
                  <a:gd name="T14" fmla="*/ 47 w 93"/>
                  <a:gd name="T15" fmla="*/ 855 h 2315"/>
                  <a:gd name="T16" fmla="*/ 41 w 93"/>
                  <a:gd name="T17" fmla="*/ 941 h 2315"/>
                  <a:gd name="T18" fmla="*/ 42 w 93"/>
                  <a:gd name="T19" fmla="*/ 1012 h 2315"/>
                  <a:gd name="T20" fmla="*/ 57 w 93"/>
                  <a:gd name="T21" fmla="*/ 1168 h 2315"/>
                  <a:gd name="T22" fmla="*/ 60 w 93"/>
                  <a:gd name="T23" fmla="*/ 1231 h 2315"/>
                  <a:gd name="T24" fmla="*/ 44 w 93"/>
                  <a:gd name="T25" fmla="*/ 1357 h 2315"/>
                  <a:gd name="T26" fmla="*/ 65 w 93"/>
                  <a:gd name="T27" fmla="*/ 1452 h 2315"/>
                  <a:gd name="T28" fmla="*/ 67 w 93"/>
                  <a:gd name="T29" fmla="*/ 1530 h 2315"/>
                  <a:gd name="T30" fmla="*/ 58 w 93"/>
                  <a:gd name="T31" fmla="*/ 1562 h 2315"/>
                  <a:gd name="T32" fmla="*/ 65 w 93"/>
                  <a:gd name="T33" fmla="*/ 1706 h 2315"/>
                  <a:gd name="T34" fmla="*/ 53 w 93"/>
                  <a:gd name="T35" fmla="*/ 1881 h 2315"/>
                  <a:gd name="T36" fmla="*/ 43 w 93"/>
                  <a:gd name="T37" fmla="*/ 1931 h 2315"/>
                  <a:gd name="T38" fmla="*/ 67 w 93"/>
                  <a:gd name="T39" fmla="*/ 2023 h 2315"/>
                  <a:gd name="T40" fmla="*/ 57 w 93"/>
                  <a:gd name="T41" fmla="*/ 2061 h 2315"/>
                  <a:gd name="T42" fmla="*/ 46 w 93"/>
                  <a:gd name="T43" fmla="*/ 2097 h 2315"/>
                  <a:gd name="T44" fmla="*/ 38 w 93"/>
                  <a:gd name="T45" fmla="*/ 2298 h 2315"/>
                  <a:gd name="T46" fmla="*/ 31 w 93"/>
                  <a:gd name="T47" fmla="*/ 2286 h 2315"/>
                  <a:gd name="T48" fmla="*/ 36 w 93"/>
                  <a:gd name="T49" fmla="*/ 2094 h 2315"/>
                  <a:gd name="T50" fmla="*/ 47 w 93"/>
                  <a:gd name="T51" fmla="*/ 2063 h 2315"/>
                  <a:gd name="T52" fmla="*/ 60 w 93"/>
                  <a:gd name="T53" fmla="*/ 2024 h 2315"/>
                  <a:gd name="T54" fmla="*/ 31 w 93"/>
                  <a:gd name="T55" fmla="*/ 1940 h 2315"/>
                  <a:gd name="T56" fmla="*/ 38 w 93"/>
                  <a:gd name="T57" fmla="*/ 1878 h 2315"/>
                  <a:gd name="T58" fmla="*/ 52 w 93"/>
                  <a:gd name="T59" fmla="*/ 1717 h 2315"/>
                  <a:gd name="T60" fmla="*/ 44 w 93"/>
                  <a:gd name="T61" fmla="*/ 1559 h 2315"/>
                  <a:gd name="T62" fmla="*/ 54 w 93"/>
                  <a:gd name="T63" fmla="*/ 1529 h 2315"/>
                  <a:gd name="T64" fmla="*/ 31 w 93"/>
                  <a:gd name="T65" fmla="*/ 1394 h 2315"/>
                  <a:gd name="T66" fmla="*/ 43 w 93"/>
                  <a:gd name="T67" fmla="*/ 1255 h 2315"/>
                  <a:gd name="T68" fmla="*/ 42 w 93"/>
                  <a:gd name="T69" fmla="*/ 1151 h 2315"/>
                  <a:gd name="T70" fmla="*/ 35 w 93"/>
                  <a:gd name="T71" fmla="*/ 1010 h 2315"/>
                  <a:gd name="T72" fmla="*/ 34 w 93"/>
                  <a:gd name="T73" fmla="*/ 956 h 2315"/>
                  <a:gd name="T74" fmla="*/ 34 w 93"/>
                  <a:gd name="T75" fmla="*/ 852 h 2315"/>
                  <a:gd name="T76" fmla="*/ 35 w 93"/>
                  <a:gd name="T77" fmla="*/ 815 h 2315"/>
                  <a:gd name="T78" fmla="*/ 32 w 93"/>
                  <a:gd name="T79" fmla="*/ 637 h 2315"/>
                  <a:gd name="T80" fmla="*/ 26 w 93"/>
                  <a:gd name="T81" fmla="*/ 484 h 2315"/>
                  <a:gd name="T82" fmla="*/ 28 w 93"/>
                  <a:gd name="T83" fmla="*/ 456 h 2315"/>
                  <a:gd name="T84" fmla="*/ 21 w 93"/>
                  <a:gd name="T85" fmla="*/ 250 h 2315"/>
                  <a:gd name="T86" fmla="*/ 33 w 93"/>
                  <a:gd name="T87" fmla="*/ 130 h 2315"/>
                  <a:gd name="T88" fmla="*/ 32 w 93"/>
                  <a:gd name="T89" fmla="*/ 78 h 2315"/>
                  <a:gd name="T90" fmla="*/ 46 w 93"/>
                  <a:gd name="T91" fmla="*/ 0 h 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" h="2315">
                    <a:moveTo>
                      <a:pt x="46" y="0"/>
                    </a:moveTo>
                    <a:cubicBezTo>
                      <a:pt x="52" y="32"/>
                      <a:pt x="60" y="60"/>
                      <a:pt x="47" y="92"/>
                    </a:cubicBezTo>
                    <a:cubicBezTo>
                      <a:pt x="47" y="99"/>
                      <a:pt x="46" y="105"/>
                      <a:pt x="46" y="112"/>
                    </a:cubicBezTo>
                    <a:cubicBezTo>
                      <a:pt x="44" y="126"/>
                      <a:pt x="43" y="139"/>
                      <a:pt x="42" y="152"/>
                    </a:cubicBezTo>
                    <a:cubicBezTo>
                      <a:pt x="42" y="158"/>
                      <a:pt x="42" y="164"/>
                      <a:pt x="41" y="170"/>
                    </a:cubicBezTo>
                    <a:cubicBezTo>
                      <a:pt x="41" y="200"/>
                      <a:pt x="38" y="230"/>
                      <a:pt x="28" y="259"/>
                    </a:cubicBezTo>
                    <a:cubicBezTo>
                      <a:pt x="28" y="265"/>
                      <a:pt x="29" y="270"/>
                      <a:pt x="29" y="276"/>
                    </a:cubicBezTo>
                    <a:cubicBezTo>
                      <a:pt x="34" y="338"/>
                      <a:pt x="47" y="398"/>
                      <a:pt x="38" y="462"/>
                    </a:cubicBezTo>
                    <a:cubicBezTo>
                      <a:pt x="37" y="467"/>
                      <a:pt x="37" y="472"/>
                      <a:pt x="36" y="477"/>
                    </a:cubicBezTo>
                    <a:cubicBezTo>
                      <a:pt x="36" y="482"/>
                      <a:pt x="35" y="489"/>
                      <a:pt x="32" y="495"/>
                    </a:cubicBezTo>
                    <a:cubicBezTo>
                      <a:pt x="12" y="535"/>
                      <a:pt x="36" y="579"/>
                      <a:pt x="52" y="614"/>
                    </a:cubicBezTo>
                    <a:cubicBezTo>
                      <a:pt x="56" y="626"/>
                      <a:pt x="52" y="638"/>
                      <a:pt x="46" y="645"/>
                    </a:cubicBezTo>
                    <a:cubicBezTo>
                      <a:pt x="44" y="650"/>
                      <a:pt x="44" y="657"/>
                      <a:pt x="44" y="663"/>
                    </a:cubicBezTo>
                    <a:cubicBezTo>
                      <a:pt x="44" y="715"/>
                      <a:pt x="51" y="767"/>
                      <a:pt x="47" y="822"/>
                    </a:cubicBezTo>
                    <a:cubicBezTo>
                      <a:pt x="47" y="828"/>
                      <a:pt x="47" y="834"/>
                      <a:pt x="46" y="840"/>
                    </a:cubicBezTo>
                    <a:cubicBezTo>
                      <a:pt x="47" y="845"/>
                      <a:pt x="47" y="850"/>
                      <a:pt x="47" y="855"/>
                    </a:cubicBezTo>
                    <a:cubicBezTo>
                      <a:pt x="48" y="880"/>
                      <a:pt x="47" y="903"/>
                      <a:pt x="43" y="927"/>
                    </a:cubicBezTo>
                    <a:cubicBezTo>
                      <a:pt x="42" y="931"/>
                      <a:pt x="42" y="936"/>
                      <a:pt x="41" y="941"/>
                    </a:cubicBezTo>
                    <a:cubicBezTo>
                      <a:pt x="42" y="961"/>
                      <a:pt x="42" y="978"/>
                      <a:pt x="41" y="997"/>
                    </a:cubicBezTo>
                    <a:cubicBezTo>
                      <a:pt x="41" y="1002"/>
                      <a:pt x="42" y="1007"/>
                      <a:pt x="42" y="1012"/>
                    </a:cubicBezTo>
                    <a:cubicBezTo>
                      <a:pt x="62" y="1057"/>
                      <a:pt x="48" y="1104"/>
                      <a:pt x="52" y="1152"/>
                    </a:cubicBezTo>
                    <a:cubicBezTo>
                      <a:pt x="54" y="1157"/>
                      <a:pt x="55" y="1162"/>
                      <a:pt x="57" y="1168"/>
                    </a:cubicBezTo>
                    <a:cubicBezTo>
                      <a:pt x="59" y="1173"/>
                      <a:pt x="60" y="1178"/>
                      <a:pt x="62" y="1183"/>
                    </a:cubicBezTo>
                    <a:cubicBezTo>
                      <a:pt x="65" y="1200"/>
                      <a:pt x="65" y="1214"/>
                      <a:pt x="60" y="1231"/>
                    </a:cubicBezTo>
                    <a:cubicBezTo>
                      <a:pt x="59" y="1236"/>
                      <a:pt x="59" y="1242"/>
                      <a:pt x="59" y="1248"/>
                    </a:cubicBezTo>
                    <a:cubicBezTo>
                      <a:pt x="45" y="1284"/>
                      <a:pt x="42" y="1320"/>
                      <a:pt x="44" y="1357"/>
                    </a:cubicBezTo>
                    <a:cubicBezTo>
                      <a:pt x="44" y="1362"/>
                      <a:pt x="44" y="1367"/>
                      <a:pt x="45" y="1372"/>
                    </a:cubicBezTo>
                    <a:cubicBezTo>
                      <a:pt x="45" y="1401"/>
                      <a:pt x="55" y="1428"/>
                      <a:pt x="65" y="1452"/>
                    </a:cubicBezTo>
                    <a:cubicBezTo>
                      <a:pt x="72" y="1473"/>
                      <a:pt x="76" y="1493"/>
                      <a:pt x="70" y="1514"/>
                    </a:cubicBezTo>
                    <a:cubicBezTo>
                      <a:pt x="69" y="1519"/>
                      <a:pt x="68" y="1525"/>
                      <a:pt x="67" y="1530"/>
                    </a:cubicBezTo>
                    <a:cubicBezTo>
                      <a:pt x="66" y="1535"/>
                      <a:pt x="65" y="1540"/>
                      <a:pt x="63" y="1546"/>
                    </a:cubicBezTo>
                    <a:cubicBezTo>
                      <a:pt x="61" y="1551"/>
                      <a:pt x="60" y="1557"/>
                      <a:pt x="58" y="1562"/>
                    </a:cubicBezTo>
                    <a:cubicBezTo>
                      <a:pt x="42" y="1602"/>
                      <a:pt x="48" y="1646"/>
                      <a:pt x="60" y="1688"/>
                    </a:cubicBezTo>
                    <a:cubicBezTo>
                      <a:pt x="62" y="1694"/>
                      <a:pt x="63" y="1700"/>
                      <a:pt x="65" y="1706"/>
                    </a:cubicBezTo>
                    <a:cubicBezTo>
                      <a:pt x="93" y="1759"/>
                      <a:pt x="86" y="1817"/>
                      <a:pt x="59" y="1870"/>
                    </a:cubicBezTo>
                    <a:cubicBezTo>
                      <a:pt x="56" y="1874"/>
                      <a:pt x="54" y="1878"/>
                      <a:pt x="53" y="1881"/>
                    </a:cubicBezTo>
                    <a:cubicBezTo>
                      <a:pt x="48" y="1893"/>
                      <a:pt x="45" y="1904"/>
                      <a:pt x="43" y="1916"/>
                    </a:cubicBezTo>
                    <a:cubicBezTo>
                      <a:pt x="43" y="1921"/>
                      <a:pt x="43" y="1926"/>
                      <a:pt x="43" y="1931"/>
                    </a:cubicBezTo>
                    <a:cubicBezTo>
                      <a:pt x="61" y="1959"/>
                      <a:pt x="68" y="1984"/>
                      <a:pt x="68" y="2008"/>
                    </a:cubicBezTo>
                    <a:cubicBezTo>
                      <a:pt x="68" y="2013"/>
                      <a:pt x="68" y="2018"/>
                      <a:pt x="67" y="2023"/>
                    </a:cubicBezTo>
                    <a:cubicBezTo>
                      <a:pt x="66" y="2029"/>
                      <a:pt x="65" y="2035"/>
                      <a:pt x="64" y="2041"/>
                    </a:cubicBezTo>
                    <a:cubicBezTo>
                      <a:pt x="62" y="2047"/>
                      <a:pt x="60" y="2053"/>
                      <a:pt x="57" y="2061"/>
                    </a:cubicBezTo>
                    <a:cubicBezTo>
                      <a:pt x="54" y="2066"/>
                      <a:pt x="52" y="2072"/>
                      <a:pt x="51" y="2078"/>
                    </a:cubicBezTo>
                    <a:cubicBezTo>
                      <a:pt x="49" y="2084"/>
                      <a:pt x="48" y="2090"/>
                      <a:pt x="46" y="2097"/>
                    </a:cubicBezTo>
                    <a:cubicBezTo>
                      <a:pt x="28" y="2155"/>
                      <a:pt x="56" y="2218"/>
                      <a:pt x="38" y="2282"/>
                    </a:cubicBezTo>
                    <a:cubicBezTo>
                      <a:pt x="38" y="2288"/>
                      <a:pt x="38" y="2293"/>
                      <a:pt x="38" y="2298"/>
                    </a:cubicBezTo>
                    <a:cubicBezTo>
                      <a:pt x="38" y="2304"/>
                      <a:pt x="38" y="2309"/>
                      <a:pt x="38" y="2315"/>
                    </a:cubicBezTo>
                    <a:cubicBezTo>
                      <a:pt x="35" y="2305"/>
                      <a:pt x="33" y="2295"/>
                      <a:pt x="31" y="2286"/>
                    </a:cubicBezTo>
                    <a:cubicBezTo>
                      <a:pt x="30" y="2281"/>
                      <a:pt x="29" y="2276"/>
                      <a:pt x="28" y="2272"/>
                    </a:cubicBezTo>
                    <a:cubicBezTo>
                      <a:pt x="28" y="2210"/>
                      <a:pt x="16" y="2151"/>
                      <a:pt x="36" y="2094"/>
                    </a:cubicBezTo>
                    <a:cubicBezTo>
                      <a:pt x="37" y="2089"/>
                      <a:pt x="39" y="2083"/>
                      <a:pt x="41" y="2078"/>
                    </a:cubicBezTo>
                    <a:cubicBezTo>
                      <a:pt x="43" y="2073"/>
                      <a:pt x="45" y="2068"/>
                      <a:pt x="47" y="2063"/>
                    </a:cubicBezTo>
                    <a:cubicBezTo>
                      <a:pt x="51" y="2055"/>
                      <a:pt x="53" y="2049"/>
                      <a:pt x="55" y="2043"/>
                    </a:cubicBezTo>
                    <a:cubicBezTo>
                      <a:pt x="56" y="2037"/>
                      <a:pt x="58" y="2031"/>
                      <a:pt x="60" y="2024"/>
                    </a:cubicBezTo>
                    <a:cubicBezTo>
                      <a:pt x="61" y="2020"/>
                      <a:pt x="61" y="2015"/>
                      <a:pt x="62" y="2010"/>
                    </a:cubicBezTo>
                    <a:cubicBezTo>
                      <a:pt x="62" y="1987"/>
                      <a:pt x="53" y="1965"/>
                      <a:pt x="31" y="1940"/>
                    </a:cubicBezTo>
                    <a:cubicBezTo>
                      <a:pt x="31" y="1935"/>
                      <a:pt x="30" y="1929"/>
                      <a:pt x="30" y="1924"/>
                    </a:cubicBezTo>
                    <a:cubicBezTo>
                      <a:pt x="30" y="1909"/>
                      <a:pt x="32" y="1894"/>
                      <a:pt x="38" y="1878"/>
                    </a:cubicBezTo>
                    <a:cubicBezTo>
                      <a:pt x="39" y="1874"/>
                      <a:pt x="39" y="1870"/>
                      <a:pt x="40" y="1866"/>
                    </a:cubicBezTo>
                    <a:cubicBezTo>
                      <a:pt x="59" y="1817"/>
                      <a:pt x="69" y="1769"/>
                      <a:pt x="52" y="1717"/>
                    </a:cubicBezTo>
                    <a:cubicBezTo>
                      <a:pt x="50" y="1711"/>
                      <a:pt x="49" y="1705"/>
                      <a:pt x="48" y="1700"/>
                    </a:cubicBezTo>
                    <a:cubicBezTo>
                      <a:pt x="38" y="1653"/>
                      <a:pt x="28" y="1604"/>
                      <a:pt x="44" y="1559"/>
                    </a:cubicBezTo>
                    <a:cubicBezTo>
                      <a:pt x="46" y="1553"/>
                      <a:pt x="48" y="1548"/>
                      <a:pt x="50" y="1543"/>
                    </a:cubicBezTo>
                    <a:cubicBezTo>
                      <a:pt x="51" y="1538"/>
                      <a:pt x="53" y="1533"/>
                      <a:pt x="54" y="1529"/>
                    </a:cubicBezTo>
                    <a:cubicBezTo>
                      <a:pt x="55" y="1524"/>
                      <a:pt x="56" y="1519"/>
                      <a:pt x="57" y="1514"/>
                    </a:cubicBezTo>
                    <a:cubicBezTo>
                      <a:pt x="69" y="1469"/>
                      <a:pt x="35" y="1439"/>
                      <a:pt x="31" y="1394"/>
                    </a:cubicBezTo>
                    <a:cubicBezTo>
                      <a:pt x="30" y="1388"/>
                      <a:pt x="29" y="1382"/>
                      <a:pt x="29" y="1376"/>
                    </a:cubicBezTo>
                    <a:cubicBezTo>
                      <a:pt x="25" y="1334"/>
                      <a:pt x="34" y="1296"/>
                      <a:pt x="43" y="1255"/>
                    </a:cubicBezTo>
                    <a:cubicBezTo>
                      <a:pt x="44" y="1250"/>
                      <a:pt x="45" y="1244"/>
                      <a:pt x="47" y="1239"/>
                    </a:cubicBezTo>
                    <a:cubicBezTo>
                      <a:pt x="52" y="1210"/>
                      <a:pt x="46" y="1181"/>
                      <a:pt x="42" y="1151"/>
                    </a:cubicBezTo>
                    <a:cubicBezTo>
                      <a:pt x="41" y="1145"/>
                      <a:pt x="40" y="1139"/>
                      <a:pt x="40" y="1133"/>
                    </a:cubicBezTo>
                    <a:cubicBezTo>
                      <a:pt x="48" y="1087"/>
                      <a:pt x="42" y="1050"/>
                      <a:pt x="35" y="1010"/>
                    </a:cubicBezTo>
                    <a:cubicBezTo>
                      <a:pt x="35" y="1005"/>
                      <a:pt x="35" y="1001"/>
                      <a:pt x="35" y="996"/>
                    </a:cubicBezTo>
                    <a:cubicBezTo>
                      <a:pt x="34" y="983"/>
                      <a:pt x="34" y="969"/>
                      <a:pt x="34" y="956"/>
                    </a:cubicBezTo>
                    <a:cubicBezTo>
                      <a:pt x="33" y="947"/>
                      <a:pt x="33" y="938"/>
                      <a:pt x="33" y="929"/>
                    </a:cubicBezTo>
                    <a:cubicBezTo>
                      <a:pt x="36" y="903"/>
                      <a:pt x="36" y="878"/>
                      <a:pt x="34" y="852"/>
                    </a:cubicBezTo>
                    <a:cubicBezTo>
                      <a:pt x="34" y="847"/>
                      <a:pt x="34" y="841"/>
                      <a:pt x="33" y="837"/>
                    </a:cubicBezTo>
                    <a:cubicBezTo>
                      <a:pt x="34" y="829"/>
                      <a:pt x="35" y="822"/>
                      <a:pt x="35" y="815"/>
                    </a:cubicBezTo>
                    <a:cubicBezTo>
                      <a:pt x="40" y="761"/>
                      <a:pt x="48" y="709"/>
                      <a:pt x="32" y="654"/>
                    </a:cubicBezTo>
                    <a:cubicBezTo>
                      <a:pt x="30" y="648"/>
                      <a:pt x="30" y="642"/>
                      <a:pt x="32" y="637"/>
                    </a:cubicBezTo>
                    <a:cubicBezTo>
                      <a:pt x="52" y="591"/>
                      <a:pt x="0" y="547"/>
                      <a:pt x="22" y="500"/>
                    </a:cubicBezTo>
                    <a:cubicBezTo>
                      <a:pt x="23" y="494"/>
                      <a:pt x="24" y="489"/>
                      <a:pt x="26" y="484"/>
                    </a:cubicBezTo>
                    <a:cubicBezTo>
                      <a:pt x="26" y="479"/>
                      <a:pt x="26" y="475"/>
                      <a:pt x="27" y="470"/>
                    </a:cubicBezTo>
                    <a:cubicBezTo>
                      <a:pt x="27" y="465"/>
                      <a:pt x="28" y="461"/>
                      <a:pt x="28" y="456"/>
                    </a:cubicBezTo>
                    <a:cubicBezTo>
                      <a:pt x="40" y="393"/>
                      <a:pt x="26" y="332"/>
                      <a:pt x="21" y="268"/>
                    </a:cubicBezTo>
                    <a:cubicBezTo>
                      <a:pt x="20" y="262"/>
                      <a:pt x="20" y="255"/>
                      <a:pt x="21" y="250"/>
                    </a:cubicBezTo>
                    <a:cubicBezTo>
                      <a:pt x="33" y="217"/>
                      <a:pt x="35" y="182"/>
                      <a:pt x="34" y="148"/>
                    </a:cubicBezTo>
                    <a:cubicBezTo>
                      <a:pt x="33" y="142"/>
                      <a:pt x="33" y="136"/>
                      <a:pt x="33" y="130"/>
                    </a:cubicBezTo>
                    <a:cubicBezTo>
                      <a:pt x="31" y="116"/>
                      <a:pt x="31" y="103"/>
                      <a:pt x="32" y="90"/>
                    </a:cubicBezTo>
                    <a:cubicBezTo>
                      <a:pt x="32" y="86"/>
                      <a:pt x="32" y="82"/>
                      <a:pt x="32" y="78"/>
                    </a:cubicBezTo>
                    <a:cubicBezTo>
                      <a:pt x="40" y="56"/>
                      <a:pt x="36" y="36"/>
                      <a:pt x="39" y="18"/>
                    </a:cubicBezTo>
                    <a:cubicBezTo>
                      <a:pt x="40" y="10"/>
                      <a:pt x="42" y="3"/>
                      <a:pt x="46" y="0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9" name="Freeform 35"/>
              <p:cNvSpPr/>
              <p:nvPr/>
            </p:nvSpPr>
            <p:spPr bwMode="auto">
              <a:xfrm>
                <a:off x="821047" y="966800"/>
                <a:ext cx="243749" cy="1717675"/>
              </a:xfrm>
              <a:custGeom>
                <a:avLst/>
                <a:gdLst>
                  <a:gd name="T0" fmla="*/ 56 w 89"/>
                  <a:gd name="T1" fmla="*/ 114 h 2343"/>
                  <a:gd name="T2" fmla="*/ 38 w 89"/>
                  <a:gd name="T3" fmla="*/ 193 h 2343"/>
                  <a:gd name="T4" fmla="*/ 44 w 89"/>
                  <a:gd name="T5" fmla="*/ 280 h 2343"/>
                  <a:gd name="T6" fmla="*/ 44 w 89"/>
                  <a:gd name="T7" fmla="*/ 314 h 2343"/>
                  <a:gd name="T8" fmla="*/ 46 w 89"/>
                  <a:gd name="T9" fmla="*/ 500 h 2343"/>
                  <a:gd name="T10" fmla="*/ 50 w 89"/>
                  <a:gd name="T11" fmla="*/ 691 h 2343"/>
                  <a:gd name="T12" fmla="*/ 36 w 89"/>
                  <a:gd name="T13" fmla="*/ 793 h 2343"/>
                  <a:gd name="T14" fmla="*/ 65 w 89"/>
                  <a:gd name="T15" fmla="*/ 868 h 2343"/>
                  <a:gd name="T16" fmla="*/ 61 w 89"/>
                  <a:gd name="T17" fmla="*/ 955 h 2343"/>
                  <a:gd name="T18" fmla="*/ 60 w 89"/>
                  <a:gd name="T19" fmla="*/ 1096 h 2343"/>
                  <a:gd name="T20" fmla="*/ 73 w 89"/>
                  <a:gd name="T21" fmla="*/ 1209 h 2343"/>
                  <a:gd name="T22" fmla="*/ 67 w 89"/>
                  <a:gd name="T23" fmla="*/ 1293 h 2343"/>
                  <a:gd name="T24" fmla="*/ 63 w 89"/>
                  <a:gd name="T25" fmla="*/ 1453 h 2343"/>
                  <a:gd name="T26" fmla="*/ 68 w 89"/>
                  <a:gd name="T27" fmla="*/ 1501 h 2343"/>
                  <a:gd name="T28" fmla="*/ 67 w 89"/>
                  <a:gd name="T29" fmla="*/ 1569 h 2343"/>
                  <a:gd name="T30" fmla="*/ 63 w 89"/>
                  <a:gd name="T31" fmla="*/ 1605 h 2343"/>
                  <a:gd name="T32" fmla="*/ 55 w 89"/>
                  <a:gd name="T33" fmla="*/ 1713 h 2343"/>
                  <a:gd name="T34" fmla="*/ 45 w 89"/>
                  <a:gd name="T35" fmla="*/ 1931 h 2343"/>
                  <a:gd name="T36" fmla="*/ 62 w 89"/>
                  <a:gd name="T37" fmla="*/ 2038 h 2343"/>
                  <a:gd name="T38" fmla="*/ 60 w 89"/>
                  <a:gd name="T39" fmla="*/ 2076 h 2343"/>
                  <a:gd name="T40" fmla="*/ 51 w 89"/>
                  <a:gd name="T41" fmla="*/ 2109 h 2343"/>
                  <a:gd name="T42" fmla="*/ 42 w 89"/>
                  <a:gd name="T43" fmla="*/ 2319 h 2343"/>
                  <a:gd name="T44" fmla="*/ 38 w 89"/>
                  <a:gd name="T45" fmla="*/ 2330 h 2343"/>
                  <a:gd name="T46" fmla="*/ 32 w 89"/>
                  <a:gd name="T47" fmla="*/ 2175 h 2343"/>
                  <a:gd name="T48" fmla="*/ 45 w 89"/>
                  <a:gd name="T49" fmla="*/ 2099 h 2343"/>
                  <a:gd name="T50" fmla="*/ 59 w 89"/>
                  <a:gd name="T51" fmla="*/ 2060 h 2343"/>
                  <a:gd name="T52" fmla="*/ 58 w 89"/>
                  <a:gd name="T53" fmla="*/ 2023 h 2343"/>
                  <a:gd name="T54" fmla="*/ 33 w 89"/>
                  <a:gd name="T55" fmla="*/ 1938 h 2343"/>
                  <a:gd name="T56" fmla="*/ 49 w 89"/>
                  <a:gd name="T57" fmla="*/ 1902 h 2343"/>
                  <a:gd name="T58" fmla="*/ 44 w 89"/>
                  <a:gd name="T59" fmla="*/ 1697 h 2343"/>
                  <a:gd name="T60" fmla="*/ 61 w 89"/>
                  <a:gd name="T61" fmla="*/ 1579 h 2343"/>
                  <a:gd name="T62" fmla="*/ 61 w 89"/>
                  <a:gd name="T63" fmla="*/ 1497 h 2343"/>
                  <a:gd name="T64" fmla="*/ 53 w 89"/>
                  <a:gd name="T65" fmla="*/ 1446 h 2343"/>
                  <a:gd name="T66" fmla="*/ 53 w 89"/>
                  <a:gd name="T67" fmla="*/ 1306 h 2343"/>
                  <a:gd name="T68" fmla="*/ 60 w 89"/>
                  <a:gd name="T69" fmla="*/ 1275 h 2343"/>
                  <a:gd name="T70" fmla="*/ 62 w 89"/>
                  <a:gd name="T71" fmla="*/ 1211 h 2343"/>
                  <a:gd name="T72" fmla="*/ 50 w 89"/>
                  <a:gd name="T73" fmla="*/ 1079 h 2343"/>
                  <a:gd name="T74" fmla="*/ 48 w 89"/>
                  <a:gd name="T75" fmla="*/ 939 h 2343"/>
                  <a:gd name="T76" fmla="*/ 52 w 89"/>
                  <a:gd name="T77" fmla="*/ 868 h 2343"/>
                  <a:gd name="T78" fmla="*/ 42 w 89"/>
                  <a:gd name="T79" fmla="*/ 700 h 2343"/>
                  <a:gd name="T80" fmla="*/ 60 w 89"/>
                  <a:gd name="T81" fmla="*/ 638 h 2343"/>
                  <a:gd name="T82" fmla="*/ 39 w 89"/>
                  <a:gd name="T83" fmla="*/ 476 h 2343"/>
                  <a:gd name="T84" fmla="*/ 31 w 89"/>
                  <a:gd name="T85" fmla="*/ 312 h 2343"/>
                  <a:gd name="T86" fmla="*/ 31 w 89"/>
                  <a:gd name="T87" fmla="*/ 204 h 2343"/>
                  <a:gd name="T88" fmla="*/ 37 w 89"/>
                  <a:gd name="T89" fmla="*/ 131 h 2343"/>
                  <a:gd name="T90" fmla="*/ 35 w 89"/>
                  <a:gd name="T91" fmla="*/ 9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9" h="2343">
                    <a:moveTo>
                      <a:pt x="45" y="0"/>
                    </a:moveTo>
                    <a:cubicBezTo>
                      <a:pt x="48" y="40"/>
                      <a:pt x="80" y="76"/>
                      <a:pt x="56" y="114"/>
                    </a:cubicBezTo>
                    <a:cubicBezTo>
                      <a:pt x="53" y="120"/>
                      <a:pt x="50" y="126"/>
                      <a:pt x="49" y="133"/>
                    </a:cubicBezTo>
                    <a:cubicBezTo>
                      <a:pt x="45" y="152"/>
                      <a:pt x="40" y="172"/>
                      <a:pt x="38" y="193"/>
                    </a:cubicBezTo>
                    <a:cubicBezTo>
                      <a:pt x="38" y="199"/>
                      <a:pt x="38" y="205"/>
                      <a:pt x="38" y="210"/>
                    </a:cubicBezTo>
                    <a:cubicBezTo>
                      <a:pt x="40" y="234"/>
                      <a:pt x="43" y="257"/>
                      <a:pt x="44" y="280"/>
                    </a:cubicBezTo>
                    <a:cubicBezTo>
                      <a:pt x="43" y="286"/>
                      <a:pt x="43" y="292"/>
                      <a:pt x="41" y="297"/>
                    </a:cubicBezTo>
                    <a:cubicBezTo>
                      <a:pt x="42" y="303"/>
                      <a:pt x="43" y="309"/>
                      <a:pt x="44" y="314"/>
                    </a:cubicBezTo>
                    <a:cubicBezTo>
                      <a:pt x="51" y="370"/>
                      <a:pt x="54" y="424"/>
                      <a:pt x="50" y="480"/>
                    </a:cubicBezTo>
                    <a:cubicBezTo>
                      <a:pt x="49" y="487"/>
                      <a:pt x="48" y="493"/>
                      <a:pt x="46" y="500"/>
                    </a:cubicBezTo>
                    <a:cubicBezTo>
                      <a:pt x="12" y="555"/>
                      <a:pt x="68" y="599"/>
                      <a:pt x="64" y="654"/>
                    </a:cubicBezTo>
                    <a:cubicBezTo>
                      <a:pt x="64" y="666"/>
                      <a:pt x="60" y="678"/>
                      <a:pt x="50" y="691"/>
                    </a:cubicBezTo>
                    <a:cubicBezTo>
                      <a:pt x="48" y="697"/>
                      <a:pt x="46" y="704"/>
                      <a:pt x="44" y="710"/>
                    </a:cubicBezTo>
                    <a:cubicBezTo>
                      <a:pt x="37" y="736"/>
                      <a:pt x="30" y="763"/>
                      <a:pt x="36" y="793"/>
                    </a:cubicBezTo>
                    <a:cubicBezTo>
                      <a:pt x="36" y="813"/>
                      <a:pt x="44" y="832"/>
                      <a:pt x="63" y="849"/>
                    </a:cubicBezTo>
                    <a:cubicBezTo>
                      <a:pt x="63" y="856"/>
                      <a:pt x="64" y="862"/>
                      <a:pt x="65" y="868"/>
                    </a:cubicBezTo>
                    <a:cubicBezTo>
                      <a:pt x="66" y="892"/>
                      <a:pt x="64" y="915"/>
                      <a:pt x="60" y="940"/>
                    </a:cubicBezTo>
                    <a:cubicBezTo>
                      <a:pt x="60" y="945"/>
                      <a:pt x="60" y="950"/>
                      <a:pt x="61" y="955"/>
                    </a:cubicBezTo>
                    <a:cubicBezTo>
                      <a:pt x="62" y="996"/>
                      <a:pt x="61" y="1037"/>
                      <a:pt x="59" y="1079"/>
                    </a:cubicBezTo>
                    <a:cubicBezTo>
                      <a:pt x="60" y="1084"/>
                      <a:pt x="60" y="1090"/>
                      <a:pt x="60" y="1096"/>
                    </a:cubicBezTo>
                    <a:cubicBezTo>
                      <a:pt x="61" y="1131"/>
                      <a:pt x="60" y="1164"/>
                      <a:pt x="69" y="1197"/>
                    </a:cubicBezTo>
                    <a:cubicBezTo>
                      <a:pt x="70" y="1201"/>
                      <a:pt x="72" y="1205"/>
                      <a:pt x="73" y="1209"/>
                    </a:cubicBezTo>
                    <a:cubicBezTo>
                      <a:pt x="79" y="1230"/>
                      <a:pt x="77" y="1253"/>
                      <a:pt x="70" y="1276"/>
                    </a:cubicBezTo>
                    <a:cubicBezTo>
                      <a:pt x="69" y="1281"/>
                      <a:pt x="69" y="1287"/>
                      <a:pt x="67" y="1293"/>
                    </a:cubicBezTo>
                    <a:cubicBezTo>
                      <a:pt x="62" y="1340"/>
                      <a:pt x="65" y="1388"/>
                      <a:pt x="60" y="1437"/>
                    </a:cubicBezTo>
                    <a:cubicBezTo>
                      <a:pt x="61" y="1442"/>
                      <a:pt x="62" y="1448"/>
                      <a:pt x="63" y="1453"/>
                    </a:cubicBezTo>
                    <a:cubicBezTo>
                      <a:pt x="65" y="1463"/>
                      <a:pt x="66" y="1474"/>
                      <a:pt x="67" y="1484"/>
                    </a:cubicBezTo>
                    <a:cubicBezTo>
                      <a:pt x="68" y="1490"/>
                      <a:pt x="68" y="1495"/>
                      <a:pt x="68" y="1501"/>
                    </a:cubicBezTo>
                    <a:cubicBezTo>
                      <a:pt x="70" y="1517"/>
                      <a:pt x="70" y="1533"/>
                      <a:pt x="68" y="1550"/>
                    </a:cubicBezTo>
                    <a:cubicBezTo>
                      <a:pt x="68" y="1556"/>
                      <a:pt x="67" y="1562"/>
                      <a:pt x="67" y="1569"/>
                    </a:cubicBezTo>
                    <a:cubicBezTo>
                      <a:pt x="67" y="1574"/>
                      <a:pt x="66" y="1580"/>
                      <a:pt x="65" y="1586"/>
                    </a:cubicBezTo>
                    <a:cubicBezTo>
                      <a:pt x="65" y="1592"/>
                      <a:pt x="64" y="1599"/>
                      <a:pt x="63" y="1605"/>
                    </a:cubicBezTo>
                    <a:cubicBezTo>
                      <a:pt x="52" y="1636"/>
                      <a:pt x="49" y="1667"/>
                      <a:pt x="53" y="1698"/>
                    </a:cubicBezTo>
                    <a:cubicBezTo>
                      <a:pt x="53" y="1703"/>
                      <a:pt x="54" y="1708"/>
                      <a:pt x="55" y="1713"/>
                    </a:cubicBezTo>
                    <a:cubicBezTo>
                      <a:pt x="89" y="1777"/>
                      <a:pt x="86" y="1852"/>
                      <a:pt x="50" y="1915"/>
                    </a:cubicBezTo>
                    <a:cubicBezTo>
                      <a:pt x="47" y="1920"/>
                      <a:pt x="46" y="1925"/>
                      <a:pt x="45" y="1931"/>
                    </a:cubicBezTo>
                    <a:cubicBezTo>
                      <a:pt x="44" y="1936"/>
                      <a:pt x="44" y="1941"/>
                      <a:pt x="45" y="1947"/>
                    </a:cubicBezTo>
                    <a:cubicBezTo>
                      <a:pt x="53" y="1978"/>
                      <a:pt x="59" y="2008"/>
                      <a:pt x="62" y="2038"/>
                    </a:cubicBezTo>
                    <a:cubicBezTo>
                      <a:pt x="62" y="2044"/>
                      <a:pt x="63" y="2050"/>
                      <a:pt x="63" y="2056"/>
                    </a:cubicBezTo>
                    <a:cubicBezTo>
                      <a:pt x="63" y="2063"/>
                      <a:pt x="63" y="2069"/>
                      <a:pt x="60" y="2076"/>
                    </a:cubicBezTo>
                    <a:cubicBezTo>
                      <a:pt x="58" y="2082"/>
                      <a:pt x="56" y="2087"/>
                      <a:pt x="54" y="2093"/>
                    </a:cubicBezTo>
                    <a:cubicBezTo>
                      <a:pt x="53" y="2098"/>
                      <a:pt x="51" y="2104"/>
                      <a:pt x="51" y="2109"/>
                    </a:cubicBezTo>
                    <a:cubicBezTo>
                      <a:pt x="32" y="2159"/>
                      <a:pt x="64" y="2207"/>
                      <a:pt x="60" y="2254"/>
                    </a:cubicBezTo>
                    <a:cubicBezTo>
                      <a:pt x="60" y="2274"/>
                      <a:pt x="48" y="2298"/>
                      <a:pt x="42" y="2319"/>
                    </a:cubicBezTo>
                    <a:cubicBezTo>
                      <a:pt x="41" y="2327"/>
                      <a:pt x="41" y="2335"/>
                      <a:pt x="41" y="2343"/>
                    </a:cubicBezTo>
                    <a:cubicBezTo>
                      <a:pt x="40" y="2338"/>
                      <a:pt x="39" y="2334"/>
                      <a:pt x="38" y="2330"/>
                    </a:cubicBezTo>
                    <a:cubicBezTo>
                      <a:pt x="37" y="2326"/>
                      <a:pt x="36" y="2322"/>
                      <a:pt x="36" y="2318"/>
                    </a:cubicBezTo>
                    <a:cubicBezTo>
                      <a:pt x="36" y="2270"/>
                      <a:pt x="36" y="2222"/>
                      <a:pt x="32" y="2175"/>
                    </a:cubicBezTo>
                    <a:cubicBezTo>
                      <a:pt x="28" y="2155"/>
                      <a:pt x="28" y="2135"/>
                      <a:pt x="40" y="2117"/>
                    </a:cubicBezTo>
                    <a:cubicBezTo>
                      <a:pt x="42" y="2111"/>
                      <a:pt x="43" y="2105"/>
                      <a:pt x="45" y="2099"/>
                    </a:cubicBezTo>
                    <a:cubicBezTo>
                      <a:pt x="47" y="2094"/>
                      <a:pt x="50" y="2088"/>
                      <a:pt x="52" y="2082"/>
                    </a:cubicBezTo>
                    <a:cubicBezTo>
                      <a:pt x="56" y="2075"/>
                      <a:pt x="58" y="2067"/>
                      <a:pt x="59" y="2060"/>
                    </a:cubicBezTo>
                    <a:cubicBezTo>
                      <a:pt x="59" y="2054"/>
                      <a:pt x="59" y="2046"/>
                      <a:pt x="59" y="2039"/>
                    </a:cubicBezTo>
                    <a:cubicBezTo>
                      <a:pt x="59" y="2034"/>
                      <a:pt x="59" y="2028"/>
                      <a:pt x="58" y="2023"/>
                    </a:cubicBezTo>
                    <a:cubicBezTo>
                      <a:pt x="55" y="2001"/>
                      <a:pt x="49" y="1978"/>
                      <a:pt x="35" y="1956"/>
                    </a:cubicBezTo>
                    <a:cubicBezTo>
                      <a:pt x="34" y="1950"/>
                      <a:pt x="33" y="1943"/>
                      <a:pt x="33" y="1938"/>
                    </a:cubicBezTo>
                    <a:cubicBezTo>
                      <a:pt x="34" y="1932"/>
                      <a:pt x="35" y="1926"/>
                      <a:pt x="38" y="1920"/>
                    </a:cubicBezTo>
                    <a:cubicBezTo>
                      <a:pt x="40" y="1915"/>
                      <a:pt x="44" y="1909"/>
                      <a:pt x="49" y="1902"/>
                    </a:cubicBezTo>
                    <a:cubicBezTo>
                      <a:pt x="86" y="1842"/>
                      <a:pt x="75" y="1773"/>
                      <a:pt x="48" y="1714"/>
                    </a:cubicBezTo>
                    <a:cubicBezTo>
                      <a:pt x="46" y="1708"/>
                      <a:pt x="45" y="1702"/>
                      <a:pt x="44" y="1697"/>
                    </a:cubicBezTo>
                    <a:cubicBezTo>
                      <a:pt x="40" y="1663"/>
                      <a:pt x="44" y="1629"/>
                      <a:pt x="58" y="1598"/>
                    </a:cubicBezTo>
                    <a:cubicBezTo>
                      <a:pt x="59" y="1591"/>
                      <a:pt x="60" y="1585"/>
                      <a:pt x="61" y="1579"/>
                    </a:cubicBezTo>
                    <a:cubicBezTo>
                      <a:pt x="61" y="1574"/>
                      <a:pt x="61" y="1569"/>
                      <a:pt x="62" y="1564"/>
                    </a:cubicBezTo>
                    <a:cubicBezTo>
                      <a:pt x="65" y="1542"/>
                      <a:pt x="63" y="1519"/>
                      <a:pt x="61" y="1497"/>
                    </a:cubicBezTo>
                    <a:cubicBezTo>
                      <a:pt x="60" y="1491"/>
                      <a:pt x="59" y="1486"/>
                      <a:pt x="58" y="1480"/>
                    </a:cubicBezTo>
                    <a:cubicBezTo>
                      <a:pt x="57" y="1468"/>
                      <a:pt x="55" y="1457"/>
                      <a:pt x="53" y="1446"/>
                    </a:cubicBezTo>
                    <a:cubicBezTo>
                      <a:pt x="52" y="1442"/>
                      <a:pt x="51" y="1439"/>
                      <a:pt x="51" y="1435"/>
                    </a:cubicBezTo>
                    <a:cubicBezTo>
                      <a:pt x="45" y="1392"/>
                      <a:pt x="48" y="1351"/>
                      <a:pt x="53" y="1306"/>
                    </a:cubicBezTo>
                    <a:cubicBezTo>
                      <a:pt x="55" y="1302"/>
                      <a:pt x="56" y="1297"/>
                      <a:pt x="57" y="1292"/>
                    </a:cubicBezTo>
                    <a:cubicBezTo>
                      <a:pt x="59" y="1287"/>
                      <a:pt x="59" y="1281"/>
                      <a:pt x="60" y="1275"/>
                    </a:cubicBezTo>
                    <a:cubicBezTo>
                      <a:pt x="65" y="1259"/>
                      <a:pt x="65" y="1245"/>
                      <a:pt x="65" y="1228"/>
                    </a:cubicBezTo>
                    <a:cubicBezTo>
                      <a:pt x="64" y="1222"/>
                      <a:pt x="63" y="1217"/>
                      <a:pt x="62" y="1211"/>
                    </a:cubicBezTo>
                    <a:cubicBezTo>
                      <a:pt x="61" y="1206"/>
                      <a:pt x="59" y="1201"/>
                      <a:pt x="58" y="1195"/>
                    </a:cubicBezTo>
                    <a:cubicBezTo>
                      <a:pt x="49" y="1156"/>
                      <a:pt x="53" y="1118"/>
                      <a:pt x="50" y="1079"/>
                    </a:cubicBezTo>
                    <a:cubicBezTo>
                      <a:pt x="50" y="1074"/>
                      <a:pt x="50" y="1068"/>
                      <a:pt x="49" y="1062"/>
                    </a:cubicBezTo>
                    <a:cubicBezTo>
                      <a:pt x="48" y="1020"/>
                      <a:pt x="45" y="979"/>
                      <a:pt x="48" y="939"/>
                    </a:cubicBezTo>
                    <a:cubicBezTo>
                      <a:pt x="48" y="934"/>
                      <a:pt x="49" y="929"/>
                      <a:pt x="49" y="924"/>
                    </a:cubicBezTo>
                    <a:cubicBezTo>
                      <a:pt x="54" y="906"/>
                      <a:pt x="53" y="887"/>
                      <a:pt x="52" y="868"/>
                    </a:cubicBezTo>
                    <a:cubicBezTo>
                      <a:pt x="51" y="864"/>
                      <a:pt x="50" y="857"/>
                      <a:pt x="50" y="852"/>
                    </a:cubicBezTo>
                    <a:cubicBezTo>
                      <a:pt x="18" y="802"/>
                      <a:pt x="32" y="751"/>
                      <a:pt x="42" y="700"/>
                    </a:cubicBezTo>
                    <a:cubicBezTo>
                      <a:pt x="44" y="693"/>
                      <a:pt x="46" y="685"/>
                      <a:pt x="50" y="679"/>
                    </a:cubicBezTo>
                    <a:cubicBezTo>
                      <a:pt x="64" y="670"/>
                      <a:pt x="64" y="650"/>
                      <a:pt x="60" y="638"/>
                    </a:cubicBezTo>
                    <a:cubicBezTo>
                      <a:pt x="44" y="595"/>
                      <a:pt x="0" y="547"/>
                      <a:pt x="36" y="500"/>
                    </a:cubicBezTo>
                    <a:cubicBezTo>
                      <a:pt x="39" y="492"/>
                      <a:pt x="39" y="484"/>
                      <a:pt x="39" y="476"/>
                    </a:cubicBezTo>
                    <a:cubicBezTo>
                      <a:pt x="40" y="468"/>
                      <a:pt x="40" y="459"/>
                      <a:pt x="41" y="451"/>
                    </a:cubicBezTo>
                    <a:cubicBezTo>
                      <a:pt x="43" y="405"/>
                      <a:pt x="36" y="359"/>
                      <a:pt x="31" y="312"/>
                    </a:cubicBezTo>
                    <a:cubicBezTo>
                      <a:pt x="31" y="307"/>
                      <a:pt x="30" y="301"/>
                      <a:pt x="30" y="295"/>
                    </a:cubicBezTo>
                    <a:cubicBezTo>
                      <a:pt x="34" y="264"/>
                      <a:pt x="33" y="234"/>
                      <a:pt x="31" y="204"/>
                    </a:cubicBezTo>
                    <a:cubicBezTo>
                      <a:pt x="31" y="198"/>
                      <a:pt x="31" y="192"/>
                      <a:pt x="31" y="186"/>
                    </a:cubicBezTo>
                    <a:cubicBezTo>
                      <a:pt x="33" y="167"/>
                      <a:pt x="36" y="149"/>
                      <a:pt x="37" y="131"/>
                    </a:cubicBezTo>
                    <a:cubicBezTo>
                      <a:pt x="38" y="125"/>
                      <a:pt x="39" y="120"/>
                      <a:pt x="41" y="114"/>
                    </a:cubicBezTo>
                    <a:cubicBezTo>
                      <a:pt x="64" y="80"/>
                      <a:pt x="32" y="44"/>
                      <a:pt x="35" y="9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0" name="Freeform 36"/>
              <p:cNvSpPr/>
              <p:nvPr/>
            </p:nvSpPr>
            <p:spPr bwMode="auto">
              <a:xfrm>
                <a:off x="844828" y="958863"/>
                <a:ext cx="315089" cy="1731963"/>
              </a:xfrm>
              <a:custGeom>
                <a:avLst/>
                <a:gdLst>
                  <a:gd name="T0" fmla="*/ 64 w 116"/>
                  <a:gd name="T1" fmla="*/ 27 h 2363"/>
                  <a:gd name="T2" fmla="*/ 70 w 116"/>
                  <a:gd name="T3" fmla="*/ 147 h 2363"/>
                  <a:gd name="T4" fmla="*/ 63 w 116"/>
                  <a:gd name="T5" fmla="*/ 235 h 2363"/>
                  <a:gd name="T6" fmla="*/ 70 w 116"/>
                  <a:gd name="T7" fmla="*/ 296 h 2363"/>
                  <a:gd name="T8" fmla="*/ 76 w 116"/>
                  <a:gd name="T9" fmla="*/ 483 h 2363"/>
                  <a:gd name="T10" fmla="*/ 60 w 116"/>
                  <a:gd name="T11" fmla="*/ 553 h 2363"/>
                  <a:gd name="T12" fmla="*/ 60 w 116"/>
                  <a:gd name="T13" fmla="*/ 721 h 2363"/>
                  <a:gd name="T14" fmla="*/ 89 w 116"/>
                  <a:gd name="T15" fmla="*/ 854 h 2363"/>
                  <a:gd name="T16" fmla="*/ 81 w 116"/>
                  <a:gd name="T17" fmla="*/ 949 h 2363"/>
                  <a:gd name="T18" fmla="*/ 72 w 116"/>
                  <a:gd name="T19" fmla="*/ 1099 h 2363"/>
                  <a:gd name="T20" fmla="*/ 89 w 116"/>
                  <a:gd name="T21" fmla="*/ 1204 h 2363"/>
                  <a:gd name="T22" fmla="*/ 91 w 116"/>
                  <a:gd name="T23" fmla="*/ 1234 h 2363"/>
                  <a:gd name="T24" fmla="*/ 88 w 116"/>
                  <a:gd name="T25" fmla="*/ 1293 h 2363"/>
                  <a:gd name="T26" fmla="*/ 84 w 116"/>
                  <a:gd name="T27" fmla="*/ 1475 h 2363"/>
                  <a:gd name="T28" fmla="*/ 80 w 116"/>
                  <a:gd name="T29" fmla="*/ 1528 h 2363"/>
                  <a:gd name="T30" fmla="*/ 80 w 116"/>
                  <a:gd name="T31" fmla="*/ 1581 h 2363"/>
                  <a:gd name="T32" fmla="*/ 80 w 116"/>
                  <a:gd name="T33" fmla="*/ 1634 h 2363"/>
                  <a:gd name="T34" fmla="*/ 81 w 116"/>
                  <a:gd name="T35" fmla="*/ 1721 h 2363"/>
                  <a:gd name="T36" fmla="*/ 65 w 116"/>
                  <a:gd name="T37" fmla="*/ 1939 h 2363"/>
                  <a:gd name="T38" fmla="*/ 70 w 116"/>
                  <a:gd name="T39" fmla="*/ 2047 h 2363"/>
                  <a:gd name="T40" fmla="*/ 73 w 116"/>
                  <a:gd name="T41" fmla="*/ 2084 h 2363"/>
                  <a:gd name="T42" fmla="*/ 66 w 116"/>
                  <a:gd name="T43" fmla="*/ 2120 h 2363"/>
                  <a:gd name="T44" fmla="*/ 71 w 116"/>
                  <a:gd name="T45" fmla="*/ 2323 h 2363"/>
                  <a:gd name="T46" fmla="*/ 74 w 116"/>
                  <a:gd name="T47" fmla="*/ 2363 h 2363"/>
                  <a:gd name="T48" fmla="*/ 65 w 116"/>
                  <a:gd name="T49" fmla="*/ 2324 h 2363"/>
                  <a:gd name="T50" fmla="*/ 63 w 116"/>
                  <a:gd name="T51" fmla="*/ 2119 h 2363"/>
                  <a:gd name="T52" fmla="*/ 70 w 116"/>
                  <a:gd name="T53" fmla="*/ 2076 h 2363"/>
                  <a:gd name="T54" fmla="*/ 68 w 116"/>
                  <a:gd name="T55" fmla="*/ 2041 h 2363"/>
                  <a:gd name="T56" fmla="*/ 62 w 116"/>
                  <a:gd name="T57" fmla="*/ 1943 h 2363"/>
                  <a:gd name="T58" fmla="*/ 76 w 116"/>
                  <a:gd name="T59" fmla="*/ 1714 h 2363"/>
                  <a:gd name="T60" fmla="*/ 79 w 116"/>
                  <a:gd name="T61" fmla="*/ 1631 h 2363"/>
                  <a:gd name="T62" fmla="*/ 76 w 116"/>
                  <a:gd name="T63" fmla="*/ 1580 h 2363"/>
                  <a:gd name="T64" fmla="*/ 71 w 116"/>
                  <a:gd name="T65" fmla="*/ 1524 h 2363"/>
                  <a:gd name="T66" fmla="*/ 85 w 116"/>
                  <a:gd name="T67" fmla="*/ 1477 h 2363"/>
                  <a:gd name="T68" fmla="*/ 86 w 116"/>
                  <a:gd name="T69" fmla="*/ 1301 h 2363"/>
                  <a:gd name="T70" fmla="*/ 88 w 116"/>
                  <a:gd name="T71" fmla="*/ 1266 h 2363"/>
                  <a:gd name="T72" fmla="*/ 83 w 116"/>
                  <a:gd name="T73" fmla="*/ 1204 h 2363"/>
                  <a:gd name="T74" fmla="*/ 62 w 116"/>
                  <a:gd name="T75" fmla="*/ 1084 h 2363"/>
                  <a:gd name="T76" fmla="*/ 67 w 116"/>
                  <a:gd name="T77" fmla="*/ 964 h 2363"/>
                  <a:gd name="T78" fmla="*/ 77 w 116"/>
                  <a:gd name="T79" fmla="*/ 861 h 2363"/>
                  <a:gd name="T80" fmla="*/ 64 w 116"/>
                  <a:gd name="T81" fmla="*/ 700 h 2363"/>
                  <a:gd name="T82" fmla="*/ 60 w 116"/>
                  <a:gd name="T83" fmla="*/ 503 h 2363"/>
                  <a:gd name="T84" fmla="*/ 56 w 116"/>
                  <a:gd name="T85" fmla="*/ 314 h 2363"/>
                  <a:gd name="T86" fmla="*/ 48 w 116"/>
                  <a:gd name="T87" fmla="*/ 215 h 2363"/>
                  <a:gd name="T88" fmla="*/ 63 w 116"/>
                  <a:gd name="T89" fmla="*/ 157 h 2363"/>
                  <a:gd name="T90" fmla="*/ 57 w 116"/>
                  <a:gd name="T91" fmla="*/ 1 h 2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6" h="2363">
                    <a:moveTo>
                      <a:pt x="66" y="0"/>
                    </a:moveTo>
                    <a:cubicBezTo>
                      <a:pt x="64" y="7"/>
                      <a:pt x="60" y="19"/>
                      <a:pt x="64" y="27"/>
                    </a:cubicBezTo>
                    <a:cubicBezTo>
                      <a:pt x="72" y="62"/>
                      <a:pt x="92" y="94"/>
                      <a:pt x="74" y="128"/>
                    </a:cubicBezTo>
                    <a:cubicBezTo>
                      <a:pt x="71" y="134"/>
                      <a:pt x="70" y="141"/>
                      <a:pt x="70" y="147"/>
                    </a:cubicBezTo>
                    <a:cubicBezTo>
                      <a:pt x="68" y="171"/>
                      <a:pt x="66" y="195"/>
                      <a:pt x="62" y="220"/>
                    </a:cubicBezTo>
                    <a:cubicBezTo>
                      <a:pt x="63" y="225"/>
                      <a:pt x="63" y="230"/>
                      <a:pt x="63" y="235"/>
                    </a:cubicBezTo>
                    <a:cubicBezTo>
                      <a:pt x="64" y="250"/>
                      <a:pt x="67" y="266"/>
                      <a:pt x="71" y="282"/>
                    </a:cubicBezTo>
                    <a:cubicBezTo>
                      <a:pt x="71" y="286"/>
                      <a:pt x="71" y="291"/>
                      <a:pt x="70" y="296"/>
                    </a:cubicBezTo>
                    <a:cubicBezTo>
                      <a:pt x="70" y="302"/>
                      <a:pt x="71" y="308"/>
                      <a:pt x="71" y="314"/>
                    </a:cubicBezTo>
                    <a:cubicBezTo>
                      <a:pt x="75" y="371"/>
                      <a:pt x="81" y="427"/>
                      <a:pt x="76" y="483"/>
                    </a:cubicBezTo>
                    <a:cubicBezTo>
                      <a:pt x="76" y="490"/>
                      <a:pt x="75" y="496"/>
                      <a:pt x="73" y="502"/>
                    </a:cubicBezTo>
                    <a:cubicBezTo>
                      <a:pt x="60" y="518"/>
                      <a:pt x="56" y="538"/>
                      <a:pt x="60" y="553"/>
                    </a:cubicBezTo>
                    <a:cubicBezTo>
                      <a:pt x="76" y="605"/>
                      <a:pt x="116" y="656"/>
                      <a:pt x="69" y="703"/>
                    </a:cubicBezTo>
                    <a:cubicBezTo>
                      <a:pt x="66" y="709"/>
                      <a:pt x="63" y="715"/>
                      <a:pt x="60" y="721"/>
                    </a:cubicBezTo>
                    <a:cubicBezTo>
                      <a:pt x="53" y="732"/>
                      <a:pt x="45" y="743"/>
                      <a:pt x="36" y="755"/>
                    </a:cubicBezTo>
                    <a:cubicBezTo>
                      <a:pt x="0" y="803"/>
                      <a:pt x="76" y="815"/>
                      <a:pt x="89" y="854"/>
                    </a:cubicBezTo>
                    <a:cubicBezTo>
                      <a:pt x="90" y="860"/>
                      <a:pt x="90" y="865"/>
                      <a:pt x="90" y="870"/>
                    </a:cubicBezTo>
                    <a:cubicBezTo>
                      <a:pt x="91" y="896"/>
                      <a:pt x="88" y="923"/>
                      <a:pt x="81" y="949"/>
                    </a:cubicBezTo>
                    <a:cubicBezTo>
                      <a:pt x="80" y="956"/>
                      <a:pt x="80" y="963"/>
                      <a:pt x="79" y="969"/>
                    </a:cubicBezTo>
                    <a:cubicBezTo>
                      <a:pt x="77" y="1012"/>
                      <a:pt x="76" y="1055"/>
                      <a:pt x="72" y="1099"/>
                    </a:cubicBezTo>
                    <a:cubicBezTo>
                      <a:pt x="72" y="1105"/>
                      <a:pt x="73" y="1111"/>
                      <a:pt x="73" y="1117"/>
                    </a:cubicBezTo>
                    <a:cubicBezTo>
                      <a:pt x="76" y="1146"/>
                      <a:pt x="82" y="1175"/>
                      <a:pt x="89" y="1204"/>
                    </a:cubicBezTo>
                    <a:cubicBezTo>
                      <a:pt x="90" y="1209"/>
                      <a:pt x="90" y="1214"/>
                      <a:pt x="91" y="1219"/>
                    </a:cubicBezTo>
                    <a:cubicBezTo>
                      <a:pt x="91" y="1224"/>
                      <a:pt x="91" y="1229"/>
                      <a:pt x="91" y="1234"/>
                    </a:cubicBezTo>
                    <a:cubicBezTo>
                      <a:pt x="91" y="1248"/>
                      <a:pt x="95" y="1265"/>
                      <a:pt x="88" y="1279"/>
                    </a:cubicBezTo>
                    <a:cubicBezTo>
                      <a:pt x="88" y="1284"/>
                      <a:pt x="88" y="1288"/>
                      <a:pt x="88" y="1293"/>
                    </a:cubicBezTo>
                    <a:cubicBezTo>
                      <a:pt x="74" y="1347"/>
                      <a:pt x="98" y="1402"/>
                      <a:pt x="85" y="1456"/>
                    </a:cubicBezTo>
                    <a:cubicBezTo>
                      <a:pt x="85" y="1462"/>
                      <a:pt x="84" y="1469"/>
                      <a:pt x="84" y="1475"/>
                    </a:cubicBezTo>
                    <a:cubicBezTo>
                      <a:pt x="84" y="1487"/>
                      <a:pt x="82" y="1498"/>
                      <a:pt x="81" y="1510"/>
                    </a:cubicBezTo>
                    <a:cubicBezTo>
                      <a:pt x="81" y="1516"/>
                      <a:pt x="80" y="1522"/>
                      <a:pt x="80" y="1528"/>
                    </a:cubicBezTo>
                    <a:cubicBezTo>
                      <a:pt x="80" y="1540"/>
                      <a:pt x="80" y="1551"/>
                      <a:pt x="79" y="1563"/>
                    </a:cubicBezTo>
                    <a:cubicBezTo>
                      <a:pt x="79" y="1569"/>
                      <a:pt x="79" y="1575"/>
                      <a:pt x="80" y="1581"/>
                    </a:cubicBezTo>
                    <a:cubicBezTo>
                      <a:pt x="80" y="1592"/>
                      <a:pt x="81" y="1603"/>
                      <a:pt x="83" y="1615"/>
                    </a:cubicBezTo>
                    <a:cubicBezTo>
                      <a:pt x="82" y="1622"/>
                      <a:pt x="81" y="1628"/>
                      <a:pt x="80" y="1634"/>
                    </a:cubicBezTo>
                    <a:cubicBezTo>
                      <a:pt x="81" y="1654"/>
                      <a:pt x="79" y="1674"/>
                      <a:pt x="79" y="1693"/>
                    </a:cubicBezTo>
                    <a:cubicBezTo>
                      <a:pt x="79" y="1702"/>
                      <a:pt x="80" y="1712"/>
                      <a:pt x="81" y="1721"/>
                    </a:cubicBezTo>
                    <a:cubicBezTo>
                      <a:pt x="108" y="1790"/>
                      <a:pt x="91" y="1858"/>
                      <a:pt x="74" y="1922"/>
                    </a:cubicBezTo>
                    <a:cubicBezTo>
                      <a:pt x="70" y="1928"/>
                      <a:pt x="67" y="1933"/>
                      <a:pt x="65" y="1939"/>
                    </a:cubicBezTo>
                    <a:cubicBezTo>
                      <a:pt x="63" y="1945"/>
                      <a:pt x="62" y="1951"/>
                      <a:pt x="63" y="1956"/>
                    </a:cubicBezTo>
                    <a:cubicBezTo>
                      <a:pt x="63" y="1987"/>
                      <a:pt x="66" y="2018"/>
                      <a:pt x="70" y="2047"/>
                    </a:cubicBezTo>
                    <a:cubicBezTo>
                      <a:pt x="71" y="2053"/>
                      <a:pt x="72" y="2059"/>
                      <a:pt x="72" y="2065"/>
                    </a:cubicBezTo>
                    <a:cubicBezTo>
                      <a:pt x="74" y="2072"/>
                      <a:pt x="75" y="2078"/>
                      <a:pt x="73" y="2084"/>
                    </a:cubicBezTo>
                    <a:cubicBezTo>
                      <a:pt x="71" y="2090"/>
                      <a:pt x="69" y="2096"/>
                      <a:pt x="68" y="2102"/>
                    </a:cubicBezTo>
                    <a:cubicBezTo>
                      <a:pt x="67" y="2108"/>
                      <a:pt x="67" y="2114"/>
                      <a:pt x="66" y="2120"/>
                    </a:cubicBezTo>
                    <a:cubicBezTo>
                      <a:pt x="60" y="2137"/>
                      <a:pt x="60" y="2157"/>
                      <a:pt x="68" y="2169"/>
                    </a:cubicBezTo>
                    <a:cubicBezTo>
                      <a:pt x="92" y="2221"/>
                      <a:pt x="88" y="2272"/>
                      <a:pt x="71" y="2323"/>
                    </a:cubicBezTo>
                    <a:cubicBezTo>
                      <a:pt x="71" y="2329"/>
                      <a:pt x="72" y="2336"/>
                      <a:pt x="72" y="2343"/>
                    </a:cubicBezTo>
                    <a:cubicBezTo>
                      <a:pt x="73" y="2349"/>
                      <a:pt x="74" y="2356"/>
                      <a:pt x="74" y="2363"/>
                    </a:cubicBezTo>
                    <a:cubicBezTo>
                      <a:pt x="72" y="2356"/>
                      <a:pt x="71" y="2350"/>
                      <a:pt x="69" y="2343"/>
                    </a:cubicBezTo>
                    <a:cubicBezTo>
                      <a:pt x="68" y="2337"/>
                      <a:pt x="66" y="2330"/>
                      <a:pt x="65" y="2324"/>
                    </a:cubicBezTo>
                    <a:cubicBezTo>
                      <a:pt x="72" y="2300"/>
                      <a:pt x="76" y="2276"/>
                      <a:pt x="76" y="2256"/>
                    </a:cubicBezTo>
                    <a:cubicBezTo>
                      <a:pt x="80" y="2209"/>
                      <a:pt x="40" y="2165"/>
                      <a:pt x="63" y="2119"/>
                    </a:cubicBezTo>
                    <a:cubicBezTo>
                      <a:pt x="63" y="2112"/>
                      <a:pt x="64" y="2105"/>
                      <a:pt x="65" y="2098"/>
                    </a:cubicBezTo>
                    <a:cubicBezTo>
                      <a:pt x="67" y="2090"/>
                      <a:pt x="68" y="2083"/>
                      <a:pt x="70" y="2076"/>
                    </a:cubicBezTo>
                    <a:cubicBezTo>
                      <a:pt x="69" y="2070"/>
                      <a:pt x="69" y="2064"/>
                      <a:pt x="69" y="2058"/>
                    </a:cubicBezTo>
                    <a:cubicBezTo>
                      <a:pt x="69" y="2052"/>
                      <a:pt x="68" y="2046"/>
                      <a:pt x="68" y="2041"/>
                    </a:cubicBezTo>
                    <a:cubicBezTo>
                      <a:pt x="66" y="2012"/>
                      <a:pt x="64" y="1983"/>
                      <a:pt x="61" y="1954"/>
                    </a:cubicBezTo>
                    <a:cubicBezTo>
                      <a:pt x="61" y="1950"/>
                      <a:pt x="61" y="1947"/>
                      <a:pt x="62" y="1943"/>
                    </a:cubicBezTo>
                    <a:cubicBezTo>
                      <a:pt x="63" y="1937"/>
                      <a:pt x="65" y="1932"/>
                      <a:pt x="67" y="1926"/>
                    </a:cubicBezTo>
                    <a:cubicBezTo>
                      <a:pt x="91" y="1858"/>
                      <a:pt x="108" y="1783"/>
                      <a:pt x="76" y="1714"/>
                    </a:cubicBezTo>
                    <a:cubicBezTo>
                      <a:pt x="75" y="1709"/>
                      <a:pt x="75" y="1704"/>
                      <a:pt x="75" y="1700"/>
                    </a:cubicBezTo>
                    <a:cubicBezTo>
                      <a:pt x="74" y="1677"/>
                      <a:pt x="78" y="1654"/>
                      <a:pt x="79" y="1631"/>
                    </a:cubicBezTo>
                    <a:cubicBezTo>
                      <a:pt x="80" y="1627"/>
                      <a:pt x="80" y="1622"/>
                      <a:pt x="80" y="1617"/>
                    </a:cubicBezTo>
                    <a:cubicBezTo>
                      <a:pt x="79" y="1605"/>
                      <a:pt x="78" y="1592"/>
                      <a:pt x="76" y="1580"/>
                    </a:cubicBezTo>
                    <a:cubicBezTo>
                      <a:pt x="75" y="1576"/>
                      <a:pt x="75" y="1572"/>
                      <a:pt x="74" y="1568"/>
                    </a:cubicBezTo>
                    <a:cubicBezTo>
                      <a:pt x="69" y="1553"/>
                      <a:pt x="69" y="1539"/>
                      <a:pt x="71" y="1524"/>
                    </a:cubicBezTo>
                    <a:cubicBezTo>
                      <a:pt x="72" y="1519"/>
                      <a:pt x="73" y="1514"/>
                      <a:pt x="74" y="1509"/>
                    </a:cubicBezTo>
                    <a:cubicBezTo>
                      <a:pt x="80" y="1498"/>
                      <a:pt x="83" y="1488"/>
                      <a:pt x="85" y="1477"/>
                    </a:cubicBezTo>
                    <a:cubicBezTo>
                      <a:pt x="85" y="1471"/>
                      <a:pt x="86" y="1465"/>
                      <a:pt x="86" y="1459"/>
                    </a:cubicBezTo>
                    <a:cubicBezTo>
                      <a:pt x="91" y="1405"/>
                      <a:pt x="81" y="1354"/>
                      <a:pt x="86" y="1301"/>
                    </a:cubicBezTo>
                    <a:cubicBezTo>
                      <a:pt x="86" y="1294"/>
                      <a:pt x="86" y="1289"/>
                      <a:pt x="86" y="1283"/>
                    </a:cubicBezTo>
                    <a:cubicBezTo>
                      <a:pt x="86" y="1278"/>
                      <a:pt x="87" y="1272"/>
                      <a:pt x="88" y="1266"/>
                    </a:cubicBezTo>
                    <a:cubicBezTo>
                      <a:pt x="91" y="1249"/>
                      <a:pt x="90" y="1234"/>
                      <a:pt x="87" y="1218"/>
                    </a:cubicBezTo>
                    <a:cubicBezTo>
                      <a:pt x="86" y="1213"/>
                      <a:pt x="84" y="1208"/>
                      <a:pt x="83" y="1204"/>
                    </a:cubicBezTo>
                    <a:cubicBezTo>
                      <a:pt x="72" y="1171"/>
                      <a:pt x="66" y="1137"/>
                      <a:pt x="63" y="1103"/>
                    </a:cubicBezTo>
                    <a:cubicBezTo>
                      <a:pt x="63" y="1097"/>
                      <a:pt x="63" y="1090"/>
                      <a:pt x="62" y="1084"/>
                    </a:cubicBezTo>
                    <a:cubicBezTo>
                      <a:pt x="68" y="1049"/>
                      <a:pt x="67" y="1015"/>
                      <a:pt x="67" y="979"/>
                    </a:cubicBezTo>
                    <a:cubicBezTo>
                      <a:pt x="67" y="974"/>
                      <a:pt x="67" y="969"/>
                      <a:pt x="67" y="964"/>
                    </a:cubicBezTo>
                    <a:cubicBezTo>
                      <a:pt x="74" y="936"/>
                      <a:pt x="78" y="907"/>
                      <a:pt x="77" y="878"/>
                    </a:cubicBezTo>
                    <a:cubicBezTo>
                      <a:pt x="77" y="872"/>
                      <a:pt x="77" y="867"/>
                      <a:pt x="77" y="861"/>
                    </a:cubicBezTo>
                    <a:cubicBezTo>
                      <a:pt x="36" y="827"/>
                      <a:pt x="8" y="759"/>
                      <a:pt x="56" y="712"/>
                    </a:cubicBezTo>
                    <a:cubicBezTo>
                      <a:pt x="60" y="709"/>
                      <a:pt x="62" y="705"/>
                      <a:pt x="64" y="700"/>
                    </a:cubicBezTo>
                    <a:cubicBezTo>
                      <a:pt x="100" y="644"/>
                      <a:pt x="52" y="601"/>
                      <a:pt x="48" y="549"/>
                    </a:cubicBezTo>
                    <a:cubicBezTo>
                      <a:pt x="44" y="534"/>
                      <a:pt x="52" y="518"/>
                      <a:pt x="60" y="503"/>
                    </a:cubicBezTo>
                    <a:cubicBezTo>
                      <a:pt x="62" y="496"/>
                      <a:pt x="63" y="490"/>
                      <a:pt x="64" y="484"/>
                    </a:cubicBezTo>
                    <a:cubicBezTo>
                      <a:pt x="71" y="427"/>
                      <a:pt x="62" y="370"/>
                      <a:pt x="56" y="314"/>
                    </a:cubicBezTo>
                    <a:cubicBezTo>
                      <a:pt x="55" y="308"/>
                      <a:pt x="54" y="303"/>
                      <a:pt x="55" y="297"/>
                    </a:cubicBezTo>
                    <a:cubicBezTo>
                      <a:pt x="65" y="269"/>
                      <a:pt x="53" y="243"/>
                      <a:pt x="48" y="215"/>
                    </a:cubicBezTo>
                    <a:cubicBezTo>
                      <a:pt x="48" y="209"/>
                      <a:pt x="47" y="203"/>
                      <a:pt x="48" y="197"/>
                    </a:cubicBezTo>
                    <a:cubicBezTo>
                      <a:pt x="55" y="183"/>
                      <a:pt x="60" y="170"/>
                      <a:pt x="63" y="157"/>
                    </a:cubicBezTo>
                    <a:cubicBezTo>
                      <a:pt x="64" y="151"/>
                      <a:pt x="65" y="144"/>
                      <a:pt x="66" y="137"/>
                    </a:cubicBezTo>
                    <a:cubicBezTo>
                      <a:pt x="100" y="94"/>
                      <a:pt x="48" y="50"/>
                      <a:pt x="57" y="1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1" name="Freeform 37"/>
              <p:cNvSpPr/>
              <p:nvPr/>
            </p:nvSpPr>
            <p:spPr bwMode="auto">
              <a:xfrm>
                <a:off x="963728" y="963625"/>
                <a:ext cx="249692" cy="1735138"/>
              </a:xfrm>
              <a:custGeom>
                <a:avLst/>
                <a:gdLst>
                  <a:gd name="T0" fmla="*/ 59 w 92"/>
                  <a:gd name="T1" fmla="*/ 121 h 2368"/>
                  <a:gd name="T2" fmla="*/ 53 w 92"/>
                  <a:gd name="T3" fmla="*/ 195 h 2368"/>
                  <a:gd name="T4" fmla="*/ 50 w 92"/>
                  <a:gd name="T5" fmla="*/ 259 h 2368"/>
                  <a:gd name="T6" fmla="*/ 50 w 92"/>
                  <a:gd name="T7" fmla="*/ 295 h 2368"/>
                  <a:gd name="T8" fmla="*/ 57 w 92"/>
                  <a:gd name="T9" fmla="*/ 486 h 2368"/>
                  <a:gd name="T10" fmla="*/ 40 w 92"/>
                  <a:gd name="T11" fmla="*/ 548 h 2368"/>
                  <a:gd name="T12" fmla="*/ 45 w 92"/>
                  <a:gd name="T13" fmla="*/ 704 h 2368"/>
                  <a:gd name="T14" fmla="*/ 69 w 92"/>
                  <a:gd name="T15" fmla="*/ 857 h 2368"/>
                  <a:gd name="T16" fmla="*/ 60 w 92"/>
                  <a:gd name="T17" fmla="*/ 975 h 2368"/>
                  <a:gd name="T18" fmla="*/ 59 w 92"/>
                  <a:gd name="T19" fmla="*/ 1108 h 2368"/>
                  <a:gd name="T20" fmla="*/ 77 w 92"/>
                  <a:gd name="T21" fmla="*/ 1190 h 2368"/>
                  <a:gd name="T22" fmla="*/ 79 w 92"/>
                  <a:gd name="T23" fmla="*/ 1269 h 2368"/>
                  <a:gd name="T24" fmla="*/ 76 w 92"/>
                  <a:gd name="T25" fmla="*/ 1448 h 2368"/>
                  <a:gd name="T26" fmla="*/ 78 w 92"/>
                  <a:gd name="T27" fmla="*/ 1524 h 2368"/>
                  <a:gd name="T28" fmla="*/ 78 w 92"/>
                  <a:gd name="T29" fmla="*/ 1560 h 2368"/>
                  <a:gd name="T30" fmla="*/ 77 w 92"/>
                  <a:gd name="T31" fmla="*/ 1590 h 2368"/>
                  <a:gd name="T32" fmla="*/ 72 w 92"/>
                  <a:gd name="T33" fmla="*/ 1614 h 2368"/>
                  <a:gd name="T34" fmla="*/ 76 w 92"/>
                  <a:gd name="T35" fmla="*/ 1691 h 2368"/>
                  <a:gd name="T36" fmla="*/ 68 w 92"/>
                  <a:gd name="T37" fmla="*/ 1907 h 2368"/>
                  <a:gd name="T38" fmla="*/ 61 w 92"/>
                  <a:gd name="T39" fmla="*/ 1941 h 2368"/>
                  <a:gd name="T40" fmla="*/ 61 w 92"/>
                  <a:gd name="T41" fmla="*/ 1970 h 2368"/>
                  <a:gd name="T42" fmla="*/ 78 w 92"/>
                  <a:gd name="T43" fmla="*/ 2089 h 2368"/>
                  <a:gd name="T44" fmla="*/ 66 w 92"/>
                  <a:gd name="T45" fmla="*/ 2124 h 2368"/>
                  <a:gd name="T46" fmla="*/ 63 w 92"/>
                  <a:gd name="T47" fmla="*/ 2320 h 2368"/>
                  <a:gd name="T48" fmla="*/ 71 w 92"/>
                  <a:gd name="T49" fmla="*/ 2368 h 2368"/>
                  <a:gd name="T50" fmla="*/ 56 w 92"/>
                  <a:gd name="T51" fmla="*/ 2319 h 2368"/>
                  <a:gd name="T52" fmla="*/ 50 w 92"/>
                  <a:gd name="T53" fmla="*/ 2109 h 2368"/>
                  <a:gd name="T54" fmla="*/ 52 w 92"/>
                  <a:gd name="T55" fmla="*/ 2064 h 2368"/>
                  <a:gd name="T56" fmla="*/ 53 w 92"/>
                  <a:gd name="T57" fmla="*/ 1956 h 2368"/>
                  <a:gd name="T58" fmla="*/ 63 w 92"/>
                  <a:gd name="T59" fmla="*/ 1921 h 2368"/>
                  <a:gd name="T60" fmla="*/ 63 w 92"/>
                  <a:gd name="T61" fmla="*/ 1707 h 2368"/>
                  <a:gd name="T62" fmla="*/ 60 w 92"/>
                  <a:gd name="T63" fmla="*/ 1652 h 2368"/>
                  <a:gd name="T64" fmla="*/ 61 w 92"/>
                  <a:gd name="T65" fmla="*/ 1621 h 2368"/>
                  <a:gd name="T66" fmla="*/ 68 w 92"/>
                  <a:gd name="T67" fmla="*/ 1594 h 2368"/>
                  <a:gd name="T68" fmla="*/ 60 w 92"/>
                  <a:gd name="T69" fmla="*/ 1559 h 2368"/>
                  <a:gd name="T70" fmla="*/ 57 w 92"/>
                  <a:gd name="T71" fmla="*/ 1527 h 2368"/>
                  <a:gd name="T72" fmla="*/ 62 w 92"/>
                  <a:gd name="T73" fmla="*/ 1451 h 2368"/>
                  <a:gd name="T74" fmla="*/ 68 w 92"/>
                  <a:gd name="T75" fmla="*/ 1272 h 2368"/>
                  <a:gd name="T76" fmla="*/ 68 w 92"/>
                  <a:gd name="T77" fmla="*/ 1204 h 2368"/>
                  <a:gd name="T78" fmla="*/ 44 w 92"/>
                  <a:gd name="T79" fmla="*/ 1113 h 2368"/>
                  <a:gd name="T80" fmla="*/ 50 w 92"/>
                  <a:gd name="T81" fmla="*/ 968 h 2368"/>
                  <a:gd name="T82" fmla="*/ 58 w 92"/>
                  <a:gd name="T83" fmla="*/ 875 h 2368"/>
                  <a:gd name="T84" fmla="*/ 0 w 92"/>
                  <a:gd name="T85" fmla="*/ 778 h 2368"/>
                  <a:gd name="T86" fmla="*/ 48 w 92"/>
                  <a:gd name="T87" fmla="*/ 694 h 2368"/>
                  <a:gd name="T88" fmla="*/ 55 w 92"/>
                  <a:gd name="T89" fmla="*/ 496 h 2368"/>
                  <a:gd name="T90" fmla="*/ 47 w 92"/>
                  <a:gd name="T91" fmla="*/ 294 h 2368"/>
                  <a:gd name="T92" fmla="*/ 46 w 92"/>
                  <a:gd name="T93" fmla="*/ 260 h 2368"/>
                  <a:gd name="T94" fmla="*/ 39 w 92"/>
                  <a:gd name="T95" fmla="*/ 205 h 2368"/>
                  <a:gd name="T96" fmla="*/ 50 w 92"/>
                  <a:gd name="T97" fmla="*/ 121 h 2368"/>
                  <a:gd name="T98" fmla="*/ 44 w 92"/>
                  <a:gd name="T99" fmla="*/ 1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2368">
                    <a:moveTo>
                      <a:pt x="44" y="1"/>
                    </a:moveTo>
                    <a:cubicBezTo>
                      <a:pt x="60" y="42"/>
                      <a:pt x="72" y="81"/>
                      <a:pt x="59" y="121"/>
                    </a:cubicBezTo>
                    <a:cubicBezTo>
                      <a:pt x="58" y="127"/>
                      <a:pt x="58" y="134"/>
                      <a:pt x="57" y="140"/>
                    </a:cubicBezTo>
                    <a:cubicBezTo>
                      <a:pt x="56" y="158"/>
                      <a:pt x="55" y="176"/>
                      <a:pt x="53" y="195"/>
                    </a:cubicBezTo>
                    <a:cubicBezTo>
                      <a:pt x="53" y="201"/>
                      <a:pt x="52" y="206"/>
                      <a:pt x="52" y="212"/>
                    </a:cubicBezTo>
                    <a:cubicBezTo>
                      <a:pt x="50" y="228"/>
                      <a:pt x="49" y="243"/>
                      <a:pt x="50" y="259"/>
                    </a:cubicBezTo>
                    <a:cubicBezTo>
                      <a:pt x="50" y="265"/>
                      <a:pt x="50" y="270"/>
                      <a:pt x="50" y="276"/>
                    </a:cubicBezTo>
                    <a:cubicBezTo>
                      <a:pt x="50" y="282"/>
                      <a:pt x="50" y="289"/>
                      <a:pt x="50" y="295"/>
                    </a:cubicBezTo>
                    <a:cubicBezTo>
                      <a:pt x="52" y="334"/>
                      <a:pt x="56" y="372"/>
                      <a:pt x="61" y="411"/>
                    </a:cubicBezTo>
                    <a:cubicBezTo>
                      <a:pt x="64" y="435"/>
                      <a:pt x="58" y="462"/>
                      <a:pt x="57" y="486"/>
                    </a:cubicBezTo>
                    <a:cubicBezTo>
                      <a:pt x="57" y="492"/>
                      <a:pt x="57" y="497"/>
                      <a:pt x="56" y="502"/>
                    </a:cubicBezTo>
                    <a:cubicBezTo>
                      <a:pt x="56" y="517"/>
                      <a:pt x="40" y="533"/>
                      <a:pt x="40" y="548"/>
                    </a:cubicBezTo>
                    <a:cubicBezTo>
                      <a:pt x="52" y="596"/>
                      <a:pt x="92" y="643"/>
                      <a:pt x="56" y="684"/>
                    </a:cubicBezTo>
                    <a:cubicBezTo>
                      <a:pt x="51" y="691"/>
                      <a:pt x="48" y="698"/>
                      <a:pt x="45" y="704"/>
                    </a:cubicBezTo>
                    <a:cubicBezTo>
                      <a:pt x="24" y="754"/>
                      <a:pt x="23" y="787"/>
                      <a:pt x="68" y="837"/>
                    </a:cubicBezTo>
                    <a:cubicBezTo>
                      <a:pt x="68" y="843"/>
                      <a:pt x="69" y="850"/>
                      <a:pt x="69" y="857"/>
                    </a:cubicBezTo>
                    <a:cubicBezTo>
                      <a:pt x="71" y="891"/>
                      <a:pt x="67" y="926"/>
                      <a:pt x="62" y="959"/>
                    </a:cubicBezTo>
                    <a:cubicBezTo>
                      <a:pt x="61" y="964"/>
                      <a:pt x="60" y="970"/>
                      <a:pt x="60" y="975"/>
                    </a:cubicBezTo>
                    <a:cubicBezTo>
                      <a:pt x="56" y="1013"/>
                      <a:pt x="58" y="1052"/>
                      <a:pt x="58" y="1091"/>
                    </a:cubicBezTo>
                    <a:cubicBezTo>
                      <a:pt x="58" y="1096"/>
                      <a:pt x="58" y="1102"/>
                      <a:pt x="59" y="1108"/>
                    </a:cubicBezTo>
                    <a:cubicBezTo>
                      <a:pt x="62" y="1130"/>
                      <a:pt x="68" y="1152"/>
                      <a:pt x="75" y="1174"/>
                    </a:cubicBezTo>
                    <a:cubicBezTo>
                      <a:pt x="76" y="1179"/>
                      <a:pt x="77" y="1185"/>
                      <a:pt x="77" y="1190"/>
                    </a:cubicBezTo>
                    <a:cubicBezTo>
                      <a:pt x="80" y="1212"/>
                      <a:pt x="82" y="1233"/>
                      <a:pt x="79" y="1254"/>
                    </a:cubicBezTo>
                    <a:cubicBezTo>
                      <a:pt x="79" y="1259"/>
                      <a:pt x="79" y="1264"/>
                      <a:pt x="79" y="1269"/>
                    </a:cubicBezTo>
                    <a:cubicBezTo>
                      <a:pt x="80" y="1274"/>
                      <a:pt x="80" y="1279"/>
                      <a:pt x="80" y="1284"/>
                    </a:cubicBezTo>
                    <a:cubicBezTo>
                      <a:pt x="64" y="1339"/>
                      <a:pt x="58" y="1393"/>
                      <a:pt x="76" y="1448"/>
                    </a:cubicBezTo>
                    <a:cubicBezTo>
                      <a:pt x="77" y="1455"/>
                      <a:pt x="78" y="1462"/>
                      <a:pt x="78" y="1469"/>
                    </a:cubicBezTo>
                    <a:cubicBezTo>
                      <a:pt x="79" y="1487"/>
                      <a:pt x="79" y="1505"/>
                      <a:pt x="78" y="1524"/>
                    </a:cubicBezTo>
                    <a:cubicBezTo>
                      <a:pt x="78" y="1530"/>
                      <a:pt x="78" y="1536"/>
                      <a:pt x="78" y="1542"/>
                    </a:cubicBezTo>
                    <a:cubicBezTo>
                      <a:pt x="78" y="1548"/>
                      <a:pt x="78" y="1554"/>
                      <a:pt x="78" y="1560"/>
                    </a:cubicBezTo>
                    <a:cubicBezTo>
                      <a:pt x="78" y="1565"/>
                      <a:pt x="77" y="1570"/>
                      <a:pt x="77" y="1575"/>
                    </a:cubicBezTo>
                    <a:cubicBezTo>
                      <a:pt x="77" y="1580"/>
                      <a:pt x="77" y="1585"/>
                      <a:pt x="77" y="1590"/>
                    </a:cubicBezTo>
                    <a:cubicBezTo>
                      <a:pt x="76" y="1594"/>
                      <a:pt x="75" y="1598"/>
                      <a:pt x="74" y="1602"/>
                    </a:cubicBezTo>
                    <a:cubicBezTo>
                      <a:pt x="73" y="1606"/>
                      <a:pt x="73" y="1610"/>
                      <a:pt x="72" y="1614"/>
                    </a:cubicBezTo>
                    <a:cubicBezTo>
                      <a:pt x="72" y="1624"/>
                      <a:pt x="72" y="1633"/>
                      <a:pt x="73" y="1642"/>
                    </a:cubicBezTo>
                    <a:cubicBezTo>
                      <a:pt x="74" y="1659"/>
                      <a:pt x="75" y="1675"/>
                      <a:pt x="76" y="1691"/>
                    </a:cubicBezTo>
                    <a:cubicBezTo>
                      <a:pt x="77" y="1696"/>
                      <a:pt x="77" y="1701"/>
                      <a:pt x="77" y="1706"/>
                    </a:cubicBezTo>
                    <a:cubicBezTo>
                      <a:pt x="81" y="1775"/>
                      <a:pt x="92" y="1843"/>
                      <a:pt x="68" y="1907"/>
                    </a:cubicBezTo>
                    <a:cubicBezTo>
                      <a:pt x="66" y="1913"/>
                      <a:pt x="66" y="1919"/>
                      <a:pt x="64" y="1925"/>
                    </a:cubicBezTo>
                    <a:cubicBezTo>
                      <a:pt x="63" y="1931"/>
                      <a:pt x="61" y="1936"/>
                      <a:pt x="61" y="1941"/>
                    </a:cubicBezTo>
                    <a:cubicBezTo>
                      <a:pt x="60" y="1946"/>
                      <a:pt x="60" y="1951"/>
                      <a:pt x="60" y="1955"/>
                    </a:cubicBezTo>
                    <a:cubicBezTo>
                      <a:pt x="60" y="1960"/>
                      <a:pt x="61" y="1965"/>
                      <a:pt x="61" y="1970"/>
                    </a:cubicBezTo>
                    <a:cubicBezTo>
                      <a:pt x="55" y="2005"/>
                      <a:pt x="59" y="2041"/>
                      <a:pt x="72" y="2075"/>
                    </a:cubicBezTo>
                    <a:cubicBezTo>
                      <a:pt x="74" y="2080"/>
                      <a:pt x="76" y="2085"/>
                      <a:pt x="78" y="2089"/>
                    </a:cubicBezTo>
                    <a:cubicBezTo>
                      <a:pt x="75" y="2095"/>
                      <a:pt x="73" y="2101"/>
                      <a:pt x="71" y="2107"/>
                    </a:cubicBezTo>
                    <a:cubicBezTo>
                      <a:pt x="69" y="2113"/>
                      <a:pt x="67" y="2118"/>
                      <a:pt x="66" y="2124"/>
                    </a:cubicBezTo>
                    <a:cubicBezTo>
                      <a:pt x="48" y="2168"/>
                      <a:pt x="76" y="2208"/>
                      <a:pt x="72" y="2251"/>
                    </a:cubicBezTo>
                    <a:cubicBezTo>
                      <a:pt x="68" y="2275"/>
                      <a:pt x="64" y="2295"/>
                      <a:pt x="63" y="2320"/>
                    </a:cubicBezTo>
                    <a:cubicBezTo>
                      <a:pt x="64" y="2328"/>
                      <a:pt x="65" y="2336"/>
                      <a:pt x="67" y="2344"/>
                    </a:cubicBezTo>
                    <a:cubicBezTo>
                      <a:pt x="68" y="2352"/>
                      <a:pt x="70" y="2360"/>
                      <a:pt x="71" y="2368"/>
                    </a:cubicBezTo>
                    <a:cubicBezTo>
                      <a:pt x="66" y="2356"/>
                      <a:pt x="62" y="2344"/>
                      <a:pt x="59" y="2332"/>
                    </a:cubicBezTo>
                    <a:cubicBezTo>
                      <a:pt x="58" y="2328"/>
                      <a:pt x="57" y="2324"/>
                      <a:pt x="56" y="2319"/>
                    </a:cubicBezTo>
                    <a:cubicBezTo>
                      <a:pt x="72" y="2255"/>
                      <a:pt x="44" y="2196"/>
                      <a:pt x="47" y="2132"/>
                    </a:cubicBezTo>
                    <a:cubicBezTo>
                      <a:pt x="48" y="2124"/>
                      <a:pt x="49" y="2117"/>
                      <a:pt x="50" y="2109"/>
                    </a:cubicBezTo>
                    <a:cubicBezTo>
                      <a:pt x="52" y="2101"/>
                      <a:pt x="53" y="2093"/>
                      <a:pt x="54" y="2086"/>
                    </a:cubicBezTo>
                    <a:cubicBezTo>
                      <a:pt x="55" y="2079"/>
                      <a:pt x="53" y="2071"/>
                      <a:pt x="52" y="2064"/>
                    </a:cubicBezTo>
                    <a:cubicBezTo>
                      <a:pt x="51" y="2059"/>
                      <a:pt x="50" y="2054"/>
                      <a:pt x="49" y="2049"/>
                    </a:cubicBezTo>
                    <a:cubicBezTo>
                      <a:pt x="45" y="2019"/>
                      <a:pt x="45" y="1989"/>
                      <a:pt x="53" y="1956"/>
                    </a:cubicBezTo>
                    <a:cubicBezTo>
                      <a:pt x="53" y="1950"/>
                      <a:pt x="54" y="1944"/>
                      <a:pt x="56" y="1938"/>
                    </a:cubicBezTo>
                    <a:cubicBezTo>
                      <a:pt x="58" y="1932"/>
                      <a:pt x="60" y="1926"/>
                      <a:pt x="63" y="1921"/>
                    </a:cubicBezTo>
                    <a:cubicBezTo>
                      <a:pt x="64" y="1915"/>
                      <a:pt x="65" y="1908"/>
                      <a:pt x="66" y="1902"/>
                    </a:cubicBezTo>
                    <a:cubicBezTo>
                      <a:pt x="85" y="1840"/>
                      <a:pt x="71" y="1772"/>
                      <a:pt x="63" y="1707"/>
                    </a:cubicBezTo>
                    <a:cubicBezTo>
                      <a:pt x="63" y="1703"/>
                      <a:pt x="62" y="1699"/>
                      <a:pt x="62" y="1696"/>
                    </a:cubicBezTo>
                    <a:cubicBezTo>
                      <a:pt x="61" y="1681"/>
                      <a:pt x="61" y="1666"/>
                      <a:pt x="60" y="1652"/>
                    </a:cubicBezTo>
                    <a:cubicBezTo>
                      <a:pt x="60" y="1647"/>
                      <a:pt x="60" y="1642"/>
                      <a:pt x="60" y="1637"/>
                    </a:cubicBezTo>
                    <a:cubicBezTo>
                      <a:pt x="61" y="1632"/>
                      <a:pt x="61" y="1627"/>
                      <a:pt x="61" y="1621"/>
                    </a:cubicBezTo>
                    <a:cubicBezTo>
                      <a:pt x="63" y="1617"/>
                      <a:pt x="64" y="1612"/>
                      <a:pt x="66" y="1608"/>
                    </a:cubicBezTo>
                    <a:cubicBezTo>
                      <a:pt x="67" y="1603"/>
                      <a:pt x="68" y="1599"/>
                      <a:pt x="68" y="1594"/>
                    </a:cubicBezTo>
                    <a:cubicBezTo>
                      <a:pt x="66" y="1588"/>
                      <a:pt x="64" y="1582"/>
                      <a:pt x="63" y="1576"/>
                    </a:cubicBezTo>
                    <a:cubicBezTo>
                      <a:pt x="62" y="1570"/>
                      <a:pt x="61" y="1565"/>
                      <a:pt x="60" y="1559"/>
                    </a:cubicBezTo>
                    <a:cubicBezTo>
                      <a:pt x="59" y="1553"/>
                      <a:pt x="58" y="1548"/>
                      <a:pt x="58" y="1543"/>
                    </a:cubicBezTo>
                    <a:cubicBezTo>
                      <a:pt x="58" y="1537"/>
                      <a:pt x="57" y="1532"/>
                      <a:pt x="57" y="1527"/>
                    </a:cubicBezTo>
                    <a:cubicBezTo>
                      <a:pt x="60" y="1508"/>
                      <a:pt x="62" y="1490"/>
                      <a:pt x="62" y="1472"/>
                    </a:cubicBezTo>
                    <a:cubicBezTo>
                      <a:pt x="63" y="1466"/>
                      <a:pt x="63" y="1458"/>
                      <a:pt x="62" y="1451"/>
                    </a:cubicBezTo>
                    <a:cubicBezTo>
                      <a:pt x="64" y="1397"/>
                      <a:pt x="44" y="1342"/>
                      <a:pt x="68" y="1287"/>
                    </a:cubicBezTo>
                    <a:cubicBezTo>
                      <a:pt x="68" y="1282"/>
                      <a:pt x="68" y="1277"/>
                      <a:pt x="68" y="1272"/>
                    </a:cubicBezTo>
                    <a:cubicBezTo>
                      <a:pt x="68" y="1267"/>
                      <a:pt x="68" y="1263"/>
                      <a:pt x="68" y="1258"/>
                    </a:cubicBezTo>
                    <a:cubicBezTo>
                      <a:pt x="72" y="1239"/>
                      <a:pt x="71" y="1222"/>
                      <a:pt x="68" y="1204"/>
                    </a:cubicBezTo>
                    <a:cubicBezTo>
                      <a:pt x="67" y="1199"/>
                      <a:pt x="66" y="1193"/>
                      <a:pt x="65" y="1187"/>
                    </a:cubicBezTo>
                    <a:cubicBezTo>
                      <a:pt x="58" y="1162"/>
                      <a:pt x="49" y="1138"/>
                      <a:pt x="44" y="1113"/>
                    </a:cubicBezTo>
                    <a:cubicBezTo>
                      <a:pt x="43" y="1109"/>
                      <a:pt x="43" y="1104"/>
                      <a:pt x="42" y="1099"/>
                    </a:cubicBezTo>
                    <a:cubicBezTo>
                      <a:pt x="46" y="1057"/>
                      <a:pt x="47" y="1012"/>
                      <a:pt x="50" y="968"/>
                    </a:cubicBezTo>
                    <a:cubicBezTo>
                      <a:pt x="51" y="961"/>
                      <a:pt x="51" y="954"/>
                      <a:pt x="52" y="947"/>
                    </a:cubicBezTo>
                    <a:cubicBezTo>
                      <a:pt x="56" y="923"/>
                      <a:pt x="58" y="899"/>
                      <a:pt x="58" y="875"/>
                    </a:cubicBezTo>
                    <a:cubicBezTo>
                      <a:pt x="58" y="869"/>
                      <a:pt x="58" y="863"/>
                      <a:pt x="58" y="857"/>
                    </a:cubicBezTo>
                    <a:cubicBezTo>
                      <a:pt x="68" y="814"/>
                      <a:pt x="0" y="798"/>
                      <a:pt x="0" y="778"/>
                    </a:cubicBezTo>
                    <a:cubicBezTo>
                      <a:pt x="4" y="754"/>
                      <a:pt x="22" y="734"/>
                      <a:pt x="37" y="711"/>
                    </a:cubicBezTo>
                    <a:cubicBezTo>
                      <a:pt x="41" y="705"/>
                      <a:pt x="45" y="700"/>
                      <a:pt x="48" y="694"/>
                    </a:cubicBezTo>
                    <a:cubicBezTo>
                      <a:pt x="60" y="675"/>
                      <a:pt x="72" y="659"/>
                      <a:pt x="68" y="636"/>
                    </a:cubicBezTo>
                    <a:cubicBezTo>
                      <a:pt x="56" y="588"/>
                      <a:pt x="20" y="540"/>
                      <a:pt x="55" y="496"/>
                    </a:cubicBezTo>
                    <a:cubicBezTo>
                      <a:pt x="56" y="490"/>
                      <a:pt x="57" y="483"/>
                      <a:pt x="57" y="476"/>
                    </a:cubicBezTo>
                    <a:cubicBezTo>
                      <a:pt x="63" y="416"/>
                      <a:pt x="53" y="355"/>
                      <a:pt x="47" y="294"/>
                    </a:cubicBezTo>
                    <a:cubicBezTo>
                      <a:pt x="47" y="288"/>
                      <a:pt x="46" y="282"/>
                      <a:pt x="46" y="276"/>
                    </a:cubicBezTo>
                    <a:cubicBezTo>
                      <a:pt x="46" y="270"/>
                      <a:pt x="46" y="265"/>
                      <a:pt x="46" y="260"/>
                    </a:cubicBezTo>
                    <a:cubicBezTo>
                      <a:pt x="43" y="246"/>
                      <a:pt x="40" y="233"/>
                      <a:pt x="39" y="219"/>
                    </a:cubicBezTo>
                    <a:cubicBezTo>
                      <a:pt x="39" y="214"/>
                      <a:pt x="39" y="209"/>
                      <a:pt x="39" y="205"/>
                    </a:cubicBezTo>
                    <a:cubicBezTo>
                      <a:pt x="42" y="184"/>
                      <a:pt x="44" y="163"/>
                      <a:pt x="46" y="142"/>
                    </a:cubicBezTo>
                    <a:cubicBezTo>
                      <a:pt x="47" y="135"/>
                      <a:pt x="47" y="128"/>
                      <a:pt x="50" y="121"/>
                    </a:cubicBezTo>
                    <a:cubicBezTo>
                      <a:pt x="68" y="81"/>
                      <a:pt x="44" y="38"/>
                      <a:pt x="44" y="0"/>
                    </a:cubicBezTo>
                    <a:cubicBezTo>
                      <a:pt x="44" y="0"/>
                      <a:pt x="44" y="1"/>
                      <a:pt x="44" y="1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2" name="Freeform 38"/>
              <p:cNvSpPr/>
              <p:nvPr/>
            </p:nvSpPr>
            <p:spPr bwMode="auto">
              <a:xfrm>
                <a:off x="1118300" y="960450"/>
                <a:ext cx="172408" cy="1735138"/>
              </a:xfrm>
              <a:custGeom>
                <a:avLst/>
                <a:gdLst>
                  <a:gd name="T0" fmla="*/ 32 w 63"/>
                  <a:gd name="T1" fmla="*/ 100 h 2369"/>
                  <a:gd name="T2" fmla="*/ 32 w 63"/>
                  <a:gd name="T3" fmla="*/ 195 h 2369"/>
                  <a:gd name="T4" fmla="*/ 30 w 63"/>
                  <a:gd name="T5" fmla="*/ 260 h 2369"/>
                  <a:gd name="T6" fmla="*/ 30 w 63"/>
                  <a:gd name="T7" fmla="*/ 296 h 2369"/>
                  <a:gd name="T8" fmla="*/ 36 w 63"/>
                  <a:gd name="T9" fmla="*/ 487 h 2369"/>
                  <a:gd name="T10" fmla="*/ 35 w 63"/>
                  <a:gd name="T11" fmla="*/ 518 h 2369"/>
                  <a:gd name="T12" fmla="*/ 35 w 63"/>
                  <a:gd name="T13" fmla="*/ 682 h 2369"/>
                  <a:gd name="T14" fmla="*/ 36 w 63"/>
                  <a:gd name="T15" fmla="*/ 839 h 2369"/>
                  <a:gd name="T16" fmla="*/ 46 w 63"/>
                  <a:gd name="T17" fmla="*/ 868 h 2369"/>
                  <a:gd name="T18" fmla="*/ 39 w 63"/>
                  <a:gd name="T19" fmla="*/ 959 h 2369"/>
                  <a:gd name="T20" fmla="*/ 36 w 63"/>
                  <a:gd name="T21" fmla="*/ 1091 h 2369"/>
                  <a:gd name="T22" fmla="*/ 51 w 63"/>
                  <a:gd name="T23" fmla="*/ 1174 h 2369"/>
                  <a:gd name="T24" fmla="*/ 54 w 63"/>
                  <a:gd name="T25" fmla="*/ 1254 h 2369"/>
                  <a:gd name="T26" fmla="*/ 55 w 63"/>
                  <a:gd name="T27" fmla="*/ 1284 h 2369"/>
                  <a:gd name="T28" fmla="*/ 45 w 63"/>
                  <a:gd name="T29" fmla="*/ 1416 h 2369"/>
                  <a:gd name="T30" fmla="*/ 50 w 63"/>
                  <a:gd name="T31" fmla="*/ 1603 h 2369"/>
                  <a:gd name="T32" fmla="*/ 49 w 63"/>
                  <a:gd name="T33" fmla="*/ 1643 h 2369"/>
                  <a:gd name="T34" fmla="*/ 52 w 63"/>
                  <a:gd name="T35" fmla="*/ 1692 h 2369"/>
                  <a:gd name="T36" fmla="*/ 53 w 63"/>
                  <a:gd name="T37" fmla="*/ 1875 h 2369"/>
                  <a:gd name="T38" fmla="*/ 42 w 63"/>
                  <a:gd name="T39" fmla="*/ 1926 h 2369"/>
                  <a:gd name="T40" fmla="*/ 38 w 63"/>
                  <a:gd name="T41" fmla="*/ 1956 h 2369"/>
                  <a:gd name="T42" fmla="*/ 37 w 63"/>
                  <a:gd name="T43" fmla="*/ 2006 h 2369"/>
                  <a:gd name="T44" fmla="*/ 40 w 63"/>
                  <a:gd name="T45" fmla="*/ 2086 h 2369"/>
                  <a:gd name="T46" fmla="*/ 39 w 63"/>
                  <a:gd name="T47" fmla="*/ 2124 h 2369"/>
                  <a:gd name="T48" fmla="*/ 39 w 63"/>
                  <a:gd name="T49" fmla="*/ 2305 h 2369"/>
                  <a:gd name="T50" fmla="*/ 48 w 63"/>
                  <a:gd name="T51" fmla="*/ 2369 h 2369"/>
                  <a:gd name="T52" fmla="*/ 32 w 63"/>
                  <a:gd name="T53" fmla="*/ 2303 h 2369"/>
                  <a:gd name="T54" fmla="*/ 31 w 63"/>
                  <a:gd name="T55" fmla="*/ 2111 h 2369"/>
                  <a:gd name="T56" fmla="*/ 34 w 63"/>
                  <a:gd name="T57" fmla="*/ 2073 h 2369"/>
                  <a:gd name="T58" fmla="*/ 27 w 63"/>
                  <a:gd name="T59" fmla="*/ 2004 h 2369"/>
                  <a:gd name="T60" fmla="*/ 35 w 63"/>
                  <a:gd name="T61" fmla="*/ 1938 h 2369"/>
                  <a:gd name="T62" fmla="*/ 43 w 63"/>
                  <a:gd name="T63" fmla="*/ 1903 h 2369"/>
                  <a:gd name="T64" fmla="*/ 51 w 63"/>
                  <a:gd name="T65" fmla="*/ 1852 h 2369"/>
                  <a:gd name="T66" fmla="*/ 39 w 63"/>
                  <a:gd name="T67" fmla="*/ 1674 h 2369"/>
                  <a:gd name="T68" fmla="*/ 38 w 63"/>
                  <a:gd name="T69" fmla="*/ 1637 h 2369"/>
                  <a:gd name="T70" fmla="*/ 43 w 63"/>
                  <a:gd name="T71" fmla="*/ 1608 h 2369"/>
                  <a:gd name="T72" fmla="*/ 39 w 63"/>
                  <a:gd name="T73" fmla="*/ 1420 h 2369"/>
                  <a:gd name="T74" fmla="*/ 45 w 63"/>
                  <a:gd name="T75" fmla="*/ 1287 h 2369"/>
                  <a:gd name="T76" fmla="*/ 45 w 63"/>
                  <a:gd name="T77" fmla="*/ 1258 h 2369"/>
                  <a:gd name="T78" fmla="*/ 42 w 63"/>
                  <a:gd name="T79" fmla="*/ 1188 h 2369"/>
                  <a:gd name="T80" fmla="*/ 23 w 63"/>
                  <a:gd name="T81" fmla="*/ 1099 h 2369"/>
                  <a:gd name="T82" fmla="*/ 31 w 63"/>
                  <a:gd name="T83" fmla="*/ 948 h 2369"/>
                  <a:gd name="T84" fmla="*/ 36 w 63"/>
                  <a:gd name="T85" fmla="*/ 866 h 2369"/>
                  <a:gd name="T86" fmla="*/ 27 w 63"/>
                  <a:gd name="T87" fmla="*/ 696 h 2369"/>
                  <a:gd name="T88" fmla="*/ 40 w 63"/>
                  <a:gd name="T89" fmla="*/ 628 h 2369"/>
                  <a:gd name="T90" fmla="*/ 34 w 63"/>
                  <a:gd name="T91" fmla="*/ 497 h 2369"/>
                  <a:gd name="T92" fmla="*/ 26 w 63"/>
                  <a:gd name="T93" fmla="*/ 276 h 2369"/>
                  <a:gd name="T94" fmla="*/ 20 w 63"/>
                  <a:gd name="T95" fmla="*/ 220 h 2369"/>
                  <a:gd name="T96" fmla="*/ 22 w 63"/>
                  <a:gd name="T97" fmla="*/ 188 h 2369"/>
                  <a:gd name="T98" fmla="*/ 29 w 63"/>
                  <a:gd name="T99" fmla="*/ 99 h 2369"/>
                  <a:gd name="T100" fmla="*/ 27 w 63"/>
                  <a:gd name="T101" fmla="*/ 1 h 2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3" h="2369">
                    <a:moveTo>
                      <a:pt x="27" y="1"/>
                    </a:moveTo>
                    <a:cubicBezTo>
                      <a:pt x="24" y="34"/>
                      <a:pt x="36" y="69"/>
                      <a:pt x="32" y="100"/>
                    </a:cubicBezTo>
                    <a:cubicBezTo>
                      <a:pt x="31" y="107"/>
                      <a:pt x="30" y="114"/>
                      <a:pt x="31" y="120"/>
                    </a:cubicBezTo>
                    <a:cubicBezTo>
                      <a:pt x="32" y="145"/>
                      <a:pt x="34" y="170"/>
                      <a:pt x="32" y="195"/>
                    </a:cubicBezTo>
                    <a:cubicBezTo>
                      <a:pt x="32" y="201"/>
                      <a:pt x="31" y="207"/>
                      <a:pt x="31" y="212"/>
                    </a:cubicBezTo>
                    <a:cubicBezTo>
                      <a:pt x="29" y="228"/>
                      <a:pt x="28" y="244"/>
                      <a:pt x="30" y="260"/>
                    </a:cubicBezTo>
                    <a:cubicBezTo>
                      <a:pt x="30" y="265"/>
                      <a:pt x="30" y="271"/>
                      <a:pt x="29" y="277"/>
                    </a:cubicBezTo>
                    <a:cubicBezTo>
                      <a:pt x="29" y="283"/>
                      <a:pt x="30" y="289"/>
                      <a:pt x="30" y="296"/>
                    </a:cubicBezTo>
                    <a:cubicBezTo>
                      <a:pt x="31" y="334"/>
                      <a:pt x="34" y="373"/>
                      <a:pt x="39" y="412"/>
                    </a:cubicBezTo>
                    <a:cubicBezTo>
                      <a:pt x="42" y="436"/>
                      <a:pt x="36" y="463"/>
                      <a:pt x="36" y="487"/>
                    </a:cubicBezTo>
                    <a:cubicBezTo>
                      <a:pt x="35" y="492"/>
                      <a:pt x="35" y="498"/>
                      <a:pt x="35" y="503"/>
                    </a:cubicBezTo>
                    <a:cubicBezTo>
                      <a:pt x="35" y="508"/>
                      <a:pt x="35" y="513"/>
                      <a:pt x="35" y="518"/>
                    </a:cubicBezTo>
                    <a:cubicBezTo>
                      <a:pt x="12" y="568"/>
                      <a:pt x="52" y="616"/>
                      <a:pt x="39" y="662"/>
                    </a:cubicBezTo>
                    <a:cubicBezTo>
                      <a:pt x="38" y="670"/>
                      <a:pt x="37" y="676"/>
                      <a:pt x="35" y="682"/>
                    </a:cubicBezTo>
                    <a:cubicBezTo>
                      <a:pt x="29" y="707"/>
                      <a:pt x="19" y="732"/>
                      <a:pt x="8" y="758"/>
                    </a:cubicBezTo>
                    <a:cubicBezTo>
                      <a:pt x="0" y="786"/>
                      <a:pt x="20" y="814"/>
                      <a:pt x="36" y="839"/>
                    </a:cubicBezTo>
                    <a:cubicBezTo>
                      <a:pt x="39" y="844"/>
                      <a:pt x="41" y="848"/>
                      <a:pt x="42" y="853"/>
                    </a:cubicBezTo>
                    <a:cubicBezTo>
                      <a:pt x="44" y="858"/>
                      <a:pt x="45" y="863"/>
                      <a:pt x="46" y="868"/>
                    </a:cubicBezTo>
                    <a:cubicBezTo>
                      <a:pt x="46" y="873"/>
                      <a:pt x="46" y="878"/>
                      <a:pt x="46" y="883"/>
                    </a:cubicBezTo>
                    <a:cubicBezTo>
                      <a:pt x="46" y="909"/>
                      <a:pt x="43" y="935"/>
                      <a:pt x="39" y="959"/>
                    </a:cubicBezTo>
                    <a:cubicBezTo>
                      <a:pt x="39" y="965"/>
                      <a:pt x="38" y="970"/>
                      <a:pt x="38" y="976"/>
                    </a:cubicBezTo>
                    <a:cubicBezTo>
                      <a:pt x="34" y="1014"/>
                      <a:pt x="36" y="1052"/>
                      <a:pt x="36" y="1091"/>
                    </a:cubicBezTo>
                    <a:cubicBezTo>
                      <a:pt x="36" y="1097"/>
                      <a:pt x="37" y="1103"/>
                      <a:pt x="37" y="1108"/>
                    </a:cubicBezTo>
                    <a:cubicBezTo>
                      <a:pt x="40" y="1131"/>
                      <a:pt x="45" y="1153"/>
                      <a:pt x="51" y="1174"/>
                    </a:cubicBezTo>
                    <a:cubicBezTo>
                      <a:pt x="51" y="1180"/>
                      <a:pt x="52" y="1186"/>
                      <a:pt x="53" y="1191"/>
                    </a:cubicBezTo>
                    <a:cubicBezTo>
                      <a:pt x="55" y="1212"/>
                      <a:pt x="57" y="1234"/>
                      <a:pt x="54" y="1254"/>
                    </a:cubicBezTo>
                    <a:cubicBezTo>
                      <a:pt x="54" y="1259"/>
                      <a:pt x="54" y="1264"/>
                      <a:pt x="55" y="1269"/>
                    </a:cubicBezTo>
                    <a:cubicBezTo>
                      <a:pt x="55" y="1274"/>
                      <a:pt x="55" y="1279"/>
                      <a:pt x="55" y="1284"/>
                    </a:cubicBezTo>
                    <a:cubicBezTo>
                      <a:pt x="46" y="1323"/>
                      <a:pt x="40" y="1361"/>
                      <a:pt x="43" y="1399"/>
                    </a:cubicBezTo>
                    <a:cubicBezTo>
                      <a:pt x="43" y="1405"/>
                      <a:pt x="44" y="1411"/>
                      <a:pt x="45" y="1416"/>
                    </a:cubicBezTo>
                    <a:cubicBezTo>
                      <a:pt x="49" y="1476"/>
                      <a:pt x="53" y="1533"/>
                      <a:pt x="52" y="1590"/>
                    </a:cubicBezTo>
                    <a:cubicBezTo>
                      <a:pt x="51" y="1594"/>
                      <a:pt x="51" y="1599"/>
                      <a:pt x="50" y="1603"/>
                    </a:cubicBezTo>
                    <a:cubicBezTo>
                      <a:pt x="49" y="1607"/>
                      <a:pt x="49" y="1611"/>
                      <a:pt x="48" y="1615"/>
                    </a:cubicBezTo>
                    <a:cubicBezTo>
                      <a:pt x="48" y="1625"/>
                      <a:pt x="48" y="1634"/>
                      <a:pt x="49" y="1643"/>
                    </a:cubicBezTo>
                    <a:cubicBezTo>
                      <a:pt x="49" y="1655"/>
                      <a:pt x="50" y="1667"/>
                      <a:pt x="51" y="1679"/>
                    </a:cubicBezTo>
                    <a:cubicBezTo>
                      <a:pt x="51" y="1683"/>
                      <a:pt x="52" y="1688"/>
                      <a:pt x="52" y="1692"/>
                    </a:cubicBezTo>
                    <a:cubicBezTo>
                      <a:pt x="56" y="1745"/>
                      <a:pt x="63" y="1803"/>
                      <a:pt x="55" y="1859"/>
                    </a:cubicBezTo>
                    <a:cubicBezTo>
                      <a:pt x="54" y="1864"/>
                      <a:pt x="53" y="1870"/>
                      <a:pt x="53" y="1875"/>
                    </a:cubicBezTo>
                    <a:cubicBezTo>
                      <a:pt x="51" y="1886"/>
                      <a:pt x="48" y="1897"/>
                      <a:pt x="45" y="1907"/>
                    </a:cubicBezTo>
                    <a:cubicBezTo>
                      <a:pt x="44" y="1914"/>
                      <a:pt x="43" y="1920"/>
                      <a:pt x="42" y="1926"/>
                    </a:cubicBezTo>
                    <a:cubicBezTo>
                      <a:pt x="40" y="1931"/>
                      <a:pt x="39" y="1937"/>
                      <a:pt x="39" y="1942"/>
                    </a:cubicBezTo>
                    <a:cubicBezTo>
                      <a:pt x="38" y="1947"/>
                      <a:pt x="38" y="1951"/>
                      <a:pt x="38" y="1956"/>
                    </a:cubicBezTo>
                    <a:cubicBezTo>
                      <a:pt x="38" y="1960"/>
                      <a:pt x="39" y="1965"/>
                      <a:pt x="39" y="1971"/>
                    </a:cubicBezTo>
                    <a:cubicBezTo>
                      <a:pt x="37" y="1982"/>
                      <a:pt x="36" y="1994"/>
                      <a:pt x="37" y="2006"/>
                    </a:cubicBezTo>
                    <a:cubicBezTo>
                      <a:pt x="37" y="2012"/>
                      <a:pt x="37" y="2018"/>
                      <a:pt x="38" y="2024"/>
                    </a:cubicBezTo>
                    <a:cubicBezTo>
                      <a:pt x="38" y="2044"/>
                      <a:pt x="39" y="2065"/>
                      <a:pt x="40" y="2086"/>
                    </a:cubicBezTo>
                    <a:cubicBezTo>
                      <a:pt x="41" y="2092"/>
                      <a:pt x="41" y="2099"/>
                      <a:pt x="41" y="2106"/>
                    </a:cubicBezTo>
                    <a:cubicBezTo>
                      <a:pt x="40" y="2112"/>
                      <a:pt x="39" y="2118"/>
                      <a:pt x="39" y="2124"/>
                    </a:cubicBezTo>
                    <a:cubicBezTo>
                      <a:pt x="38" y="2130"/>
                      <a:pt x="38" y="2136"/>
                      <a:pt x="38" y="2142"/>
                    </a:cubicBezTo>
                    <a:cubicBezTo>
                      <a:pt x="36" y="2196"/>
                      <a:pt x="48" y="2251"/>
                      <a:pt x="39" y="2305"/>
                    </a:cubicBezTo>
                    <a:cubicBezTo>
                      <a:pt x="40" y="2310"/>
                      <a:pt x="40" y="2315"/>
                      <a:pt x="41" y="2321"/>
                    </a:cubicBezTo>
                    <a:cubicBezTo>
                      <a:pt x="43" y="2337"/>
                      <a:pt x="45" y="2353"/>
                      <a:pt x="48" y="2369"/>
                    </a:cubicBezTo>
                    <a:cubicBezTo>
                      <a:pt x="42" y="2353"/>
                      <a:pt x="38" y="2336"/>
                      <a:pt x="34" y="2320"/>
                    </a:cubicBezTo>
                    <a:cubicBezTo>
                      <a:pt x="33" y="2315"/>
                      <a:pt x="32" y="2309"/>
                      <a:pt x="32" y="2303"/>
                    </a:cubicBezTo>
                    <a:cubicBezTo>
                      <a:pt x="36" y="2247"/>
                      <a:pt x="32" y="2188"/>
                      <a:pt x="30" y="2132"/>
                    </a:cubicBezTo>
                    <a:cubicBezTo>
                      <a:pt x="30" y="2125"/>
                      <a:pt x="30" y="2118"/>
                      <a:pt x="31" y="2111"/>
                    </a:cubicBezTo>
                    <a:cubicBezTo>
                      <a:pt x="32" y="2105"/>
                      <a:pt x="34" y="2098"/>
                      <a:pt x="36" y="2092"/>
                    </a:cubicBezTo>
                    <a:cubicBezTo>
                      <a:pt x="35" y="2085"/>
                      <a:pt x="35" y="2079"/>
                      <a:pt x="34" y="2073"/>
                    </a:cubicBezTo>
                    <a:cubicBezTo>
                      <a:pt x="33" y="2055"/>
                      <a:pt x="30" y="2037"/>
                      <a:pt x="27" y="2019"/>
                    </a:cubicBezTo>
                    <a:cubicBezTo>
                      <a:pt x="26" y="2014"/>
                      <a:pt x="26" y="2009"/>
                      <a:pt x="27" y="2004"/>
                    </a:cubicBezTo>
                    <a:cubicBezTo>
                      <a:pt x="27" y="1989"/>
                      <a:pt x="29" y="1973"/>
                      <a:pt x="32" y="1957"/>
                    </a:cubicBezTo>
                    <a:cubicBezTo>
                      <a:pt x="32" y="1951"/>
                      <a:pt x="33" y="1945"/>
                      <a:pt x="35" y="1938"/>
                    </a:cubicBezTo>
                    <a:cubicBezTo>
                      <a:pt x="36" y="1933"/>
                      <a:pt x="38" y="1927"/>
                      <a:pt x="40" y="1922"/>
                    </a:cubicBezTo>
                    <a:cubicBezTo>
                      <a:pt x="41" y="1915"/>
                      <a:pt x="42" y="1909"/>
                      <a:pt x="43" y="1903"/>
                    </a:cubicBezTo>
                    <a:cubicBezTo>
                      <a:pt x="46" y="1892"/>
                      <a:pt x="48" y="1882"/>
                      <a:pt x="49" y="1871"/>
                    </a:cubicBezTo>
                    <a:cubicBezTo>
                      <a:pt x="50" y="1866"/>
                      <a:pt x="50" y="1858"/>
                      <a:pt x="51" y="1852"/>
                    </a:cubicBezTo>
                    <a:cubicBezTo>
                      <a:pt x="63" y="1796"/>
                      <a:pt x="49" y="1741"/>
                      <a:pt x="39" y="1685"/>
                    </a:cubicBezTo>
                    <a:cubicBezTo>
                      <a:pt x="39" y="1682"/>
                      <a:pt x="39" y="1678"/>
                      <a:pt x="39" y="1674"/>
                    </a:cubicBezTo>
                    <a:cubicBezTo>
                      <a:pt x="39" y="1667"/>
                      <a:pt x="38" y="1660"/>
                      <a:pt x="38" y="1653"/>
                    </a:cubicBezTo>
                    <a:cubicBezTo>
                      <a:pt x="38" y="1648"/>
                      <a:pt x="38" y="1643"/>
                      <a:pt x="38" y="1637"/>
                    </a:cubicBezTo>
                    <a:cubicBezTo>
                      <a:pt x="38" y="1632"/>
                      <a:pt x="39" y="1627"/>
                      <a:pt x="39" y="1622"/>
                    </a:cubicBezTo>
                    <a:cubicBezTo>
                      <a:pt x="41" y="1617"/>
                      <a:pt x="42" y="1613"/>
                      <a:pt x="43" y="1608"/>
                    </a:cubicBezTo>
                    <a:cubicBezTo>
                      <a:pt x="44" y="1604"/>
                      <a:pt x="44" y="1599"/>
                      <a:pt x="45" y="1595"/>
                    </a:cubicBezTo>
                    <a:cubicBezTo>
                      <a:pt x="36" y="1537"/>
                      <a:pt x="49" y="1479"/>
                      <a:pt x="39" y="1420"/>
                    </a:cubicBezTo>
                    <a:cubicBezTo>
                      <a:pt x="39" y="1415"/>
                      <a:pt x="38" y="1408"/>
                      <a:pt x="38" y="1403"/>
                    </a:cubicBezTo>
                    <a:cubicBezTo>
                      <a:pt x="35" y="1364"/>
                      <a:pt x="30" y="1326"/>
                      <a:pt x="45" y="1287"/>
                    </a:cubicBezTo>
                    <a:cubicBezTo>
                      <a:pt x="45" y="1282"/>
                      <a:pt x="45" y="1278"/>
                      <a:pt x="45" y="1273"/>
                    </a:cubicBezTo>
                    <a:cubicBezTo>
                      <a:pt x="45" y="1268"/>
                      <a:pt x="45" y="1263"/>
                      <a:pt x="45" y="1258"/>
                    </a:cubicBezTo>
                    <a:cubicBezTo>
                      <a:pt x="48" y="1240"/>
                      <a:pt x="47" y="1222"/>
                      <a:pt x="45" y="1205"/>
                    </a:cubicBezTo>
                    <a:cubicBezTo>
                      <a:pt x="44" y="1199"/>
                      <a:pt x="43" y="1194"/>
                      <a:pt x="42" y="1188"/>
                    </a:cubicBezTo>
                    <a:cubicBezTo>
                      <a:pt x="36" y="1163"/>
                      <a:pt x="29" y="1139"/>
                      <a:pt x="25" y="1114"/>
                    </a:cubicBezTo>
                    <a:cubicBezTo>
                      <a:pt x="24" y="1109"/>
                      <a:pt x="23" y="1104"/>
                      <a:pt x="23" y="1099"/>
                    </a:cubicBezTo>
                    <a:cubicBezTo>
                      <a:pt x="26" y="1057"/>
                      <a:pt x="27" y="1013"/>
                      <a:pt x="30" y="969"/>
                    </a:cubicBezTo>
                    <a:cubicBezTo>
                      <a:pt x="30" y="962"/>
                      <a:pt x="31" y="955"/>
                      <a:pt x="31" y="948"/>
                    </a:cubicBezTo>
                    <a:cubicBezTo>
                      <a:pt x="34" y="925"/>
                      <a:pt x="36" y="903"/>
                      <a:pt x="36" y="880"/>
                    </a:cubicBezTo>
                    <a:cubicBezTo>
                      <a:pt x="36" y="876"/>
                      <a:pt x="36" y="871"/>
                      <a:pt x="36" y="866"/>
                    </a:cubicBezTo>
                    <a:cubicBezTo>
                      <a:pt x="33" y="858"/>
                      <a:pt x="30" y="851"/>
                      <a:pt x="27" y="844"/>
                    </a:cubicBezTo>
                    <a:cubicBezTo>
                      <a:pt x="0" y="795"/>
                      <a:pt x="15" y="746"/>
                      <a:pt x="27" y="696"/>
                    </a:cubicBezTo>
                    <a:cubicBezTo>
                      <a:pt x="28" y="689"/>
                      <a:pt x="30" y="682"/>
                      <a:pt x="31" y="675"/>
                    </a:cubicBezTo>
                    <a:cubicBezTo>
                      <a:pt x="36" y="659"/>
                      <a:pt x="44" y="643"/>
                      <a:pt x="40" y="628"/>
                    </a:cubicBezTo>
                    <a:cubicBezTo>
                      <a:pt x="32" y="592"/>
                      <a:pt x="16" y="552"/>
                      <a:pt x="31" y="515"/>
                    </a:cubicBezTo>
                    <a:cubicBezTo>
                      <a:pt x="32" y="509"/>
                      <a:pt x="33" y="503"/>
                      <a:pt x="34" y="497"/>
                    </a:cubicBezTo>
                    <a:cubicBezTo>
                      <a:pt x="42" y="430"/>
                      <a:pt x="32" y="363"/>
                      <a:pt x="27" y="295"/>
                    </a:cubicBezTo>
                    <a:cubicBezTo>
                      <a:pt x="27" y="289"/>
                      <a:pt x="26" y="282"/>
                      <a:pt x="26" y="276"/>
                    </a:cubicBezTo>
                    <a:cubicBezTo>
                      <a:pt x="26" y="271"/>
                      <a:pt x="26" y="266"/>
                      <a:pt x="26" y="260"/>
                    </a:cubicBezTo>
                    <a:cubicBezTo>
                      <a:pt x="23" y="247"/>
                      <a:pt x="21" y="233"/>
                      <a:pt x="20" y="220"/>
                    </a:cubicBezTo>
                    <a:cubicBezTo>
                      <a:pt x="20" y="215"/>
                      <a:pt x="20" y="210"/>
                      <a:pt x="20" y="205"/>
                    </a:cubicBezTo>
                    <a:cubicBezTo>
                      <a:pt x="21" y="200"/>
                      <a:pt x="21" y="194"/>
                      <a:pt x="22" y="188"/>
                    </a:cubicBezTo>
                    <a:cubicBezTo>
                      <a:pt x="26" y="166"/>
                      <a:pt x="27" y="145"/>
                      <a:pt x="27" y="123"/>
                    </a:cubicBezTo>
                    <a:cubicBezTo>
                      <a:pt x="27" y="116"/>
                      <a:pt x="28" y="108"/>
                      <a:pt x="29" y="99"/>
                    </a:cubicBezTo>
                    <a:cubicBezTo>
                      <a:pt x="40" y="65"/>
                      <a:pt x="16" y="34"/>
                      <a:pt x="27" y="0"/>
                    </a:cubicBezTo>
                    <a:cubicBezTo>
                      <a:pt x="27" y="0"/>
                      <a:pt x="27" y="1"/>
                      <a:pt x="27" y="1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3" name="Freeform 39"/>
              <p:cNvSpPr/>
              <p:nvPr/>
            </p:nvSpPr>
            <p:spPr bwMode="auto">
              <a:xfrm>
                <a:off x="797267" y="1511313"/>
                <a:ext cx="65397" cy="400050"/>
              </a:xfrm>
              <a:custGeom>
                <a:avLst/>
                <a:gdLst>
                  <a:gd name="T0" fmla="*/ 13 w 24"/>
                  <a:gd name="T1" fmla="*/ 0 h 545"/>
                  <a:gd name="T2" fmla="*/ 2 w 24"/>
                  <a:gd name="T3" fmla="*/ 82 h 545"/>
                  <a:gd name="T4" fmla="*/ 1 w 24"/>
                  <a:gd name="T5" fmla="*/ 100 h 545"/>
                  <a:gd name="T6" fmla="*/ 4 w 24"/>
                  <a:gd name="T7" fmla="*/ 221 h 545"/>
                  <a:gd name="T8" fmla="*/ 5 w 24"/>
                  <a:gd name="T9" fmla="*/ 238 h 545"/>
                  <a:gd name="T10" fmla="*/ 4 w 24"/>
                  <a:gd name="T11" fmla="*/ 288 h 545"/>
                  <a:gd name="T12" fmla="*/ 8 w 24"/>
                  <a:gd name="T13" fmla="*/ 422 h 545"/>
                  <a:gd name="T14" fmla="*/ 10 w 24"/>
                  <a:gd name="T15" fmla="*/ 545 h 545"/>
                  <a:gd name="T16" fmla="*/ 17 w 24"/>
                  <a:gd name="T17" fmla="*/ 429 h 545"/>
                  <a:gd name="T18" fmla="*/ 9 w 24"/>
                  <a:gd name="T19" fmla="*/ 309 h 545"/>
                  <a:gd name="T20" fmla="*/ 12 w 24"/>
                  <a:gd name="T21" fmla="*/ 233 h 545"/>
                  <a:gd name="T22" fmla="*/ 12 w 24"/>
                  <a:gd name="T23" fmla="*/ 218 h 545"/>
                  <a:gd name="T24" fmla="*/ 8 w 24"/>
                  <a:gd name="T25" fmla="*/ 126 h 545"/>
                  <a:gd name="T26" fmla="*/ 8 w 24"/>
                  <a:gd name="T27" fmla="*/ 108 h 545"/>
                  <a:gd name="T28" fmla="*/ 13 w 24"/>
                  <a:gd name="T29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545">
                    <a:moveTo>
                      <a:pt x="13" y="0"/>
                    </a:moveTo>
                    <a:cubicBezTo>
                      <a:pt x="8" y="29"/>
                      <a:pt x="8" y="53"/>
                      <a:pt x="2" y="82"/>
                    </a:cubicBezTo>
                    <a:cubicBezTo>
                      <a:pt x="1" y="88"/>
                      <a:pt x="1" y="94"/>
                      <a:pt x="1" y="100"/>
                    </a:cubicBezTo>
                    <a:cubicBezTo>
                      <a:pt x="0" y="140"/>
                      <a:pt x="4" y="181"/>
                      <a:pt x="4" y="221"/>
                    </a:cubicBezTo>
                    <a:cubicBezTo>
                      <a:pt x="5" y="227"/>
                      <a:pt x="5" y="233"/>
                      <a:pt x="5" y="238"/>
                    </a:cubicBezTo>
                    <a:cubicBezTo>
                      <a:pt x="5" y="255"/>
                      <a:pt x="5" y="271"/>
                      <a:pt x="4" y="288"/>
                    </a:cubicBezTo>
                    <a:cubicBezTo>
                      <a:pt x="1" y="333"/>
                      <a:pt x="1" y="377"/>
                      <a:pt x="8" y="422"/>
                    </a:cubicBezTo>
                    <a:cubicBezTo>
                      <a:pt x="15" y="463"/>
                      <a:pt x="4" y="504"/>
                      <a:pt x="10" y="545"/>
                    </a:cubicBezTo>
                    <a:cubicBezTo>
                      <a:pt x="13" y="506"/>
                      <a:pt x="24" y="469"/>
                      <a:pt x="17" y="429"/>
                    </a:cubicBezTo>
                    <a:cubicBezTo>
                      <a:pt x="11" y="388"/>
                      <a:pt x="7" y="351"/>
                      <a:pt x="9" y="309"/>
                    </a:cubicBezTo>
                    <a:cubicBezTo>
                      <a:pt x="11" y="284"/>
                      <a:pt x="12" y="259"/>
                      <a:pt x="12" y="233"/>
                    </a:cubicBezTo>
                    <a:cubicBezTo>
                      <a:pt x="12" y="228"/>
                      <a:pt x="12" y="223"/>
                      <a:pt x="12" y="218"/>
                    </a:cubicBezTo>
                    <a:cubicBezTo>
                      <a:pt x="8" y="187"/>
                      <a:pt x="7" y="157"/>
                      <a:pt x="8" y="126"/>
                    </a:cubicBezTo>
                    <a:cubicBezTo>
                      <a:pt x="8" y="120"/>
                      <a:pt x="8" y="114"/>
                      <a:pt x="8" y="108"/>
                    </a:cubicBezTo>
                    <a:cubicBezTo>
                      <a:pt x="8" y="73"/>
                      <a:pt x="24" y="37"/>
                      <a:pt x="13" y="0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4" name="Freeform 40"/>
              <p:cNvSpPr/>
              <p:nvPr/>
            </p:nvSpPr>
            <p:spPr bwMode="auto">
              <a:xfrm>
                <a:off x="1201530" y="1492263"/>
                <a:ext cx="47560" cy="82550"/>
              </a:xfrm>
              <a:custGeom>
                <a:avLst/>
                <a:gdLst>
                  <a:gd name="T0" fmla="*/ 7 w 16"/>
                  <a:gd name="T1" fmla="*/ 8 h 112"/>
                  <a:gd name="T2" fmla="*/ 12 w 16"/>
                  <a:gd name="T3" fmla="*/ 112 h 112"/>
                  <a:gd name="T4" fmla="*/ 15 w 16"/>
                  <a:gd name="T5" fmla="*/ 7 h 112"/>
                  <a:gd name="T6" fmla="*/ 7 w 16"/>
                  <a:gd name="T7" fmla="*/ 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2">
                    <a:moveTo>
                      <a:pt x="7" y="8"/>
                    </a:moveTo>
                    <a:cubicBezTo>
                      <a:pt x="0" y="44"/>
                      <a:pt x="4" y="76"/>
                      <a:pt x="12" y="112"/>
                    </a:cubicBezTo>
                    <a:cubicBezTo>
                      <a:pt x="0" y="76"/>
                      <a:pt x="16" y="44"/>
                      <a:pt x="15" y="7"/>
                    </a:cubicBezTo>
                    <a:cubicBezTo>
                      <a:pt x="16" y="0"/>
                      <a:pt x="7" y="0"/>
                      <a:pt x="7" y="8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201" name="组合 5200"/>
            <p:cNvGrpSpPr/>
            <p:nvPr/>
          </p:nvGrpSpPr>
          <p:grpSpPr>
            <a:xfrm>
              <a:off x="8293970" y="957275"/>
              <a:ext cx="166461" cy="1744663"/>
              <a:chOff x="7901598" y="957275"/>
              <a:chExt cx="558834" cy="1744663"/>
            </a:xfrm>
          </p:grpSpPr>
          <p:sp>
            <p:nvSpPr>
              <p:cNvPr id="5155" name="Rectangle 41"/>
              <p:cNvSpPr>
                <a:spLocks noChangeArrowheads="1"/>
              </p:cNvSpPr>
              <p:nvPr/>
            </p:nvSpPr>
            <p:spPr bwMode="auto">
              <a:xfrm>
                <a:off x="7907541" y="958863"/>
                <a:ext cx="552891" cy="1741488"/>
              </a:xfrm>
              <a:prstGeom prst="rect">
                <a:avLst/>
              </a:prstGeom>
              <a:solidFill>
                <a:srgbClr val="B98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6" name="Freeform 42"/>
              <p:cNvSpPr>
                <a:spLocks noEditPoints="1"/>
              </p:cNvSpPr>
              <p:nvPr/>
            </p:nvSpPr>
            <p:spPr bwMode="auto">
              <a:xfrm>
                <a:off x="7901598" y="957275"/>
                <a:ext cx="558834" cy="1744663"/>
              </a:xfrm>
              <a:custGeom>
                <a:avLst/>
                <a:gdLst>
                  <a:gd name="T0" fmla="*/ 94 w 94"/>
                  <a:gd name="T1" fmla="*/ 1099 h 1099"/>
                  <a:gd name="T2" fmla="*/ 0 w 94"/>
                  <a:gd name="T3" fmla="*/ 1099 h 1099"/>
                  <a:gd name="T4" fmla="*/ 0 w 94"/>
                  <a:gd name="T5" fmla="*/ 0 h 1099"/>
                  <a:gd name="T6" fmla="*/ 94 w 94"/>
                  <a:gd name="T7" fmla="*/ 0 h 1099"/>
                  <a:gd name="T8" fmla="*/ 94 w 94"/>
                  <a:gd name="T9" fmla="*/ 1099 h 1099"/>
                  <a:gd name="T10" fmla="*/ 2 w 94"/>
                  <a:gd name="T11" fmla="*/ 1097 h 1099"/>
                  <a:gd name="T12" fmla="*/ 93 w 94"/>
                  <a:gd name="T13" fmla="*/ 1097 h 1099"/>
                  <a:gd name="T14" fmla="*/ 93 w 94"/>
                  <a:gd name="T15" fmla="*/ 2 h 1099"/>
                  <a:gd name="T16" fmla="*/ 2 w 94"/>
                  <a:gd name="T17" fmla="*/ 2 h 1099"/>
                  <a:gd name="T18" fmla="*/ 2 w 94"/>
                  <a:gd name="T19" fmla="*/ 1097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099">
                    <a:moveTo>
                      <a:pt x="94" y="1099"/>
                    </a:moveTo>
                    <a:lnTo>
                      <a:pt x="0" y="1099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1099"/>
                    </a:lnTo>
                    <a:close/>
                    <a:moveTo>
                      <a:pt x="2" y="1097"/>
                    </a:moveTo>
                    <a:lnTo>
                      <a:pt x="93" y="1097"/>
                    </a:lnTo>
                    <a:lnTo>
                      <a:pt x="93" y="2"/>
                    </a:lnTo>
                    <a:lnTo>
                      <a:pt x="2" y="2"/>
                    </a:lnTo>
                    <a:lnTo>
                      <a:pt x="2" y="1097"/>
                    </a:lnTo>
                    <a:close/>
                  </a:path>
                </a:pathLst>
              </a:custGeom>
              <a:solidFill>
                <a:srgbClr val="562A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7" name="Freeform 43"/>
              <p:cNvSpPr/>
              <p:nvPr/>
            </p:nvSpPr>
            <p:spPr bwMode="auto">
              <a:xfrm>
                <a:off x="8311804" y="1336688"/>
                <a:ext cx="65397" cy="71438"/>
              </a:xfrm>
              <a:custGeom>
                <a:avLst/>
                <a:gdLst>
                  <a:gd name="T0" fmla="*/ 23 w 23"/>
                  <a:gd name="T1" fmla="*/ 93 h 96"/>
                  <a:gd name="T2" fmla="*/ 19 w 23"/>
                  <a:gd name="T3" fmla="*/ 0 h 96"/>
                  <a:gd name="T4" fmla="*/ 18 w 23"/>
                  <a:gd name="T5" fmla="*/ 93 h 96"/>
                  <a:gd name="T6" fmla="*/ 23 w 23"/>
                  <a:gd name="T7" fmla="*/ 9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96">
                    <a:moveTo>
                      <a:pt x="23" y="93"/>
                    </a:moveTo>
                    <a:cubicBezTo>
                      <a:pt x="11" y="61"/>
                      <a:pt x="19" y="30"/>
                      <a:pt x="19" y="0"/>
                    </a:cubicBezTo>
                    <a:cubicBezTo>
                      <a:pt x="0" y="30"/>
                      <a:pt x="7" y="64"/>
                      <a:pt x="18" y="93"/>
                    </a:cubicBezTo>
                    <a:cubicBezTo>
                      <a:pt x="19" y="96"/>
                      <a:pt x="23" y="96"/>
                      <a:pt x="23" y="93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8" name="Freeform 44"/>
              <p:cNvSpPr/>
              <p:nvPr/>
            </p:nvSpPr>
            <p:spPr bwMode="auto">
              <a:xfrm>
                <a:off x="8293971" y="1155713"/>
                <a:ext cx="77287" cy="66675"/>
              </a:xfrm>
              <a:custGeom>
                <a:avLst/>
                <a:gdLst>
                  <a:gd name="T0" fmla="*/ 23 w 27"/>
                  <a:gd name="T1" fmla="*/ 83 h 90"/>
                  <a:gd name="T2" fmla="*/ 22 w 27"/>
                  <a:gd name="T3" fmla="*/ 14 h 90"/>
                  <a:gd name="T4" fmla="*/ 17 w 27"/>
                  <a:gd name="T5" fmla="*/ 0 h 90"/>
                  <a:gd name="T6" fmla="*/ 17 w 27"/>
                  <a:gd name="T7" fmla="*/ 15 h 90"/>
                  <a:gd name="T8" fmla="*/ 20 w 27"/>
                  <a:gd name="T9" fmla="*/ 90 h 90"/>
                  <a:gd name="T10" fmla="*/ 23 w 27"/>
                  <a:gd name="T11" fmla="*/ 8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90">
                    <a:moveTo>
                      <a:pt x="23" y="83"/>
                    </a:moveTo>
                    <a:cubicBezTo>
                      <a:pt x="11" y="60"/>
                      <a:pt x="27" y="36"/>
                      <a:pt x="22" y="14"/>
                    </a:cubicBezTo>
                    <a:cubicBezTo>
                      <a:pt x="21" y="9"/>
                      <a:pt x="20" y="5"/>
                      <a:pt x="17" y="0"/>
                    </a:cubicBezTo>
                    <a:cubicBezTo>
                      <a:pt x="18" y="6"/>
                      <a:pt x="18" y="10"/>
                      <a:pt x="17" y="15"/>
                    </a:cubicBezTo>
                    <a:cubicBezTo>
                      <a:pt x="15" y="40"/>
                      <a:pt x="0" y="69"/>
                      <a:pt x="20" y="90"/>
                    </a:cubicBezTo>
                    <a:cubicBezTo>
                      <a:pt x="22" y="89"/>
                      <a:pt x="24" y="86"/>
                      <a:pt x="23" y="83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9" name="Freeform 45"/>
              <p:cNvSpPr/>
              <p:nvPr/>
            </p:nvSpPr>
            <p:spPr bwMode="auto">
              <a:xfrm>
                <a:off x="8353421" y="1539888"/>
                <a:ext cx="41617" cy="63500"/>
              </a:xfrm>
              <a:custGeom>
                <a:avLst/>
                <a:gdLst>
                  <a:gd name="T0" fmla="*/ 13 w 15"/>
                  <a:gd name="T1" fmla="*/ 85 h 86"/>
                  <a:gd name="T2" fmla="*/ 15 w 15"/>
                  <a:gd name="T3" fmla="*/ 0 h 86"/>
                  <a:gd name="T4" fmla="*/ 11 w 15"/>
                  <a:gd name="T5" fmla="*/ 86 h 86"/>
                  <a:gd name="T6" fmla="*/ 13 w 1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6">
                    <a:moveTo>
                      <a:pt x="13" y="85"/>
                    </a:moveTo>
                    <a:cubicBezTo>
                      <a:pt x="7" y="58"/>
                      <a:pt x="7" y="27"/>
                      <a:pt x="15" y="0"/>
                    </a:cubicBezTo>
                    <a:cubicBezTo>
                      <a:pt x="0" y="27"/>
                      <a:pt x="7" y="58"/>
                      <a:pt x="11" y="86"/>
                    </a:cubicBezTo>
                    <a:cubicBezTo>
                      <a:pt x="12" y="86"/>
                      <a:pt x="13" y="86"/>
                      <a:pt x="13" y="85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0" name="Freeform 46"/>
              <p:cNvSpPr/>
              <p:nvPr/>
            </p:nvSpPr>
            <p:spPr bwMode="auto">
              <a:xfrm>
                <a:off x="8204793" y="974738"/>
                <a:ext cx="243749" cy="1697038"/>
              </a:xfrm>
              <a:custGeom>
                <a:avLst/>
                <a:gdLst>
                  <a:gd name="T0" fmla="*/ 44 w 89"/>
                  <a:gd name="T1" fmla="*/ 2223 h 2315"/>
                  <a:gd name="T2" fmla="*/ 49 w 89"/>
                  <a:gd name="T3" fmla="*/ 2163 h 2315"/>
                  <a:gd name="T4" fmla="*/ 62 w 89"/>
                  <a:gd name="T5" fmla="*/ 2056 h 2315"/>
                  <a:gd name="T6" fmla="*/ 53 w 89"/>
                  <a:gd name="T7" fmla="*/ 1853 h 2315"/>
                  <a:gd name="T8" fmla="*/ 58 w 89"/>
                  <a:gd name="T9" fmla="*/ 1820 h 2315"/>
                  <a:gd name="T10" fmla="*/ 45 w 89"/>
                  <a:gd name="T11" fmla="*/ 1670 h 2315"/>
                  <a:gd name="T12" fmla="*/ 44 w 89"/>
                  <a:gd name="T13" fmla="*/ 1493 h 2315"/>
                  <a:gd name="T14" fmla="*/ 44 w 89"/>
                  <a:gd name="T15" fmla="*/ 1460 h 2315"/>
                  <a:gd name="T16" fmla="*/ 49 w 89"/>
                  <a:gd name="T17" fmla="*/ 1374 h 2315"/>
                  <a:gd name="T18" fmla="*/ 49 w 89"/>
                  <a:gd name="T19" fmla="*/ 1303 h 2315"/>
                  <a:gd name="T20" fmla="*/ 34 w 89"/>
                  <a:gd name="T21" fmla="*/ 1147 h 2315"/>
                  <a:gd name="T22" fmla="*/ 32 w 89"/>
                  <a:gd name="T23" fmla="*/ 1084 h 2315"/>
                  <a:gd name="T24" fmla="*/ 47 w 89"/>
                  <a:gd name="T25" fmla="*/ 958 h 2315"/>
                  <a:gd name="T26" fmla="*/ 26 w 89"/>
                  <a:gd name="T27" fmla="*/ 863 h 2315"/>
                  <a:gd name="T28" fmla="*/ 25 w 89"/>
                  <a:gd name="T29" fmla="*/ 785 h 2315"/>
                  <a:gd name="T30" fmla="*/ 34 w 89"/>
                  <a:gd name="T31" fmla="*/ 753 h 2315"/>
                  <a:gd name="T32" fmla="*/ 26 w 89"/>
                  <a:gd name="T33" fmla="*/ 609 h 2315"/>
                  <a:gd name="T34" fmla="*/ 38 w 89"/>
                  <a:gd name="T35" fmla="*/ 434 h 2315"/>
                  <a:gd name="T36" fmla="*/ 48 w 89"/>
                  <a:gd name="T37" fmla="*/ 384 h 2315"/>
                  <a:gd name="T38" fmla="*/ 24 w 89"/>
                  <a:gd name="T39" fmla="*/ 292 h 2315"/>
                  <a:gd name="T40" fmla="*/ 34 w 89"/>
                  <a:gd name="T41" fmla="*/ 254 h 2315"/>
                  <a:gd name="T42" fmla="*/ 45 w 89"/>
                  <a:gd name="T43" fmla="*/ 218 h 2315"/>
                  <a:gd name="T44" fmla="*/ 52 w 89"/>
                  <a:gd name="T45" fmla="*/ 17 h 2315"/>
                  <a:gd name="T46" fmla="*/ 59 w 89"/>
                  <a:gd name="T47" fmla="*/ 29 h 2315"/>
                  <a:gd name="T48" fmla="*/ 54 w 89"/>
                  <a:gd name="T49" fmla="*/ 221 h 2315"/>
                  <a:gd name="T50" fmla="*/ 44 w 89"/>
                  <a:gd name="T51" fmla="*/ 252 h 2315"/>
                  <a:gd name="T52" fmla="*/ 31 w 89"/>
                  <a:gd name="T53" fmla="*/ 291 h 2315"/>
                  <a:gd name="T54" fmla="*/ 59 w 89"/>
                  <a:gd name="T55" fmla="*/ 375 h 2315"/>
                  <a:gd name="T56" fmla="*/ 53 w 89"/>
                  <a:gd name="T57" fmla="*/ 437 h 2315"/>
                  <a:gd name="T58" fmla="*/ 40 w 89"/>
                  <a:gd name="T59" fmla="*/ 598 h 2315"/>
                  <a:gd name="T60" fmla="*/ 47 w 89"/>
                  <a:gd name="T61" fmla="*/ 756 h 2315"/>
                  <a:gd name="T62" fmla="*/ 37 w 89"/>
                  <a:gd name="T63" fmla="*/ 786 h 2315"/>
                  <a:gd name="T64" fmla="*/ 59 w 89"/>
                  <a:gd name="T65" fmla="*/ 921 h 2315"/>
                  <a:gd name="T66" fmla="*/ 48 w 89"/>
                  <a:gd name="T67" fmla="*/ 1060 h 2315"/>
                  <a:gd name="T68" fmla="*/ 49 w 89"/>
                  <a:gd name="T69" fmla="*/ 1164 h 2315"/>
                  <a:gd name="T70" fmla="*/ 55 w 89"/>
                  <a:gd name="T71" fmla="*/ 1305 h 2315"/>
                  <a:gd name="T72" fmla="*/ 57 w 89"/>
                  <a:gd name="T73" fmla="*/ 1359 h 2315"/>
                  <a:gd name="T74" fmla="*/ 56 w 89"/>
                  <a:gd name="T75" fmla="*/ 1463 h 2315"/>
                  <a:gd name="T76" fmla="*/ 55 w 89"/>
                  <a:gd name="T77" fmla="*/ 1500 h 2315"/>
                  <a:gd name="T78" fmla="*/ 58 w 89"/>
                  <a:gd name="T79" fmla="*/ 1678 h 2315"/>
                  <a:gd name="T80" fmla="*/ 64 w 89"/>
                  <a:gd name="T81" fmla="*/ 1831 h 2315"/>
                  <a:gd name="T82" fmla="*/ 62 w 89"/>
                  <a:gd name="T83" fmla="*/ 1859 h 2315"/>
                  <a:gd name="T84" fmla="*/ 69 w 89"/>
                  <a:gd name="T85" fmla="*/ 2065 h 2315"/>
                  <a:gd name="T86" fmla="*/ 57 w 89"/>
                  <a:gd name="T87" fmla="*/ 2185 h 2315"/>
                  <a:gd name="T88" fmla="*/ 58 w 89"/>
                  <a:gd name="T89" fmla="*/ 2237 h 2315"/>
                  <a:gd name="T90" fmla="*/ 45 w 89"/>
                  <a:gd name="T91" fmla="*/ 2315 h 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9" h="2315">
                    <a:moveTo>
                      <a:pt x="45" y="2315"/>
                    </a:moveTo>
                    <a:cubicBezTo>
                      <a:pt x="39" y="2283"/>
                      <a:pt x="31" y="2255"/>
                      <a:pt x="44" y="2223"/>
                    </a:cubicBezTo>
                    <a:cubicBezTo>
                      <a:pt x="44" y="2216"/>
                      <a:pt x="45" y="2210"/>
                      <a:pt x="45" y="2203"/>
                    </a:cubicBezTo>
                    <a:cubicBezTo>
                      <a:pt x="47" y="2189"/>
                      <a:pt x="48" y="2176"/>
                      <a:pt x="49" y="2163"/>
                    </a:cubicBezTo>
                    <a:cubicBezTo>
                      <a:pt x="49" y="2157"/>
                      <a:pt x="49" y="2151"/>
                      <a:pt x="49" y="2145"/>
                    </a:cubicBezTo>
                    <a:cubicBezTo>
                      <a:pt x="50" y="2115"/>
                      <a:pt x="53" y="2085"/>
                      <a:pt x="62" y="2056"/>
                    </a:cubicBezTo>
                    <a:cubicBezTo>
                      <a:pt x="62" y="2050"/>
                      <a:pt x="62" y="2045"/>
                      <a:pt x="61" y="2039"/>
                    </a:cubicBezTo>
                    <a:cubicBezTo>
                      <a:pt x="57" y="1977"/>
                      <a:pt x="43" y="1917"/>
                      <a:pt x="53" y="1853"/>
                    </a:cubicBezTo>
                    <a:cubicBezTo>
                      <a:pt x="53" y="1848"/>
                      <a:pt x="54" y="1843"/>
                      <a:pt x="54" y="1838"/>
                    </a:cubicBezTo>
                    <a:cubicBezTo>
                      <a:pt x="55" y="1833"/>
                      <a:pt x="56" y="1826"/>
                      <a:pt x="58" y="1820"/>
                    </a:cubicBezTo>
                    <a:cubicBezTo>
                      <a:pt x="78" y="1780"/>
                      <a:pt x="55" y="1736"/>
                      <a:pt x="39" y="1701"/>
                    </a:cubicBezTo>
                    <a:cubicBezTo>
                      <a:pt x="35" y="1689"/>
                      <a:pt x="39" y="1677"/>
                      <a:pt x="45" y="1670"/>
                    </a:cubicBezTo>
                    <a:cubicBezTo>
                      <a:pt x="47" y="1665"/>
                      <a:pt x="47" y="1658"/>
                      <a:pt x="47" y="1652"/>
                    </a:cubicBezTo>
                    <a:cubicBezTo>
                      <a:pt x="47" y="1600"/>
                      <a:pt x="40" y="1548"/>
                      <a:pt x="44" y="1493"/>
                    </a:cubicBezTo>
                    <a:cubicBezTo>
                      <a:pt x="44" y="1487"/>
                      <a:pt x="44" y="1481"/>
                      <a:pt x="45" y="1475"/>
                    </a:cubicBezTo>
                    <a:cubicBezTo>
                      <a:pt x="44" y="1470"/>
                      <a:pt x="44" y="1465"/>
                      <a:pt x="44" y="1460"/>
                    </a:cubicBezTo>
                    <a:cubicBezTo>
                      <a:pt x="43" y="1435"/>
                      <a:pt x="44" y="1412"/>
                      <a:pt x="48" y="1388"/>
                    </a:cubicBezTo>
                    <a:cubicBezTo>
                      <a:pt x="49" y="1384"/>
                      <a:pt x="49" y="1379"/>
                      <a:pt x="49" y="1374"/>
                    </a:cubicBezTo>
                    <a:cubicBezTo>
                      <a:pt x="49" y="1354"/>
                      <a:pt x="49" y="1337"/>
                      <a:pt x="50" y="1318"/>
                    </a:cubicBezTo>
                    <a:cubicBezTo>
                      <a:pt x="49" y="1313"/>
                      <a:pt x="49" y="1308"/>
                      <a:pt x="49" y="1303"/>
                    </a:cubicBezTo>
                    <a:cubicBezTo>
                      <a:pt x="30" y="1258"/>
                      <a:pt x="43" y="1211"/>
                      <a:pt x="39" y="1163"/>
                    </a:cubicBezTo>
                    <a:cubicBezTo>
                      <a:pt x="37" y="1158"/>
                      <a:pt x="36" y="1153"/>
                      <a:pt x="34" y="1147"/>
                    </a:cubicBezTo>
                    <a:cubicBezTo>
                      <a:pt x="33" y="1142"/>
                      <a:pt x="31" y="1137"/>
                      <a:pt x="30" y="1132"/>
                    </a:cubicBezTo>
                    <a:cubicBezTo>
                      <a:pt x="26" y="1115"/>
                      <a:pt x="26" y="1101"/>
                      <a:pt x="32" y="1084"/>
                    </a:cubicBezTo>
                    <a:cubicBezTo>
                      <a:pt x="33" y="1079"/>
                      <a:pt x="33" y="1073"/>
                      <a:pt x="33" y="1067"/>
                    </a:cubicBezTo>
                    <a:cubicBezTo>
                      <a:pt x="46" y="1031"/>
                      <a:pt x="48" y="995"/>
                      <a:pt x="47" y="958"/>
                    </a:cubicBezTo>
                    <a:cubicBezTo>
                      <a:pt x="47" y="953"/>
                      <a:pt x="46" y="948"/>
                      <a:pt x="46" y="943"/>
                    </a:cubicBezTo>
                    <a:cubicBezTo>
                      <a:pt x="46" y="914"/>
                      <a:pt x="36" y="887"/>
                      <a:pt x="26" y="863"/>
                    </a:cubicBezTo>
                    <a:cubicBezTo>
                      <a:pt x="20" y="842"/>
                      <a:pt x="16" y="822"/>
                      <a:pt x="22" y="801"/>
                    </a:cubicBezTo>
                    <a:cubicBezTo>
                      <a:pt x="23" y="796"/>
                      <a:pt x="24" y="790"/>
                      <a:pt x="25" y="785"/>
                    </a:cubicBezTo>
                    <a:cubicBezTo>
                      <a:pt x="26" y="780"/>
                      <a:pt x="27" y="775"/>
                      <a:pt x="29" y="769"/>
                    </a:cubicBezTo>
                    <a:cubicBezTo>
                      <a:pt x="30" y="764"/>
                      <a:pt x="32" y="758"/>
                      <a:pt x="34" y="753"/>
                    </a:cubicBezTo>
                    <a:cubicBezTo>
                      <a:pt x="49" y="713"/>
                      <a:pt x="43" y="669"/>
                      <a:pt x="31" y="627"/>
                    </a:cubicBezTo>
                    <a:cubicBezTo>
                      <a:pt x="30" y="621"/>
                      <a:pt x="28" y="615"/>
                      <a:pt x="26" y="609"/>
                    </a:cubicBezTo>
                    <a:cubicBezTo>
                      <a:pt x="0" y="556"/>
                      <a:pt x="7" y="498"/>
                      <a:pt x="33" y="445"/>
                    </a:cubicBezTo>
                    <a:cubicBezTo>
                      <a:pt x="35" y="441"/>
                      <a:pt x="37" y="437"/>
                      <a:pt x="38" y="434"/>
                    </a:cubicBezTo>
                    <a:cubicBezTo>
                      <a:pt x="43" y="422"/>
                      <a:pt x="46" y="411"/>
                      <a:pt x="47" y="399"/>
                    </a:cubicBezTo>
                    <a:cubicBezTo>
                      <a:pt x="48" y="394"/>
                      <a:pt x="48" y="389"/>
                      <a:pt x="48" y="384"/>
                    </a:cubicBezTo>
                    <a:cubicBezTo>
                      <a:pt x="31" y="356"/>
                      <a:pt x="23" y="331"/>
                      <a:pt x="24" y="307"/>
                    </a:cubicBezTo>
                    <a:cubicBezTo>
                      <a:pt x="24" y="302"/>
                      <a:pt x="24" y="297"/>
                      <a:pt x="24" y="292"/>
                    </a:cubicBezTo>
                    <a:cubicBezTo>
                      <a:pt x="26" y="286"/>
                      <a:pt x="27" y="280"/>
                      <a:pt x="28" y="274"/>
                    </a:cubicBezTo>
                    <a:cubicBezTo>
                      <a:pt x="29" y="268"/>
                      <a:pt x="31" y="262"/>
                      <a:pt x="34" y="254"/>
                    </a:cubicBezTo>
                    <a:cubicBezTo>
                      <a:pt x="37" y="249"/>
                      <a:pt x="39" y="243"/>
                      <a:pt x="40" y="237"/>
                    </a:cubicBezTo>
                    <a:cubicBezTo>
                      <a:pt x="42" y="231"/>
                      <a:pt x="43" y="225"/>
                      <a:pt x="45" y="218"/>
                    </a:cubicBezTo>
                    <a:cubicBezTo>
                      <a:pt x="62" y="160"/>
                      <a:pt x="35" y="97"/>
                      <a:pt x="52" y="33"/>
                    </a:cubicBezTo>
                    <a:cubicBezTo>
                      <a:pt x="52" y="27"/>
                      <a:pt x="52" y="22"/>
                      <a:pt x="52" y="17"/>
                    </a:cubicBezTo>
                    <a:cubicBezTo>
                      <a:pt x="52" y="11"/>
                      <a:pt x="53" y="6"/>
                      <a:pt x="53" y="0"/>
                    </a:cubicBezTo>
                    <a:cubicBezTo>
                      <a:pt x="55" y="10"/>
                      <a:pt x="58" y="20"/>
                      <a:pt x="59" y="29"/>
                    </a:cubicBezTo>
                    <a:cubicBezTo>
                      <a:pt x="60" y="34"/>
                      <a:pt x="61" y="39"/>
                      <a:pt x="62" y="43"/>
                    </a:cubicBezTo>
                    <a:cubicBezTo>
                      <a:pt x="62" y="105"/>
                      <a:pt x="74" y="164"/>
                      <a:pt x="54" y="221"/>
                    </a:cubicBezTo>
                    <a:cubicBezTo>
                      <a:pt x="53" y="226"/>
                      <a:pt x="52" y="232"/>
                      <a:pt x="50" y="237"/>
                    </a:cubicBezTo>
                    <a:cubicBezTo>
                      <a:pt x="48" y="242"/>
                      <a:pt x="46" y="247"/>
                      <a:pt x="44" y="252"/>
                    </a:cubicBezTo>
                    <a:cubicBezTo>
                      <a:pt x="40" y="260"/>
                      <a:pt x="39" y="266"/>
                      <a:pt x="37" y="272"/>
                    </a:cubicBezTo>
                    <a:cubicBezTo>
                      <a:pt x="35" y="278"/>
                      <a:pt x="33" y="284"/>
                      <a:pt x="31" y="291"/>
                    </a:cubicBezTo>
                    <a:cubicBezTo>
                      <a:pt x="30" y="295"/>
                      <a:pt x="30" y="300"/>
                      <a:pt x="30" y="305"/>
                    </a:cubicBezTo>
                    <a:cubicBezTo>
                      <a:pt x="30" y="328"/>
                      <a:pt x="38" y="350"/>
                      <a:pt x="59" y="375"/>
                    </a:cubicBezTo>
                    <a:cubicBezTo>
                      <a:pt x="60" y="381"/>
                      <a:pt x="60" y="386"/>
                      <a:pt x="60" y="391"/>
                    </a:cubicBezTo>
                    <a:cubicBezTo>
                      <a:pt x="61" y="406"/>
                      <a:pt x="59" y="421"/>
                      <a:pt x="53" y="437"/>
                    </a:cubicBezTo>
                    <a:cubicBezTo>
                      <a:pt x="52" y="441"/>
                      <a:pt x="51" y="445"/>
                      <a:pt x="51" y="449"/>
                    </a:cubicBezTo>
                    <a:cubicBezTo>
                      <a:pt x="33" y="498"/>
                      <a:pt x="23" y="546"/>
                      <a:pt x="40" y="598"/>
                    </a:cubicBezTo>
                    <a:cubicBezTo>
                      <a:pt x="41" y="604"/>
                      <a:pt x="42" y="610"/>
                      <a:pt x="43" y="615"/>
                    </a:cubicBezTo>
                    <a:cubicBezTo>
                      <a:pt x="52" y="662"/>
                      <a:pt x="62" y="711"/>
                      <a:pt x="47" y="756"/>
                    </a:cubicBezTo>
                    <a:cubicBezTo>
                      <a:pt x="45" y="762"/>
                      <a:pt x="43" y="767"/>
                      <a:pt x="41" y="772"/>
                    </a:cubicBezTo>
                    <a:cubicBezTo>
                      <a:pt x="40" y="777"/>
                      <a:pt x="38" y="782"/>
                      <a:pt x="37" y="786"/>
                    </a:cubicBezTo>
                    <a:cubicBezTo>
                      <a:pt x="36" y="791"/>
                      <a:pt x="35" y="796"/>
                      <a:pt x="34" y="801"/>
                    </a:cubicBezTo>
                    <a:cubicBezTo>
                      <a:pt x="23" y="846"/>
                      <a:pt x="56" y="876"/>
                      <a:pt x="59" y="921"/>
                    </a:cubicBezTo>
                    <a:cubicBezTo>
                      <a:pt x="60" y="927"/>
                      <a:pt x="61" y="933"/>
                      <a:pt x="62" y="939"/>
                    </a:cubicBezTo>
                    <a:cubicBezTo>
                      <a:pt x="65" y="981"/>
                      <a:pt x="57" y="1019"/>
                      <a:pt x="48" y="1060"/>
                    </a:cubicBezTo>
                    <a:cubicBezTo>
                      <a:pt x="47" y="1065"/>
                      <a:pt x="45" y="1071"/>
                      <a:pt x="44" y="1076"/>
                    </a:cubicBezTo>
                    <a:cubicBezTo>
                      <a:pt x="39" y="1105"/>
                      <a:pt x="45" y="1134"/>
                      <a:pt x="49" y="1164"/>
                    </a:cubicBezTo>
                    <a:cubicBezTo>
                      <a:pt x="50" y="1170"/>
                      <a:pt x="50" y="1176"/>
                      <a:pt x="51" y="1182"/>
                    </a:cubicBezTo>
                    <a:cubicBezTo>
                      <a:pt x="43" y="1228"/>
                      <a:pt x="49" y="1265"/>
                      <a:pt x="55" y="1305"/>
                    </a:cubicBezTo>
                    <a:cubicBezTo>
                      <a:pt x="55" y="1310"/>
                      <a:pt x="56" y="1314"/>
                      <a:pt x="56" y="1319"/>
                    </a:cubicBezTo>
                    <a:cubicBezTo>
                      <a:pt x="56" y="1332"/>
                      <a:pt x="56" y="1346"/>
                      <a:pt x="57" y="1359"/>
                    </a:cubicBezTo>
                    <a:cubicBezTo>
                      <a:pt x="57" y="1368"/>
                      <a:pt x="57" y="1377"/>
                      <a:pt x="57" y="1386"/>
                    </a:cubicBezTo>
                    <a:cubicBezTo>
                      <a:pt x="54" y="1412"/>
                      <a:pt x="55" y="1437"/>
                      <a:pt x="56" y="1463"/>
                    </a:cubicBezTo>
                    <a:cubicBezTo>
                      <a:pt x="56" y="1468"/>
                      <a:pt x="57" y="1474"/>
                      <a:pt x="57" y="1478"/>
                    </a:cubicBezTo>
                    <a:cubicBezTo>
                      <a:pt x="57" y="1486"/>
                      <a:pt x="56" y="1493"/>
                      <a:pt x="55" y="1500"/>
                    </a:cubicBezTo>
                    <a:cubicBezTo>
                      <a:pt x="51" y="1554"/>
                      <a:pt x="43" y="1606"/>
                      <a:pt x="58" y="1661"/>
                    </a:cubicBezTo>
                    <a:cubicBezTo>
                      <a:pt x="60" y="1667"/>
                      <a:pt x="60" y="1673"/>
                      <a:pt x="58" y="1678"/>
                    </a:cubicBezTo>
                    <a:cubicBezTo>
                      <a:pt x="39" y="1724"/>
                      <a:pt x="89" y="1768"/>
                      <a:pt x="68" y="1815"/>
                    </a:cubicBezTo>
                    <a:cubicBezTo>
                      <a:pt x="67" y="1821"/>
                      <a:pt x="66" y="1826"/>
                      <a:pt x="64" y="1831"/>
                    </a:cubicBezTo>
                    <a:cubicBezTo>
                      <a:pt x="64" y="1836"/>
                      <a:pt x="64" y="1840"/>
                      <a:pt x="64" y="1845"/>
                    </a:cubicBezTo>
                    <a:cubicBezTo>
                      <a:pt x="63" y="1850"/>
                      <a:pt x="62" y="1854"/>
                      <a:pt x="62" y="1859"/>
                    </a:cubicBezTo>
                    <a:cubicBezTo>
                      <a:pt x="50" y="1922"/>
                      <a:pt x="64" y="1983"/>
                      <a:pt x="69" y="2047"/>
                    </a:cubicBezTo>
                    <a:cubicBezTo>
                      <a:pt x="70" y="2053"/>
                      <a:pt x="70" y="2060"/>
                      <a:pt x="69" y="2065"/>
                    </a:cubicBezTo>
                    <a:cubicBezTo>
                      <a:pt x="57" y="2098"/>
                      <a:pt x="56" y="2133"/>
                      <a:pt x="57" y="2167"/>
                    </a:cubicBezTo>
                    <a:cubicBezTo>
                      <a:pt x="57" y="2173"/>
                      <a:pt x="57" y="2179"/>
                      <a:pt x="57" y="2185"/>
                    </a:cubicBezTo>
                    <a:cubicBezTo>
                      <a:pt x="60" y="2199"/>
                      <a:pt x="59" y="2212"/>
                      <a:pt x="59" y="2225"/>
                    </a:cubicBezTo>
                    <a:cubicBezTo>
                      <a:pt x="58" y="2229"/>
                      <a:pt x="58" y="2233"/>
                      <a:pt x="58" y="2237"/>
                    </a:cubicBezTo>
                    <a:cubicBezTo>
                      <a:pt x="51" y="2259"/>
                      <a:pt x="55" y="2279"/>
                      <a:pt x="52" y="2297"/>
                    </a:cubicBezTo>
                    <a:cubicBezTo>
                      <a:pt x="51" y="2305"/>
                      <a:pt x="49" y="2312"/>
                      <a:pt x="45" y="2315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1" name="Freeform 47"/>
              <p:cNvSpPr/>
              <p:nvPr/>
            </p:nvSpPr>
            <p:spPr bwMode="auto">
              <a:xfrm>
                <a:off x="8145343" y="974738"/>
                <a:ext cx="237802" cy="1717675"/>
              </a:xfrm>
              <a:custGeom>
                <a:avLst/>
                <a:gdLst>
                  <a:gd name="T0" fmla="*/ 32 w 86"/>
                  <a:gd name="T1" fmla="*/ 2229 h 2343"/>
                  <a:gd name="T2" fmla="*/ 50 w 86"/>
                  <a:gd name="T3" fmla="*/ 2150 h 2343"/>
                  <a:gd name="T4" fmla="*/ 44 w 86"/>
                  <a:gd name="T5" fmla="*/ 2063 h 2343"/>
                  <a:gd name="T6" fmla="*/ 44 w 86"/>
                  <a:gd name="T7" fmla="*/ 2029 h 2343"/>
                  <a:gd name="T8" fmla="*/ 42 w 86"/>
                  <a:gd name="T9" fmla="*/ 1843 h 2343"/>
                  <a:gd name="T10" fmla="*/ 38 w 86"/>
                  <a:gd name="T11" fmla="*/ 1652 h 2343"/>
                  <a:gd name="T12" fmla="*/ 51 w 86"/>
                  <a:gd name="T13" fmla="*/ 1550 h 2343"/>
                  <a:gd name="T14" fmla="*/ 24 w 86"/>
                  <a:gd name="T15" fmla="*/ 1475 h 2343"/>
                  <a:gd name="T16" fmla="*/ 28 w 86"/>
                  <a:gd name="T17" fmla="*/ 1388 h 2343"/>
                  <a:gd name="T18" fmla="*/ 28 w 86"/>
                  <a:gd name="T19" fmla="*/ 1247 h 2343"/>
                  <a:gd name="T20" fmla="*/ 16 w 86"/>
                  <a:gd name="T21" fmla="*/ 1134 h 2343"/>
                  <a:gd name="T22" fmla="*/ 21 w 86"/>
                  <a:gd name="T23" fmla="*/ 1050 h 2343"/>
                  <a:gd name="T24" fmla="*/ 25 w 86"/>
                  <a:gd name="T25" fmla="*/ 890 h 2343"/>
                  <a:gd name="T26" fmla="*/ 20 w 86"/>
                  <a:gd name="T27" fmla="*/ 842 h 2343"/>
                  <a:gd name="T28" fmla="*/ 22 w 86"/>
                  <a:gd name="T29" fmla="*/ 774 h 2343"/>
                  <a:gd name="T30" fmla="*/ 26 w 86"/>
                  <a:gd name="T31" fmla="*/ 738 h 2343"/>
                  <a:gd name="T32" fmla="*/ 33 w 86"/>
                  <a:gd name="T33" fmla="*/ 630 h 2343"/>
                  <a:gd name="T34" fmla="*/ 43 w 86"/>
                  <a:gd name="T35" fmla="*/ 412 h 2343"/>
                  <a:gd name="T36" fmla="*/ 26 w 86"/>
                  <a:gd name="T37" fmla="*/ 305 h 2343"/>
                  <a:gd name="T38" fmla="*/ 28 w 86"/>
                  <a:gd name="T39" fmla="*/ 267 h 2343"/>
                  <a:gd name="T40" fmla="*/ 37 w 86"/>
                  <a:gd name="T41" fmla="*/ 234 h 2343"/>
                  <a:gd name="T42" fmla="*/ 46 w 86"/>
                  <a:gd name="T43" fmla="*/ 24 h 2343"/>
                  <a:gd name="T44" fmla="*/ 49 w 86"/>
                  <a:gd name="T45" fmla="*/ 13 h 2343"/>
                  <a:gd name="T46" fmla="*/ 55 w 86"/>
                  <a:gd name="T47" fmla="*/ 168 h 2343"/>
                  <a:gd name="T48" fmla="*/ 42 w 86"/>
                  <a:gd name="T49" fmla="*/ 244 h 2343"/>
                  <a:gd name="T50" fmla="*/ 30 w 86"/>
                  <a:gd name="T51" fmla="*/ 283 h 2343"/>
                  <a:gd name="T52" fmla="*/ 30 w 86"/>
                  <a:gd name="T53" fmla="*/ 320 h 2343"/>
                  <a:gd name="T54" fmla="*/ 54 w 86"/>
                  <a:gd name="T55" fmla="*/ 405 h 2343"/>
                  <a:gd name="T56" fmla="*/ 39 w 86"/>
                  <a:gd name="T57" fmla="*/ 441 h 2343"/>
                  <a:gd name="T58" fmla="*/ 43 w 86"/>
                  <a:gd name="T59" fmla="*/ 646 h 2343"/>
                  <a:gd name="T60" fmla="*/ 28 w 86"/>
                  <a:gd name="T61" fmla="*/ 764 h 2343"/>
                  <a:gd name="T62" fmla="*/ 28 w 86"/>
                  <a:gd name="T63" fmla="*/ 846 h 2343"/>
                  <a:gd name="T64" fmla="*/ 35 w 86"/>
                  <a:gd name="T65" fmla="*/ 897 h 2343"/>
                  <a:gd name="T66" fmla="*/ 35 w 86"/>
                  <a:gd name="T67" fmla="*/ 1037 h 2343"/>
                  <a:gd name="T68" fmla="*/ 29 w 86"/>
                  <a:gd name="T69" fmla="*/ 1068 h 2343"/>
                  <a:gd name="T70" fmla="*/ 26 w 86"/>
                  <a:gd name="T71" fmla="*/ 1132 h 2343"/>
                  <a:gd name="T72" fmla="*/ 38 w 86"/>
                  <a:gd name="T73" fmla="*/ 1264 h 2343"/>
                  <a:gd name="T74" fmla="*/ 40 w 86"/>
                  <a:gd name="T75" fmla="*/ 1404 h 2343"/>
                  <a:gd name="T76" fmla="*/ 36 w 86"/>
                  <a:gd name="T77" fmla="*/ 1475 h 2343"/>
                  <a:gd name="T78" fmla="*/ 45 w 86"/>
                  <a:gd name="T79" fmla="*/ 1643 h 2343"/>
                  <a:gd name="T80" fmla="*/ 28 w 86"/>
                  <a:gd name="T81" fmla="*/ 1705 h 2343"/>
                  <a:gd name="T82" fmla="*/ 48 w 86"/>
                  <a:gd name="T83" fmla="*/ 1867 h 2343"/>
                  <a:gd name="T84" fmla="*/ 56 w 86"/>
                  <a:gd name="T85" fmla="*/ 2031 h 2343"/>
                  <a:gd name="T86" fmla="*/ 56 w 86"/>
                  <a:gd name="T87" fmla="*/ 2139 h 2343"/>
                  <a:gd name="T88" fmla="*/ 50 w 86"/>
                  <a:gd name="T89" fmla="*/ 2212 h 2343"/>
                  <a:gd name="T90" fmla="*/ 52 w 86"/>
                  <a:gd name="T91" fmla="*/ 2334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6" h="2343">
                    <a:moveTo>
                      <a:pt x="43" y="2343"/>
                    </a:moveTo>
                    <a:cubicBezTo>
                      <a:pt x="40" y="2303"/>
                      <a:pt x="9" y="2267"/>
                      <a:pt x="32" y="2229"/>
                    </a:cubicBezTo>
                    <a:cubicBezTo>
                      <a:pt x="35" y="2223"/>
                      <a:pt x="38" y="2217"/>
                      <a:pt x="39" y="2210"/>
                    </a:cubicBezTo>
                    <a:cubicBezTo>
                      <a:pt x="43" y="2191"/>
                      <a:pt x="47" y="2171"/>
                      <a:pt x="50" y="2150"/>
                    </a:cubicBezTo>
                    <a:cubicBezTo>
                      <a:pt x="50" y="2144"/>
                      <a:pt x="49" y="2138"/>
                      <a:pt x="49" y="2133"/>
                    </a:cubicBezTo>
                    <a:cubicBezTo>
                      <a:pt x="47" y="2109"/>
                      <a:pt x="45" y="2086"/>
                      <a:pt x="44" y="2063"/>
                    </a:cubicBezTo>
                    <a:cubicBezTo>
                      <a:pt x="44" y="2057"/>
                      <a:pt x="45" y="2051"/>
                      <a:pt x="46" y="2046"/>
                    </a:cubicBezTo>
                    <a:cubicBezTo>
                      <a:pt x="45" y="2040"/>
                      <a:pt x="45" y="2034"/>
                      <a:pt x="44" y="2029"/>
                    </a:cubicBezTo>
                    <a:cubicBezTo>
                      <a:pt x="37" y="1973"/>
                      <a:pt x="34" y="1919"/>
                      <a:pt x="38" y="1863"/>
                    </a:cubicBezTo>
                    <a:cubicBezTo>
                      <a:pt x="39" y="1856"/>
                      <a:pt x="39" y="1850"/>
                      <a:pt x="42" y="1843"/>
                    </a:cubicBezTo>
                    <a:cubicBezTo>
                      <a:pt x="75" y="1788"/>
                      <a:pt x="21" y="1744"/>
                      <a:pt x="24" y="1689"/>
                    </a:cubicBezTo>
                    <a:cubicBezTo>
                      <a:pt x="24" y="1677"/>
                      <a:pt x="28" y="1665"/>
                      <a:pt x="38" y="1652"/>
                    </a:cubicBezTo>
                    <a:cubicBezTo>
                      <a:pt x="40" y="1646"/>
                      <a:pt x="41" y="1639"/>
                      <a:pt x="43" y="1633"/>
                    </a:cubicBezTo>
                    <a:cubicBezTo>
                      <a:pt x="50" y="1607"/>
                      <a:pt x="57" y="1580"/>
                      <a:pt x="51" y="1550"/>
                    </a:cubicBezTo>
                    <a:cubicBezTo>
                      <a:pt x="51" y="1530"/>
                      <a:pt x="44" y="1511"/>
                      <a:pt x="26" y="1494"/>
                    </a:cubicBezTo>
                    <a:cubicBezTo>
                      <a:pt x="25" y="1487"/>
                      <a:pt x="24" y="1481"/>
                      <a:pt x="24" y="1475"/>
                    </a:cubicBezTo>
                    <a:cubicBezTo>
                      <a:pt x="23" y="1451"/>
                      <a:pt x="24" y="1428"/>
                      <a:pt x="28" y="1403"/>
                    </a:cubicBezTo>
                    <a:cubicBezTo>
                      <a:pt x="28" y="1398"/>
                      <a:pt x="28" y="1393"/>
                      <a:pt x="28" y="1388"/>
                    </a:cubicBezTo>
                    <a:cubicBezTo>
                      <a:pt x="27" y="1347"/>
                      <a:pt x="27" y="1306"/>
                      <a:pt x="29" y="1264"/>
                    </a:cubicBezTo>
                    <a:cubicBezTo>
                      <a:pt x="29" y="1259"/>
                      <a:pt x="28" y="1253"/>
                      <a:pt x="28" y="1247"/>
                    </a:cubicBezTo>
                    <a:cubicBezTo>
                      <a:pt x="27" y="1212"/>
                      <a:pt x="28" y="1179"/>
                      <a:pt x="20" y="1146"/>
                    </a:cubicBezTo>
                    <a:cubicBezTo>
                      <a:pt x="18" y="1142"/>
                      <a:pt x="17" y="1138"/>
                      <a:pt x="16" y="1134"/>
                    </a:cubicBezTo>
                    <a:cubicBezTo>
                      <a:pt x="10" y="1113"/>
                      <a:pt x="12" y="1090"/>
                      <a:pt x="19" y="1067"/>
                    </a:cubicBezTo>
                    <a:cubicBezTo>
                      <a:pt x="19" y="1062"/>
                      <a:pt x="20" y="1056"/>
                      <a:pt x="21" y="1050"/>
                    </a:cubicBezTo>
                    <a:cubicBezTo>
                      <a:pt x="27" y="1003"/>
                      <a:pt x="23" y="955"/>
                      <a:pt x="28" y="906"/>
                    </a:cubicBezTo>
                    <a:cubicBezTo>
                      <a:pt x="27" y="901"/>
                      <a:pt x="26" y="895"/>
                      <a:pt x="25" y="890"/>
                    </a:cubicBezTo>
                    <a:cubicBezTo>
                      <a:pt x="24" y="880"/>
                      <a:pt x="22" y="869"/>
                      <a:pt x="22" y="859"/>
                    </a:cubicBezTo>
                    <a:cubicBezTo>
                      <a:pt x="21" y="853"/>
                      <a:pt x="21" y="848"/>
                      <a:pt x="20" y="842"/>
                    </a:cubicBezTo>
                    <a:cubicBezTo>
                      <a:pt x="19" y="826"/>
                      <a:pt x="19" y="810"/>
                      <a:pt x="21" y="793"/>
                    </a:cubicBezTo>
                    <a:cubicBezTo>
                      <a:pt x="21" y="787"/>
                      <a:pt x="21" y="781"/>
                      <a:pt x="22" y="774"/>
                    </a:cubicBezTo>
                    <a:cubicBezTo>
                      <a:pt x="22" y="769"/>
                      <a:pt x="23" y="763"/>
                      <a:pt x="23" y="757"/>
                    </a:cubicBezTo>
                    <a:cubicBezTo>
                      <a:pt x="24" y="751"/>
                      <a:pt x="25" y="744"/>
                      <a:pt x="26" y="738"/>
                    </a:cubicBezTo>
                    <a:cubicBezTo>
                      <a:pt x="36" y="707"/>
                      <a:pt x="39" y="676"/>
                      <a:pt x="35" y="645"/>
                    </a:cubicBezTo>
                    <a:cubicBezTo>
                      <a:pt x="35" y="640"/>
                      <a:pt x="34" y="635"/>
                      <a:pt x="33" y="630"/>
                    </a:cubicBezTo>
                    <a:cubicBezTo>
                      <a:pt x="0" y="566"/>
                      <a:pt x="4" y="491"/>
                      <a:pt x="38" y="428"/>
                    </a:cubicBezTo>
                    <a:cubicBezTo>
                      <a:pt x="40" y="423"/>
                      <a:pt x="42" y="418"/>
                      <a:pt x="43" y="412"/>
                    </a:cubicBezTo>
                    <a:cubicBezTo>
                      <a:pt x="43" y="407"/>
                      <a:pt x="43" y="402"/>
                      <a:pt x="43" y="396"/>
                    </a:cubicBezTo>
                    <a:cubicBezTo>
                      <a:pt x="35" y="365"/>
                      <a:pt x="29" y="335"/>
                      <a:pt x="26" y="305"/>
                    </a:cubicBezTo>
                    <a:cubicBezTo>
                      <a:pt x="26" y="299"/>
                      <a:pt x="26" y="293"/>
                      <a:pt x="25" y="287"/>
                    </a:cubicBezTo>
                    <a:cubicBezTo>
                      <a:pt x="25" y="280"/>
                      <a:pt x="25" y="274"/>
                      <a:pt x="28" y="267"/>
                    </a:cubicBezTo>
                    <a:cubicBezTo>
                      <a:pt x="30" y="261"/>
                      <a:pt x="32" y="256"/>
                      <a:pt x="34" y="250"/>
                    </a:cubicBezTo>
                    <a:cubicBezTo>
                      <a:pt x="35" y="245"/>
                      <a:pt x="37" y="239"/>
                      <a:pt x="37" y="234"/>
                    </a:cubicBezTo>
                    <a:cubicBezTo>
                      <a:pt x="55" y="184"/>
                      <a:pt x="24" y="136"/>
                      <a:pt x="28" y="89"/>
                    </a:cubicBezTo>
                    <a:cubicBezTo>
                      <a:pt x="28" y="69"/>
                      <a:pt x="40" y="45"/>
                      <a:pt x="46" y="24"/>
                    </a:cubicBezTo>
                    <a:cubicBezTo>
                      <a:pt x="46" y="16"/>
                      <a:pt x="46" y="8"/>
                      <a:pt x="46" y="0"/>
                    </a:cubicBezTo>
                    <a:cubicBezTo>
                      <a:pt x="47" y="5"/>
                      <a:pt x="48" y="9"/>
                      <a:pt x="49" y="13"/>
                    </a:cubicBezTo>
                    <a:cubicBezTo>
                      <a:pt x="50" y="17"/>
                      <a:pt x="51" y="21"/>
                      <a:pt x="52" y="25"/>
                    </a:cubicBezTo>
                    <a:cubicBezTo>
                      <a:pt x="51" y="73"/>
                      <a:pt x="51" y="121"/>
                      <a:pt x="55" y="168"/>
                    </a:cubicBezTo>
                    <a:cubicBezTo>
                      <a:pt x="59" y="188"/>
                      <a:pt x="59" y="208"/>
                      <a:pt x="48" y="226"/>
                    </a:cubicBezTo>
                    <a:cubicBezTo>
                      <a:pt x="46" y="232"/>
                      <a:pt x="44" y="238"/>
                      <a:pt x="42" y="244"/>
                    </a:cubicBezTo>
                    <a:cubicBezTo>
                      <a:pt x="41" y="249"/>
                      <a:pt x="38" y="255"/>
                      <a:pt x="36" y="261"/>
                    </a:cubicBezTo>
                    <a:cubicBezTo>
                      <a:pt x="32" y="268"/>
                      <a:pt x="30" y="276"/>
                      <a:pt x="30" y="283"/>
                    </a:cubicBezTo>
                    <a:cubicBezTo>
                      <a:pt x="29" y="290"/>
                      <a:pt x="29" y="297"/>
                      <a:pt x="29" y="304"/>
                    </a:cubicBezTo>
                    <a:cubicBezTo>
                      <a:pt x="29" y="309"/>
                      <a:pt x="30" y="315"/>
                      <a:pt x="30" y="320"/>
                    </a:cubicBezTo>
                    <a:cubicBezTo>
                      <a:pt x="33" y="343"/>
                      <a:pt x="39" y="365"/>
                      <a:pt x="52" y="387"/>
                    </a:cubicBezTo>
                    <a:cubicBezTo>
                      <a:pt x="53" y="393"/>
                      <a:pt x="54" y="400"/>
                      <a:pt x="54" y="405"/>
                    </a:cubicBezTo>
                    <a:cubicBezTo>
                      <a:pt x="54" y="411"/>
                      <a:pt x="52" y="417"/>
                      <a:pt x="50" y="423"/>
                    </a:cubicBezTo>
                    <a:cubicBezTo>
                      <a:pt x="48" y="428"/>
                      <a:pt x="44" y="434"/>
                      <a:pt x="39" y="441"/>
                    </a:cubicBezTo>
                    <a:cubicBezTo>
                      <a:pt x="4" y="501"/>
                      <a:pt x="13" y="570"/>
                      <a:pt x="40" y="629"/>
                    </a:cubicBezTo>
                    <a:cubicBezTo>
                      <a:pt x="41" y="635"/>
                      <a:pt x="42" y="641"/>
                      <a:pt x="43" y="646"/>
                    </a:cubicBezTo>
                    <a:cubicBezTo>
                      <a:pt x="48" y="680"/>
                      <a:pt x="44" y="714"/>
                      <a:pt x="30" y="745"/>
                    </a:cubicBezTo>
                    <a:cubicBezTo>
                      <a:pt x="29" y="752"/>
                      <a:pt x="28" y="758"/>
                      <a:pt x="28" y="764"/>
                    </a:cubicBezTo>
                    <a:cubicBezTo>
                      <a:pt x="27" y="769"/>
                      <a:pt x="27" y="774"/>
                      <a:pt x="27" y="779"/>
                    </a:cubicBezTo>
                    <a:cubicBezTo>
                      <a:pt x="24" y="801"/>
                      <a:pt x="25" y="824"/>
                      <a:pt x="28" y="846"/>
                    </a:cubicBezTo>
                    <a:cubicBezTo>
                      <a:pt x="28" y="852"/>
                      <a:pt x="29" y="857"/>
                      <a:pt x="30" y="863"/>
                    </a:cubicBezTo>
                    <a:cubicBezTo>
                      <a:pt x="32" y="875"/>
                      <a:pt x="33" y="886"/>
                      <a:pt x="35" y="897"/>
                    </a:cubicBezTo>
                    <a:cubicBezTo>
                      <a:pt x="36" y="901"/>
                      <a:pt x="36" y="904"/>
                      <a:pt x="37" y="908"/>
                    </a:cubicBezTo>
                    <a:cubicBezTo>
                      <a:pt x="43" y="951"/>
                      <a:pt x="40" y="992"/>
                      <a:pt x="35" y="1037"/>
                    </a:cubicBezTo>
                    <a:cubicBezTo>
                      <a:pt x="33" y="1041"/>
                      <a:pt x="32" y="1046"/>
                      <a:pt x="31" y="1051"/>
                    </a:cubicBezTo>
                    <a:cubicBezTo>
                      <a:pt x="29" y="1056"/>
                      <a:pt x="29" y="1062"/>
                      <a:pt x="29" y="1068"/>
                    </a:cubicBezTo>
                    <a:cubicBezTo>
                      <a:pt x="23" y="1084"/>
                      <a:pt x="23" y="1098"/>
                      <a:pt x="23" y="1115"/>
                    </a:cubicBezTo>
                    <a:cubicBezTo>
                      <a:pt x="24" y="1121"/>
                      <a:pt x="25" y="1126"/>
                      <a:pt x="26" y="1132"/>
                    </a:cubicBezTo>
                    <a:cubicBezTo>
                      <a:pt x="28" y="1137"/>
                      <a:pt x="29" y="1142"/>
                      <a:pt x="30" y="1148"/>
                    </a:cubicBezTo>
                    <a:cubicBezTo>
                      <a:pt x="39" y="1187"/>
                      <a:pt x="35" y="1225"/>
                      <a:pt x="38" y="1264"/>
                    </a:cubicBezTo>
                    <a:cubicBezTo>
                      <a:pt x="38" y="1269"/>
                      <a:pt x="38" y="1275"/>
                      <a:pt x="39" y="1281"/>
                    </a:cubicBezTo>
                    <a:cubicBezTo>
                      <a:pt x="40" y="1323"/>
                      <a:pt x="43" y="1364"/>
                      <a:pt x="40" y="1404"/>
                    </a:cubicBezTo>
                    <a:cubicBezTo>
                      <a:pt x="40" y="1409"/>
                      <a:pt x="39" y="1414"/>
                      <a:pt x="39" y="1419"/>
                    </a:cubicBezTo>
                    <a:cubicBezTo>
                      <a:pt x="34" y="1437"/>
                      <a:pt x="35" y="1456"/>
                      <a:pt x="36" y="1475"/>
                    </a:cubicBezTo>
                    <a:cubicBezTo>
                      <a:pt x="37" y="1479"/>
                      <a:pt x="38" y="1486"/>
                      <a:pt x="38" y="1491"/>
                    </a:cubicBezTo>
                    <a:cubicBezTo>
                      <a:pt x="69" y="1541"/>
                      <a:pt x="56" y="1592"/>
                      <a:pt x="45" y="1643"/>
                    </a:cubicBezTo>
                    <a:cubicBezTo>
                      <a:pt x="44" y="1650"/>
                      <a:pt x="42" y="1658"/>
                      <a:pt x="38" y="1664"/>
                    </a:cubicBezTo>
                    <a:cubicBezTo>
                      <a:pt x="24" y="1673"/>
                      <a:pt x="24" y="1693"/>
                      <a:pt x="28" y="1705"/>
                    </a:cubicBezTo>
                    <a:cubicBezTo>
                      <a:pt x="44" y="1748"/>
                      <a:pt x="86" y="1796"/>
                      <a:pt x="52" y="1843"/>
                    </a:cubicBezTo>
                    <a:cubicBezTo>
                      <a:pt x="49" y="1851"/>
                      <a:pt x="48" y="1859"/>
                      <a:pt x="48" y="1867"/>
                    </a:cubicBezTo>
                    <a:cubicBezTo>
                      <a:pt x="48" y="1875"/>
                      <a:pt x="48" y="1884"/>
                      <a:pt x="46" y="1892"/>
                    </a:cubicBezTo>
                    <a:cubicBezTo>
                      <a:pt x="45" y="1938"/>
                      <a:pt x="51" y="1984"/>
                      <a:pt x="56" y="2031"/>
                    </a:cubicBezTo>
                    <a:cubicBezTo>
                      <a:pt x="56" y="2036"/>
                      <a:pt x="57" y="2042"/>
                      <a:pt x="57" y="2048"/>
                    </a:cubicBezTo>
                    <a:cubicBezTo>
                      <a:pt x="53" y="2079"/>
                      <a:pt x="55" y="2109"/>
                      <a:pt x="56" y="2139"/>
                    </a:cubicBezTo>
                    <a:cubicBezTo>
                      <a:pt x="56" y="2145"/>
                      <a:pt x="56" y="2151"/>
                      <a:pt x="57" y="2157"/>
                    </a:cubicBezTo>
                    <a:cubicBezTo>
                      <a:pt x="54" y="2176"/>
                      <a:pt x="52" y="2194"/>
                      <a:pt x="50" y="2212"/>
                    </a:cubicBezTo>
                    <a:cubicBezTo>
                      <a:pt x="50" y="2218"/>
                      <a:pt x="49" y="2223"/>
                      <a:pt x="47" y="2229"/>
                    </a:cubicBezTo>
                    <a:cubicBezTo>
                      <a:pt x="24" y="2263"/>
                      <a:pt x="55" y="2299"/>
                      <a:pt x="52" y="2334"/>
                    </a:cubicBezTo>
                    <a:lnTo>
                      <a:pt x="43" y="2343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2" name="Freeform 48"/>
              <p:cNvSpPr/>
              <p:nvPr/>
            </p:nvSpPr>
            <p:spPr bwMode="auto">
              <a:xfrm>
                <a:off x="8056169" y="966800"/>
                <a:ext cx="303199" cy="1731963"/>
              </a:xfrm>
              <a:custGeom>
                <a:avLst/>
                <a:gdLst>
                  <a:gd name="T0" fmla="*/ 50 w 111"/>
                  <a:gd name="T1" fmla="*/ 2336 h 2363"/>
                  <a:gd name="T2" fmla="*/ 44 w 111"/>
                  <a:gd name="T3" fmla="*/ 2216 h 2363"/>
                  <a:gd name="T4" fmla="*/ 51 w 111"/>
                  <a:gd name="T5" fmla="*/ 2128 h 2363"/>
                  <a:gd name="T6" fmla="*/ 44 w 111"/>
                  <a:gd name="T7" fmla="*/ 2067 h 2363"/>
                  <a:gd name="T8" fmla="*/ 38 w 111"/>
                  <a:gd name="T9" fmla="*/ 1880 h 2363"/>
                  <a:gd name="T10" fmla="*/ 54 w 111"/>
                  <a:gd name="T11" fmla="*/ 1810 h 2363"/>
                  <a:gd name="T12" fmla="*/ 54 w 111"/>
                  <a:gd name="T13" fmla="*/ 1642 h 2363"/>
                  <a:gd name="T14" fmla="*/ 26 w 111"/>
                  <a:gd name="T15" fmla="*/ 1509 h 2363"/>
                  <a:gd name="T16" fmla="*/ 33 w 111"/>
                  <a:gd name="T17" fmla="*/ 1414 h 2363"/>
                  <a:gd name="T18" fmla="*/ 42 w 111"/>
                  <a:gd name="T19" fmla="*/ 1264 h 2363"/>
                  <a:gd name="T20" fmla="*/ 26 w 111"/>
                  <a:gd name="T21" fmla="*/ 1159 h 2363"/>
                  <a:gd name="T22" fmla="*/ 23 w 111"/>
                  <a:gd name="T23" fmla="*/ 1129 h 2363"/>
                  <a:gd name="T24" fmla="*/ 26 w 111"/>
                  <a:gd name="T25" fmla="*/ 1070 h 2363"/>
                  <a:gd name="T26" fmla="*/ 30 w 111"/>
                  <a:gd name="T27" fmla="*/ 888 h 2363"/>
                  <a:gd name="T28" fmla="*/ 34 w 111"/>
                  <a:gd name="T29" fmla="*/ 835 h 2363"/>
                  <a:gd name="T30" fmla="*/ 35 w 111"/>
                  <a:gd name="T31" fmla="*/ 782 h 2363"/>
                  <a:gd name="T32" fmla="*/ 34 w 111"/>
                  <a:gd name="T33" fmla="*/ 729 h 2363"/>
                  <a:gd name="T34" fmla="*/ 33 w 111"/>
                  <a:gd name="T35" fmla="*/ 642 h 2363"/>
                  <a:gd name="T36" fmla="*/ 49 w 111"/>
                  <a:gd name="T37" fmla="*/ 424 h 2363"/>
                  <a:gd name="T38" fmla="*/ 44 w 111"/>
                  <a:gd name="T39" fmla="*/ 316 h 2363"/>
                  <a:gd name="T40" fmla="*/ 41 w 111"/>
                  <a:gd name="T41" fmla="*/ 279 h 2363"/>
                  <a:gd name="T42" fmla="*/ 47 w 111"/>
                  <a:gd name="T43" fmla="*/ 243 h 2363"/>
                  <a:gd name="T44" fmla="*/ 43 w 111"/>
                  <a:gd name="T45" fmla="*/ 40 h 2363"/>
                  <a:gd name="T46" fmla="*/ 40 w 111"/>
                  <a:gd name="T47" fmla="*/ 0 h 2363"/>
                  <a:gd name="T48" fmla="*/ 49 w 111"/>
                  <a:gd name="T49" fmla="*/ 39 h 2363"/>
                  <a:gd name="T50" fmla="*/ 51 w 111"/>
                  <a:gd name="T51" fmla="*/ 244 h 2363"/>
                  <a:gd name="T52" fmla="*/ 44 w 111"/>
                  <a:gd name="T53" fmla="*/ 287 h 2363"/>
                  <a:gd name="T54" fmla="*/ 46 w 111"/>
                  <a:gd name="T55" fmla="*/ 322 h 2363"/>
                  <a:gd name="T56" fmla="*/ 52 w 111"/>
                  <a:gd name="T57" fmla="*/ 420 h 2363"/>
                  <a:gd name="T58" fmla="*/ 38 w 111"/>
                  <a:gd name="T59" fmla="*/ 649 h 2363"/>
                  <a:gd name="T60" fmla="*/ 35 w 111"/>
                  <a:gd name="T61" fmla="*/ 732 h 2363"/>
                  <a:gd name="T62" fmla="*/ 38 w 111"/>
                  <a:gd name="T63" fmla="*/ 783 h 2363"/>
                  <a:gd name="T64" fmla="*/ 43 w 111"/>
                  <a:gd name="T65" fmla="*/ 839 h 2363"/>
                  <a:gd name="T66" fmla="*/ 30 w 111"/>
                  <a:gd name="T67" fmla="*/ 886 h 2363"/>
                  <a:gd name="T68" fmla="*/ 29 w 111"/>
                  <a:gd name="T69" fmla="*/ 1062 h 2363"/>
                  <a:gd name="T70" fmla="*/ 27 w 111"/>
                  <a:gd name="T71" fmla="*/ 1097 h 2363"/>
                  <a:gd name="T72" fmla="*/ 31 w 111"/>
                  <a:gd name="T73" fmla="*/ 1159 h 2363"/>
                  <a:gd name="T74" fmla="*/ 51 w 111"/>
                  <a:gd name="T75" fmla="*/ 1279 h 2363"/>
                  <a:gd name="T76" fmla="*/ 46 w 111"/>
                  <a:gd name="T77" fmla="*/ 1399 h 2363"/>
                  <a:gd name="T78" fmla="*/ 38 w 111"/>
                  <a:gd name="T79" fmla="*/ 1502 h 2363"/>
                  <a:gd name="T80" fmla="*/ 50 w 111"/>
                  <a:gd name="T81" fmla="*/ 1663 h 2363"/>
                  <a:gd name="T82" fmla="*/ 54 w 111"/>
                  <a:gd name="T83" fmla="*/ 1860 h 2363"/>
                  <a:gd name="T84" fmla="*/ 58 w 111"/>
                  <a:gd name="T85" fmla="*/ 2049 h 2363"/>
                  <a:gd name="T86" fmla="*/ 65 w 111"/>
                  <a:gd name="T87" fmla="*/ 2148 h 2363"/>
                  <a:gd name="T88" fmla="*/ 51 w 111"/>
                  <a:gd name="T89" fmla="*/ 2206 h 2363"/>
                  <a:gd name="T90" fmla="*/ 57 w 111"/>
                  <a:gd name="T91" fmla="*/ 2362 h 2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1" h="2363">
                    <a:moveTo>
                      <a:pt x="48" y="2363"/>
                    </a:moveTo>
                    <a:cubicBezTo>
                      <a:pt x="50" y="2356"/>
                      <a:pt x="54" y="2344"/>
                      <a:pt x="50" y="2336"/>
                    </a:cubicBezTo>
                    <a:cubicBezTo>
                      <a:pt x="42" y="2301"/>
                      <a:pt x="23" y="2269"/>
                      <a:pt x="40" y="2235"/>
                    </a:cubicBezTo>
                    <a:cubicBezTo>
                      <a:pt x="43" y="2229"/>
                      <a:pt x="44" y="2222"/>
                      <a:pt x="44" y="2216"/>
                    </a:cubicBezTo>
                    <a:cubicBezTo>
                      <a:pt x="46" y="2192"/>
                      <a:pt x="48" y="2168"/>
                      <a:pt x="51" y="2143"/>
                    </a:cubicBezTo>
                    <a:cubicBezTo>
                      <a:pt x="51" y="2138"/>
                      <a:pt x="51" y="2133"/>
                      <a:pt x="51" y="2128"/>
                    </a:cubicBezTo>
                    <a:cubicBezTo>
                      <a:pt x="49" y="2113"/>
                      <a:pt x="47" y="2097"/>
                      <a:pt x="43" y="2081"/>
                    </a:cubicBezTo>
                    <a:cubicBezTo>
                      <a:pt x="43" y="2077"/>
                      <a:pt x="43" y="2072"/>
                      <a:pt x="44" y="2067"/>
                    </a:cubicBezTo>
                    <a:cubicBezTo>
                      <a:pt x="44" y="2061"/>
                      <a:pt x="43" y="2055"/>
                      <a:pt x="43" y="2049"/>
                    </a:cubicBezTo>
                    <a:cubicBezTo>
                      <a:pt x="39" y="1992"/>
                      <a:pt x="33" y="1936"/>
                      <a:pt x="38" y="1880"/>
                    </a:cubicBezTo>
                    <a:cubicBezTo>
                      <a:pt x="38" y="1873"/>
                      <a:pt x="39" y="1867"/>
                      <a:pt x="41" y="1861"/>
                    </a:cubicBezTo>
                    <a:cubicBezTo>
                      <a:pt x="54" y="1845"/>
                      <a:pt x="57" y="1825"/>
                      <a:pt x="54" y="1810"/>
                    </a:cubicBezTo>
                    <a:cubicBezTo>
                      <a:pt x="38" y="1758"/>
                      <a:pt x="0" y="1707"/>
                      <a:pt x="45" y="1660"/>
                    </a:cubicBezTo>
                    <a:cubicBezTo>
                      <a:pt x="48" y="1654"/>
                      <a:pt x="50" y="1648"/>
                      <a:pt x="54" y="1642"/>
                    </a:cubicBezTo>
                    <a:cubicBezTo>
                      <a:pt x="60" y="1631"/>
                      <a:pt x="68" y="1620"/>
                      <a:pt x="77" y="1608"/>
                    </a:cubicBezTo>
                    <a:cubicBezTo>
                      <a:pt x="111" y="1560"/>
                      <a:pt x="38" y="1548"/>
                      <a:pt x="26" y="1509"/>
                    </a:cubicBezTo>
                    <a:cubicBezTo>
                      <a:pt x="25" y="1503"/>
                      <a:pt x="25" y="1498"/>
                      <a:pt x="24" y="1493"/>
                    </a:cubicBezTo>
                    <a:cubicBezTo>
                      <a:pt x="23" y="1467"/>
                      <a:pt x="27" y="1440"/>
                      <a:pt x="33" y="1414"/>
                    </a:cubicBezTo>
                    <a:cubicBezTo>
                      <a:pt x="34" y="1407"/>
                      <a:pt x="34" y="1400"/>
                      <a:pt x="35" y="1394"/>
                    </a:cubicBezTo>
                    <a:cubicBezTo>
                      <a:pt x="37" y="1351"/>
                      <a:pt x="38" y="1308"/>
                      <a:pt x="42" y="1264"/>
                    </a:cubicBezTo>
                    <a:cubicBezTo>
                      <a:pt x="42" y="1258"/>
                      <a:pt x="41" y="1252"/>
                      <a:pt x="41" y="1246"/>
                    </a:cubicBezTo>
                    <a:cubicBezTo>
                      <a:pt x="38" y="1217"/>
                      <a:pt x="33" y="1188"/>
                      <a:pt x="26" y="1159"/>
                    </a:cubicBezTo>
                    <a:cubicBezTo>
                      <a:pt x="25" y="1154"/>
                      <a:pt x="25" y="1149"/>
                      <a:pt x="24" y="1144"/>
                    </a:cubicBezTo>
                    <a:cubicBezTo>
                      <a:pt x="24" y="1139"/>
                      <a:pt x="23" y="1134"/>
                      <a:pt x="23" y="1129"/>
                    </a:cubicBezTo>
                    <a:cubicBezTo>
                      <a:pt x="23" y="1115"/>
                      <a:pt x="20" y="1098"/>
                      <a:pt x="26" y="1084"/>
                    </a:cubicBezTo>
                    <a:cubicBezTo>
                      <a:pt x="26" y="1079"/>
                      <a:pt x="26" y="1075"/>
                      <a:pt x="26" y="1070"/>
                    </a:cubicBezTo>
                    <a:cubicBezTo>
                      <a:pt x="40" y="1016"/>
                      <a:pt x="17" y="961"/>
                      <a:pt x="30" y="907"/>
                    </a:cubicBezTo>
                    <a:cubicBezTo>
                      <a:pt x="30" y="901"/>
                      <a:pt x="30" y="894"/>
                      <a:pt x="30" y="888"/>
                    </a:cubicBezTo>
                    <a:cubicBezTo>
                      <a:pt x="31" y="876"/>
                      <a:pt x="32" y="865"/>
                      <a:pt x="34" y="853"/>
                    </a:cubicBezTo>
                    <a:cubicBezTo>
                      <a:pt x="34" y="847"/>
                      <a:pt x="34" y="841"/>
                      <a:pt x="34" y="835"/>
                    </a:cubicBezTo>
                    <a:cubicBezTo>
                      <a:pt x="34" y="823"/>
                      <a:pt x="35" y="812"/>
                      <a:pt x="35" y="800"/>
                    </a:cubicBezTo>
                    <a:cubicBezTo>
                      <a:pt x="35" y="794"/>
                      <a:pt x="35" y="788"/>
                      <a:pt x="35" y="782"/>
                    </a:cubicBezTo>
                    <a:cubicBezTo>
                      <a:pt x="34" y="771"/>
                      <a:pt x="33" y="760"/>
                      <a:pt x="32" y="748"/>
                    </a:cubicBezTo>
                    <a:cubicBezTo>
                      <a:pt x="33" y="741"/>
                      <a:pt x="34" y="735"/>
                      <a:pt x="34" y="729"/>
                    </a:cubicBezTo>
                    <a:cubicBezTo>
                      <a:pt x="34" y="709"/>
                      <a:pt x="35" y="689"/>
                      <a:pt x="35" y="670"/>
                    </a:cubicBezTo>
                    <a:cubicBezTo>
                      <a:pt x="35" y="661"/>
                      <a:pt x="34" y="651"/>
                      <a:pt x="33" y="642"/>
                    </a:cubicBezTo>
                    <a:cubicBezTo>
                      <a:pt x="7" y="573"/>
                      <a:pt x="23" y="505"/>
                      <a:pt x="40" y="441"/>
                    </a:cubicBezTo>
                    <a:cubicBezTo>
                      <a:pt x="44" y="435"/>
                      <a:pt x="47" y="430"/>
                      <a:pt x="49" y="424"/>
                    </a:cubicBezTo>
                    <a:cubicBezTo>
                      <a:pt x="51" y="418"/>
                      <a:pt x="51" y="412"/>
                      <a:pt x="51" y="407"/>
                    </a:cubicBezTo>
                    <a:cubicBezTo>
                      <a:pt x="50" y="376"/>
                      <a:pt x="48" y="345"/>
                      <a:pt x="44" y="316"/>
                    </a:cubicBezTo>
                    <a:cubicBezTo>
                      <a:pt x="43" y="310"/>
                      <a:pt x="42" y="304"/>
                      <a:pt x="42" y="298"/>
                    </a:cubicBezTo>
                    <a:cubicBezTo>
                      <a:pt x="40" y="291"/>
                      <a:pt x="39" y="285"/>
                      <a:pt x="41" y="279"/>
                    </a:cubicBezTo>
                    <a:cubicBezTo>
                      <a:pt x="43" y="273"/>
                      <a:pt x="44" y="267"/>
                      <a:pt x="46" y="261"/>
                    </a:cubicBezTo>
                    <a:cubicBezTo>
                      <a:pt x="47" y="255"/>
                      <a:pt x="47" y="249"/>
                      <a:pt x="47" y="243"/>
                    </a:cubicBezTo>
                    <a:cubicBezTo>
                      <a:pt x="54" y="226"/>
                      <a:pt x="54" y="206"/>
                      <a:pt x="46" y="194"/>
                    </a:cubicBezTo>
                    <a:cubicBezTo>
                      <a:pt x="23" y="142"/>
                      <a:pt x="27" y="91"/>
                      <a:pt x="43" y="40"/>
                    </a:cubicBezTo>
                    <a:cubicBezTo>
                      <a:pt x="43" y="34"/>
                      <a:pt x="42" y="27"/>
                      <a:pt x="42" y="20"/>
                    </a:cubicBezTo>
                    <a:cubicBezTo>
                      <a:pt x="41" y="14"/>
                      <a:pt x="41" y="7"/>
                      <a:pt x="40" y="0"/>
                    </a:cubicBezTo>
                    <a:cubicBezTo>
                      <a:pt x="42" y="7"/>
                      <a:pt x="43" y="13"/>
                      <a:pt x="45" y="20"/>
                    </a:cubicBezTo>
                    <a:cubicBezTo>
                      <a:pt x="46" y="26"/>
                      <a:pt x="47" y="33"/>
                      <a:pt x="49" y="39"/>
                    </a:cubicBezTo>
                    <a:cubicBezTo>
                      <a:pt x="42" y="63"/>
                      <a:pt x="38" y="87"/>
                      <a:pt x="38" y="107"/>
                    </a:cubicBezTo>
                    <a:cubicBezTo>
                      <a:pt x="34" y="154"/>
                      <a:pt x="73" y="198"/>
                      <a:pt x="51" y="244"/>
                    </a:cubicBezTo>
                    <a:cubicBezTo>
                      <a:pt x="50" y="251"/>
                      <a:pt x="50" y="258"/>
                      <a:pt x="48" y="265"/>
                    </a:cubicBezTo>
                    <a:cubicBezTo>
                      <a:pt x="47" y="273"/>
                      <a:pt x="46" y="280"/>
                      <a:pt x="44" y="287"/>
                    </a:cubicBezTo>
                    <a:cubicBezTo>
                      <a:pt x="45" y="293"/>
                      <a:pt x="45" y="299"/>
                      <a:pt x="45" y="305"/>
                    </a:cubicBezTo>
                    <a:cubicBezTo>
                      <a:pt x="45" y="311"/>
                      <a:pt x="46" y="317"/>
                      <a:pt x="46" y="322"/>
                    </a:cubicBezTo>
                    <a:cubicBezTo>
                      <a:pt x="48" y="351"/>
                      <a:pt x="50" y="380"/>
                      <a:pt x="53" y="409"/>
                    </a:cubicBezTo>
                    <a:cubicBezTo>
                      <a:pt x="53" y="413"/>
                      <a:pt x="53" y="416"/>
                      <a:pt x="52" y="420"/>
                    </a:cubicBezTo>
                    <a:cubicBezTo>
                      <a:pt x="51" y="426"/>
                      <a:pt x="49" y="432"/>
                      <a:pt x="47" y="437"/>
                    </a:cubicBezTo>
                    <a:cubicBezTo>
                      <a:pt x="23" y="505"/>
                      <a:pt x="7" y="580"/>
                      <a:pt x="38" y="649"/>
                    </a:cubicBezTo>
                    <a:cubicBezTo>
                      <a:pt x="39" y="654"/>
                      <a:pt x="39" y="659"/>
                      <a:pt x="39" y="663"/>
                    </a:cubicBezTo>
                    <a:cubicBezTo>
                      <a:pt x="40" y="686"/>
                      <a:pt x="36" y="709"/>
                      <a:pt x="35" y="732"/>
                    </a:cubicBezTo>
                    <a:cubicBezTo>
                      <a:pt x="35" y="736"/>
                      <a:pt x="35" y="741"/>
                      <a:pt x="35" y="746"/>
                    </a:cubicBezTo>
                    <a:cubicBezTo>
                      <a:pt x="35" y="758"/>
                      <a:pt x="36" y="771"/>
                      <a:pt x="38" y="783"/>
                    </a:cubicBezTo>
                    <a:cubicBezTo>
                      <a:pt x="39" y="787"/>
                      <a:pt x="39" y="791"/>
                      <a:pt x="40" y="795"/>
                    </a:cubicBezTo>
                    <a:cubicBezTo>
                      <a:pt x="45" y="810"/>
                      <a:pt x="45" y="824"/>
                      <a:pt x="43" y="839"/>
                    </a:cubicBezTo>
                    <a:cubicBezTo>
                      <a:pt x="42" y="844"/>
                      <a:pt x="41" y="849"/>
                      <a:pt x="40" y="854"/>
                    </a:cubicBezTo>
                    <a:cubicBezTo>
                      <a:pt x="34" y="864"/>
                      <a:pt x="31" y="875"/>
                      <a:pt x="30" y="886"/>
                    </a:cubicBezTo>
                    <a:cubicBezTo>
                      <a:pt x="29" y="892"/>
                      <a:pt x="29" y="898"/>
                      <a:pt x="29" y="904"/>
                    </a:cubicBezTo>
                    <a:cubicBezTo>
                      <a:pt x="23" y="958"/>
                      <a:pt x="33" y="1009"/>
                      <a:pt x="29" y="1062"/>
                    </a:cubicBezTo>
                    <a:cubicBezTo>
                      <a:pt x="29" y="1069"/>
                      <a:pt x="28" y="1074"/>
                      <a:pt x="28" y="1080"/>
                    </a:cubicBezTo>
                    <a:cubicBezTo>
                      <a:pt x="28" y="1085"/>
                      <a:pt x="28" y="1091"/>
                      <a:pt x="27" y="1097"/>
                    </a:cubicBezTo>
                    <a:cubicBezTo>
                      <a:pt x="24" y="1114"/>
                      <a:pt x="25" y="1129"/>
                      <a:pt x="28" y="1145"/>
                    </a:cubicBezTo>
                    <a:cubicBezTo>
                      <a:pt x="29" y="1150"/>
                      <a:pt x="30" y="1155"/>
                      <a:pt x="31" y="1159"/>
                    </a:cubicBezTo>
                    <a:cubicBezTo>
                      <a:pt x="42" y="1192"/>
                      <a:pt x="48" y="1226"/>
                      <a:pt x="51" y="1260"/>
                    </a:cubicBezTo>
                    <a:cubicBezTo>
                      <a:pt x="51" y="1266"/>
                      <a:pt x="51" y="1273"/>
                      <a:pt x="51" y="1279"/>
                    </a:cubicBezTo>
                    <a:cubicBezTo>
                      <a:pt x="46" y="1314"/>
                      <a:pt x="47" y="1348"/>
                      <a:pt x="47" y="1384"/>
                    </a:cubicBezTo>
                    <a:cubicBezTo>
                      <a:pt x="47" y="1389"/>
                      <a:pt x="47" y="1394"/>
                      <a:pt x="46" y="1399"/>
                    </a:cubicBezTo>
                    <a:cubicBezTo>
                      <a:pt x="40" y="1427"/>
                      <a:pt x="37" y="1456"/>
                      <a:pt x="37" y="1485"/>
                    </a:cubicBezTo>
                    <a:cubicBezTo>
                      <a:pt x="37" y="1491"/>
                      <a:pt x="37" y="1496"/>
                      <a:pt x="38" y="1502"/>
                    </a:cubicBezTo>
                    <a:cubicBezTo>
                      <a:pt x="77" y="1536"/>
                      <a:pt x="104" y="1604"/>
                      <a:pt x="57" y="1651"/>
                    </a:cubicBezTo>
                    <a:cubicBezTo>
                      <a:pt x="54" y="1654"/>
                      <a:pt x="51" y="1658"/>
                      <a:pt x="50" y="1663"/>
                    </a:cubicBezTo>
                    <a:cubicBezTo>
                      <a:pt x="15" y="1719"/>
                      <a:pt x="61" y="1762"/>
                      <a:pt x="65" y="1814"/>
                    </a:cubicBezTo>
                    <a:cubicBezTo>
                      <a:pt x="69" y="1829"/>
                      <a:pt x="61" y="1845"/>
                      <a:pt x="54" y="1860"/>
                    </a:cubicBezTo>
                    <a:cubicBezTo>
                      <a:pt x="52" y="1867"/>
                      <a:pt x="51" y="1873"/>
                      <a:pt x="50" y="1879"/>
                    </a:cubicBezTo>
                    <a:cubicBezTo>
                      <a:pt x="43" y="1936"/>
                      <a:pt x="52" y="1993"/>
                      <a:pt x="58" y="2049"/>
                    </a:cubicBezTo>
                    <a:cubicBezTo>
                      <a:pt x="58" y="2055"/>
                      <a:pt x="59" y="2060"/>
                      <a:pt x="59" y="2066"/>
                    </a:cubicBezTo>
                    <a:cubicBezTo>
                      <a:pt x="48" y="2094"/>
                      <a:pt x="60" y="2120"/>
                      <a:pt x="65" y="2148"/>
                    </a:cubicBezTo>
                    <a:cubicBezTo>
                      <a:pt x="65" y="2154"/>
                      <a:pt x="66" y="2160"/>
                      <a:pt x="66" y="2166"/>
                    </a:cubicBezTo>
                    <a:cubicBezTo>
                      <a:pt x="58" y="2180"/>
                      <a:pt x="54" y="2193"/>
                      <a:pt x="51" y="2206"/>
                    </a:cubicBezTo>
                    <a:cubicBezTo>
                      <a:pt x="50" y="2212"/>
                      <a:pt x="49" y="2219"/>
                      <a:pt x="48" y="2226"/>
                    </a:cubicBezTo>
                    <a:cubicBezTo>
                      <a:pt x="15" y="2269"/>
                      <a:pt x="65" y="2313"/>
                      <a:pt x="57" y="2362"/>
                    </a:cubicBezTo>
                    <a:lnTo>
                      <a:pt x="48" y="2363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3" name="Freeform 49"/>
              <p:cNvSpPr/>
              <p:nvPr/>
            </p:nvSpPr>
            <p:spPr bwMode="auto">
              <a:xfrm>
                <a:off x="8002662" y="960450"/>
                <a:ext cx="208078" cy="1735138"/>
              </a:xfrm>
              <a:custGeom>
                <a:avLst/>
                <a:gdLst>
                  <a:gd name="T0" fmla="*/ 32 w 77"/>
                  <a:gd name="T1" fmla="*/ 2247 h 2368"/>
                  <a:gd name="T2" fmla="*/ 37 w 77"/>
                  <a:gd name="T3" fmla="*/ 2173 h 2368"/>
                  <a:gd name="T4" fmla="*/ 41 w 77"/>
                  <a:gd name="T5" fmla="*/ 2109 h 2368"/>
                  <a:gd name="T6" fmla="*/ 40 w 77"/>
                  <a:gd name="T7" fmla="*/ 2073 h 2368"/>
                  <a:gd name="T8" fmla="*/ 34 w 77"/>
                  <a:gd name="T9" fmla="*/ 1882 h 2368"/>
                  <a:gd name="T10" fmla="*/ 50 w 77"/>
                  <a:gd name="T11" fmla="*/ 1820 h 2368"/>
                  <a:gd name="T12" fmla="*/ 45 w 77"/>
                  <a:gd name="T13" fmla="*/ 1664 h 2368"/>
                  <a:gd name="T14" fmla="*/ 22 w 77"/>
                  <a:gd name="T15" fmla="*/ 1511 h 2368"/>
                  <a:gd name="T16" fmla="*/ 32 w 77"/>
                  <a:gd name="T17" fmla="*/ 1393 h 2368"/>
                  <a:gd name="T18" fmla="*/ 32 w 77"/>
                  <a:gd name="T19" fmla="*/ 1260 h 2368"/>
                  <a:gd name="T20" fmla="*/ 15 w 77"/>
                  <a:gd name="T21" fmla="*/ 1178 h 2368"/>
                  <a:gd name="T22" fmla="*/ 12 w 77"/>
                  <a:gd name="T23" fmla="*/ 1099 h 2368"/>
                  <a:gd name="T24" fmla="*/ 15 w 77"/>
                  <a:gd name="T25" fmla="*/ 920 h 2368"/>
                  <a:gd name="T26" fmla="*/ 14 w 77"/>
                  <a:gd name="T27" fmla="*/ 844 h 2368"/>
                  <a:gd name="T28" fmla="*/ 14 w 77"/>
                  <a:gd name="T29" fmla="*/ 808 h 2368"/>
                  <a:gd name="T30" fmla="*/ 15 w 77"/>
                  <a:gd name="T31" fmla="*/ 778 h 2368"/>
                  <a:gd name="T32" fmla="*/ 19 w 77"/>
                  <a:gd name="T33" fmla="*/ 754 h 2368"/>
                  <a:gd name="T34" fmla="*/ 15 w 77"/>
                  <a:gd name="T35" fmla="*/ 677 h 2368"/>
                  <a:gd name="T36" fmla="*/ 24 w 77"/>
                  <a:gd name="T37" fmla="*/ 461 h 2368"/>
                  <a:gd name="T38" fmla="*/ 30 w 77"/>
                  <a:gd name="T39" fmla="*/ 427 h 2368"/>
                  <a:gd name="T40" fmla="*/ 30 w 77"/>
                  <a:gd name="T41" fmla="*/ 398 h 2368"/>
                  <a:gd name="T42" fmla="*/ 14 w 77"/>
                  <a:gd name="T43" fmla="*/ 279 h 2368"/>
                  <a:gd name="T44" fmla="*/ 25 w 77"/>
                  <a:gd name="T45" fmla="*/ 244 h 2368"/>
                  <a:gd name="T46" fmla="*/ 28 w 77"/>
                  <a:gd name="T47" fmla="*/ 48 h 2368"/>
                  <a:gd name="T48" fmla="*/ 20 w 77"/>
                  <a:gd name="T49" fmla="*/ 0 h 2368"/>
                  <a:gd name="T50" fmla="*/ 35 w 77"/>
                  <a:gd name="T51" fmla="*/ 49 h 2368"/>
                  <a:gd name="T52" fmla="*/ 41 w 77"/>
                  <a:gd name="T53" fmla="*/ 259 h 2368"/>
                  <a:gd name="T54" fmla="*/ 39 w 77"/>
                  <a:gd name="T55" fmla="*/ 304 h 2368"/>
                  <a:gd name="T56" fmla="*/ 38 w 77"/>
                  <a:gd name="T57" fmla="*/ 412 h 2368"/>
                  <a:gd name="T58" fmla="*/ 29 w 77"/>
                  <a:gd name="T59" fmla="*/ 447 h 2368"/>
                  <a:gd name="T60" fmla="*/ 28 w 77"/>
                  <a:gd name="T61" fmla="*/ 661 h 2368"/>
                  <a:gd name="T62" fmla="*/ 31 w 77"/>
                  <a:gd name="T63" fmla="*/ 716 h 2368"/>
                  <a:gd name="T64" fmla="*/ 30 w 77"/>
                  <a:gd name="T65" fmla="*/ 747 h 2368"/>
                  <a:gd name="T66" fmla="*/ 24 w 77"/>
                  <a:gd name="T67" fmla="*/ 774 h 2368"/>
                  <a:gd name="T68" fmla="*/ 31 w 77"/>
                  <a:gd name="T69" fmla="*/ 809 h 2368"/>
                  <a:gd name="T70" fmla="*/ 34 w 77"/>
                  <a:gd name="T71" fmla="*/ 841 h 2368"/>
                  <a:gd name="T72" fmla="*/ 29 w 77"/>
                  <a:gd name="T73" fmla="*/ 917 h 2368"/>
                  <a:gd name="T74" fmla="*/ 24 w 77"/>
                  <a:gd name="T75" fmla="*/ 1096 h 2368"/>
                  <a:gd name="T76" fmla="*/ 23 w 77"/>
                  <a:gd name="T77" fmla="*/ 1164 h 2368"/>
                  <a:gd name="T78" fmla="*/ 46 w 77"/>
                  <a:gd name="T79" fmla="*/ 1255 h 2368"/>
                  <a:gd name="T80" fmla="*/ 41 w 77"/>
                  <a:gd name="T81" fmla="*/ 1400 h 2368"/>
                  <a:gd name="T82" fmla="*/ 33 w 77"/>
                  <a:gd name="T83" fmla="*/ 1493 h 2368"/>
                  <a:gd name="T84" fmla="*/ 72 w 77"/>
                  <a:gd name="T85" fmla="*/ 1590 h 2368"/>
                  <a:gd name="T86" fmla="*/ 43 w 77"/>
                  <a:gd name="T87" fmla="*/ 1674 h 2368"/>
                  <a:gd name="T88" fmla="*/ 36 w 77"/>
                  <a:gd name="T89" fmla="*/ 1872 h 2368"/>
                  <a:gd name="T90" fmla="*/ 43 w 77"/>
                  <a:gd name="T91" fmla="*/ 2074 h 2368"/>
                  <a:gd name="T92" fmla="*/ 45 w 77"/>
                  <a:gd name="T93" fmla="*/ 2108 h 2368"/>
                  <a:gd name="T94" fmla="*/ 52 w 77"/>
                  <a:gd name="T95" fmla="*/ 2163 h 2368"/>
                  <a:gd name="T96" fmla="*/ 41 w 77"/>
                  <a:gd name="T97" fmla="*/ 2247 h 2368"/>
                  <a:gd name="T98" fmla="*/ 47 w 77"/>
                  <a:gd name="T99" fmla="*/ 2367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7" h="2368">
                    <a:moveTo>
                      <a:pt x="47" y="2367"/>
                    </a:moveTo>
                    <a:cubicBezTo>
                      <a:pt x="31" y="2326"/>
                      <a:pt x="20" y="2287"/>
                      <a:pt x="32" y="2247"/>
                    </a:cubicBezTo>
                    <a:cubicBezTo>
                      <a:pt x="33" y="2241"/>
                      <a:pt x="34" y="2234"/>
                      <a:pt x="34" y="2228"/>
                    </a:cubicBezTo>
                    <a:cubicBezTo>
                      <a:pt x="35" y="2210"/>
                      <a:pt x="36" y="2192"/>
                      <a:pt x="37" y="2173"/>
                    </a:cubicBezTo>
                    <a:cubicBezTo>
                      <a:pt x="38" y="2167"/>
                      <a:pt x="39" y="2162"/>
                      <a:pt x="39" y="2156"/>
                    </a:cubicBezTo>
                    <a:cubicBezTo>
                      <a:pt x="41" y="2140"/>
                      <a:pt x="42" y="2125"/>
                      <a:pt x="41" y="2109"/>
                    </a:cubicBezTo>
                    <a:cubicBezTo>
                      <a:pt x="41" y="2103"/>
                      <a:pt x="41" y="2098"/>
                      <a:pt x="41" y="2092"/>
                    </a:cubicBezTo>
                    <a:cubicBezTo>
                      <a:pt x="41" y="2086"/>
                      <a:pt x="41" y="2079"/>
                      <a:pt x="40" y="2073"/>
                    </a:cubicBezTo>
                    <a:cubicBezTo>
                      <a:pt x="39" y="2034"/>
                      <a:pt x="35" y="1996"/>
                      <a:pt x="30" y="1957"/>
                    </a:cubicBezTo>
                    <a:cubicBezTo>
                      <a:pt x="27" y="1933"/>
                      <a:pt x="34" y="1906"/>
                      <a:pt x="34" y="1882"/>
                    </a:cubicBezTo>
                    <a:cubicBezTo>
                      <a:pt x="34" y="1876"/>
                      <a:pt x="35" y="1871"/>
                      <a:pt x="35" y="1866"/>
                    </a:cubicBezTo>
                    <a:cubicBezTo>
                      <a:pt x="35" y="1851"/>
                      <a:pt x="50" y="1835"/>
                      <a:pt x="50" y="1820"/>
                    </a:cubicBezTo>
                    <a:cubicBezTo>
                      <a:pt x="39" y="1772"/>
                      <a:pt x="0" y="1725"/>
                      <a:pt x="35" y="1684"/>
                    </a:cubicBezTo>
                    <a:cubicBezTo>
                      <a:pt x="40" y="1677"/>
                      <a:pt x="43" y="1670"/>
                      <a:pt x="45" y="1664"/>
                    </a:cubicBezTo>
                    <a:cubicBezTo>
                      <a:pt x="77" y="1609"/>
                      <a:pt x="57" y="1558"/>
                      <a:pt x="24" y="1531"/>
                    </a:cubicBezTo>
                    <a:cubicBezTo>
                      <a:pt x="23" y="1525"/>
                      <a:pt x="23" y="1518"/>
                      <a:pt x="22" y="1511"/>
                    </a:cubicBezTo>
                    <a:cubicBezTo>
                      <a:pt x="21" y="1477"/>
                      <a:pt x="24" y="1442"/>
                      <a:pt x="30" y="1409"/>
                    </a:cubicBezTo>
                    <a:cubicBezTo>
                      <a:pt x="30" y="1404"/>
                      <a:pt x="31" y="1398"/>
                      <a:pt x="32" y="1393"/>
                    </a:cubicBezTo>
                    <a:cubicBezTo>
                      <a:pt x="35" y="1355"/>
                      <a:pt x="34" y="1316"/>
                      <a:pt x="34" y="1277"/>
                    </a:cubicBezTo>
                    <a:cubicBezTo>
                      <a:pt x="33" y="1272"/>
                      <a:pt x="33" y="1266"/>
                      <a:pt x="32" y="1260"/>
                    </a:cubicBezTo>
                    <a:cubicBezTo>
                      <a:pt x="29" y="1238"/>
                      <a:pt x="24" y="1216"/>
                      <a:pt x="17" y="1194"/>
                    </a:cubicBezTo>
                    <a:cubicBezTo>
                      <a:pt x="16" y="1189"/>
                      <a:pt x="15" y="1183"/>
                      <a:pt x="15" y="1178"/>
                    </a:cubicBezTo>
                    <a:cubicBezTo>
                      <a:pt x="12" y="1156"/>
                      <a:pt x="10" y="1135"/>
                      <a:pt x="13" y="1114"/>
                    </a:cubicBezTo>
                    <a:cubicBezTo>
                      <a:pt x="13" y="1109"/>
                      <a:pt x="13" y="1104"/>
                      <a:pt x="12" y="1099"/>
                    </a:cubicBezTo>
                    <a:cubicBezTo>
                      <a:pt x="12" y="1094"/>
                      <a:pt x="12" y="1089"/>
                      <a:pt x="12" y="1084"/>
                    </a:cubicBezTo>
                    <a:cubicBezTo>
                      <a:pt x="27" y="1029"/>
                      <a:pt x="34" y="975"/>
                      <a:pt x="15" y="920"/>
                    </a:cubicBezTo>
                    <a:cubicBezTo>
                      <a:pt x="15" y="913"/>
                      <a:pt x="14" y="906"/>
                      <a:pt x="14" y="899"/>
                    </a:cubicBezTo>
                    <a:cubicBezTo>
                      <a:pt x="13" y="881"/>
                      <a:pt x="13" y="863"/>
                      <a:pt x="14" y="844"/>
                    </a:cubicBezTo>
                    <a:cubicBezTo>
                      <a:pt x="14" y="838"/>
                      <a:pt x="14" y="832"/>
                      <a:pt x="14" y="826"/>
                    </a:cubicBezTo>
                    <a:cubicBezTo>
                      <a:pt x="14" y="820"/>
                      <a:pt x="14" y="814"/>
                      <a:pt x="14" y="808"/>
                    </a:cubicBezTo>
                    <a:cubicBezTo>
                      <a:pt x="14" y="803"/>
                      <a:pt x="14" y="798"/>
                      <a:pt x="15" y="793"/>
                    </a:cubicBezTo>
                    <a:cubicBezTo>
                      <a:pt x="15" y="788"/>
                      <a:pt x="15" y="783"/>
                      <a:pt x="15" y="778"/>
                    </a:cubicBezTo>
                    <a:cubicBezTo>
                      <a:pt x="16" y="774"/>
                      <a:pt x="17" y="770"/>
                      <a:pt x="18" y="766"/>
                    </a:cubicBezTo>
                    <a:cubicBezTo>
                      <a:pt x="18" y="762"/>
                      <a:pt x="19" y="758"/>
                      <a:pt x="19" y="754"/>
                    </a:cubicBezTo>
                    <a:cubicBezTo>
                      <a:pt x="20" y="744"/>
                      <a:pt x="20" y="735"/>
                      <a:pt x="19" y="726"/>
                    </a:cubicBezTo>
                    <a:cubicBezTo>
                      <a:pt x="18" y="709"/>
                      <a:pt x="17" y="693"/>
                      <a:pt x="15" y="677"/>
                    </a:cubicBezTo>
                    <a:cubicBezTo>
                      <a:pt x="15" y="672"/>
                      <a:pt x="15" y="667"/>
                      <a:pt x="14" y="662"/>
                    </a:cubicBezTo>
                    <a:cubicBezTo>
                      <a:pt x="11" y="593"/>
                      <a:pt x="1" y="525"/>
                      <a:pt x="24" y="461"/>
                    </a:cubicBezTo>
                    <a:cubicBezTo>
                      <a:pt x="25" y="455"/>
                      <a:pt x="26" y="449"/>
                      <a:pt x="27" y="443"/>
                    </a:cubicBezTo>
                    <a:cubicBezTo>
                      <a:pt x="29" y="437"/>
                      <a:pt x="30" y="432"/>
                      <a:pt x="30" y="427"/>
                    </a:cubicBezTo>
                    <a:cubicBezTo>
                      <a:pt x="31" y="422"/>
                      <a:pt x="31" y="417"/>
                      <a:pt x="31" y="413"/>
                    </a:cubicBezTo>
                    <a:cubicBezTo>
                      <a:pt x="31" y="408"/>
                      <a:pt x="31" y="403"/>
                      <a:pt x="30" y="398"/>
                    </a:cubicBezTo>
                    <a:cubicBezTo>
                      <a:pt x="36" y="363"/>
                      <a:pt x="32" y="327"/>
                      <a:pt x="19" y="293"/>
                    </a:cubicBezTo>
                    <a:cubicBezTo>
                      <a:pt x="18" y="288"/>
                      <a:pt x="16" y="283"/>
                      <a:pt x="14" y="279"/>
                    </a:cubicBezTo>
                    <a:cubicBezTo>
                      <a:pt x="16" y="273"/>
                      <a:pt x="19" y="267"/>
                      <a:pt x="21" y="261"/>
                    </a:cubicBezTo>
                    <a:cubicBezTo>
                      <a:pt x="22" y="255"/>
                      <a:pt x="24" y="250"/>
                      <a:pt x="25" y="244"/>
                    </a:cubicBezTo>
                    <a:cubicBezTo>
                      <a:pt x="43" y="200"/>
                      <a:pt x="16" y="160"/>
                      <a:pt x="20" y="117"/>
                    </a:cubicBezTo>
                    <a:cubicBezTo>
                      <a:pt x="23" y="93"/>
                      <a:pt x="27" y="73"/>
                      <a:pt x="28" y="48"/>
                    </a:cubicBezTo>
                    <a:cubicBezTo>
                      <a:pt x="27" y="40"/>
                      <a:pt x="26" y="32"/>
                      <a:pt x="25" y="24"/>
                    </a:cubicBezTo>
                    <a:cubicBezTo>
                      <a:pt x="23" y="16"/>
                      <a:pt x="22" y="8"/>
                      <a:pt x="20" y="0"/>
                    </a:cubicBezTo>
                    <a:cubicBezTo>
                      <a:pt x="25" y="12"/>
                      <a:pt x="29" y="24"/>
                      <a:pt x="32" y="36"/>
                    </a:cubicBezTo>
                    <a:cubicBezTo>
                      <a:pt x="33" y="40"/>
                      <a:pt x="34" y="44"/>
                      <a:pt x="35" y="49"/>
                    </a:cubicBezTo>
                    <a:cubicBezTo>
                      <a:pt x="20" y="113"/>
                      <a:pt x="47" y="172"/>
                      <a:pt x="43" y="236"/>
                    </a:cubicBezTo>
                    <a:cubicBezTo>
                      <a:pt x="43" y="244"/>
                      <a:pt x="42" y="251"/>
                      <a:pt x="41" y="259"/>
                    </a:cubicBezTo>
                    <a:cubicBezTo>
                      <a:pt x="39" y="267"/>
                      <a:pt x="38" y="275"/>
                      <a:pt x="37" y="282"/>
                    </a:cubicBezTo>
                    <a:cubicBezTo>
                      <a:pt x="36" y="289"/>
                      <a:pt x="38" y="297"/>
                      <a:pt x="39" y="304"/>
                    </a:cubicBezTo>
                    <a:cubicBezTo>
                      <a:pt x="40" y="309"/>
                      <a:pt x="41" y="314"/>
                      <a:pt x="41" y="319"/>
                    </a:cubicBezTo>
                    <a:cubicBezTo>
                      <a:pt x="46" y="349"/>
                      <a:pt x="45" y="379"/>
                      <a:pt x="38" y="412"/>
                    </a:cubicBezTo>
                    <a:cubicBezTo>
                      <a:pt x="38" y="418"/>
                      <a:pt x="37" y="424"/>
                      <a:pt x="35" y="430"/>
                    </a:cubicBezTo>
                    <a:cubicBezTo>
                      <a:pt x="33" y="436"/>
                      <a:pt x="31" y="442"/>
                      <a:pt x="29" y="447"/>
                    </a:cubicBezTo>
                    <a:cubicBezTo>
                      <a:pt x="28" y="453"/>
                      <a:pt x="27" y="460"/>
                      <a:pt x="26" y="466"/>
                    </a:cubicBezTo>
                    <a:cubicBezTo>
                      <a:pt x="7" y="528"/>
                      <a:pt x="20" y="596"/>
                      <a:pt x="28" y="661"/>
                    </a:cubicBezTo>
                    <a:cubicBezTo>
                      <a:pt x="29" y="665"/>
                      <a:pt x="29" y="669"/>
                      <a:pt x="29" y="672"/>
                    </a:cubicBezTo>
                    <a:cubicBezTo>
                      <a:pt x="30" y="687"/>
                      <a:pt x="31" y="702"/>
                      <a:pt x="31" y="716"/>
                    </a:cubicBezTo>
                    <a:cubicBezTo>
                      <a:pt x="31" y="721"/>
                      <a:pt x="31" y="726"/>
                      <a:pt x="31" y="731"/>
                    </a:cubicBezTo>
                    <a:cubicBezTo>
                      <a:pt x="31" y="736"/>
                      <a:pt x="30" y="741"/>
                      <a:pt x="30" y="747"/>
                    </a:cubicBezTo>
                    <a:cubicBezTo>
                      <a:pt x="28" y="751"/>
                      <a:pt x="27" y="756"/>
                      <a:pt x="26" y="760"/>
                    </a:cubicBezTo>
                    <a:cubicBezTo>
                      <a:pt x="25" y="765"/>
                      <a:pt x="24" y="769"/>
                      <a:pt x="24" y="774"/>
                    </a:cubicBezTo>
                    <a:cubicBezTo>
                      <a:pt x="26" y="780"/>
                      <a:pt x="27" y="786"/>
                      <a:pt x="28" y="792"/>
                    </a:cubicBezTo>
                    <a:cubicBezTo>
                      <a:pt x="30" y="798"/>
                      <a:pt x="31" y="803"/>
                      <a:pt x="31" y="809"/>
                    </a:cubicBezTo>
                    <a:cubicBezTo>
                      <a:pt x="32" y="815"/>
                      <a:pt x="33" y="820"/>
                      <a:pt x="33" y="825"/>
                    </a:cubicBezTo>
                    <a:cubicBezTo>
                      <a:pt x="34" y="831"/>
                      <a:pt x="34" y="836"/>
                      <a:pt x="34" y="841"/>
                    </a:cubicBezTo>
                    <a:cubicBezTo>
                      <a:pt x="31" y="860"/>
                      <a:pt x="29" y="878"/>
                      <a:pt x="29" y="896"/>
                    </a:cubicBezTo>
                    <a:cubicBezTo>
                      <a:pt x="29" y="902"/>
                      <a:pt x="29" y="910"/>
                      <a:pt x="29" y="917"/>
                    </a:cubicBezTo>
                    <a:cubicBezTo>
                      <a:pt x="27" y="971"/>
                      <a:pt x="47" y="1026"/>
                      <a:pt x="24" y="1081"/>
                    </a:cubicBezTo>
                    <a:cubicBezTo>
                      <a:pt x="24" y="1086"/>
                      <a:pt x="24" y="1091"/>
                      <a:pt x="24" y="1096"/>
                    </a:cubicBezTo>
                    <a:cubicBezTo>
                      <a:pt x="24" y="1101"/>
                      <a:pt x="24" y="1105"/>
                      <a:pt x="24" y="1110"/>
                    </a:cubicBezTo>
                    <a:cubicBezTo>
                      <a:pt x="20" y="1129"/>
                      <a:pt x="21" y="1146"/>
                      <a:pt x="23" y="1164"/>
                    </a:cubicBezTo>
                    <a:cubicBezTo>
                      <a:pt x="24" y="1169"/>
                      <a:pt x="25" y="1175"/>
                      <a:pt x="26" y="1181"/>
                    </a:cubicBezTo>
                    <a:cubicBezTo>
                      <a:pt x="33" y="1206"/>
                      <a:pt x="42" y="1230"/>
                      <a:pt x="46" y="1255"/>
                    </a:cubicBezTo>
                    <a:cubicBezTo>
                      <a:pt x="47" y="1259"/>
                      <a:pt x="48" y="1264"/>
                      <a:pt x="49" y="1269"/>
                    </a:cubicBezTo>
                    <a:cubicBezTo>
                      <a:pt x="45" y="1311"/>
                      <a:pt x="44" y="1356"/>
                      <a:pt x="41" y="1400"/>
                    </a:cubicBezTo>
                    <a:cubicBezTo>
                      <a:pt x="40" y="1407"/>
                      <a:pt x="40" y="1414"/>
                      <a:pt x="39" y="1421"/>
                    </a:cubicBezTo>
                    <a:cubicBezTo>
                      <a:pt x="35" y="1445"/>
                      <a:pt x="33" y="1469"/>
                      <a:pt x="33" y="1493"/>
                    </a:cubicBezTo>
                    <a:cubicBezTo>
                      <a:pt x="33" y="1499"/>
                      <a:pt x="33" y="1505"/>
                      <a:pt x="33" y="1511"/>
                    </a:cubicBezTo>
                    <a:cubicBezTo>
                      <a:pt x="25" y="1545"/>
                      <a:pt x="71" y="1560"/>
                      <a:pt x="72" y="1590"/>
                    </a:cubicBezTo>
                    <a:cubicBezTo>
                      <a:pt x="68" y="1614"/>
                      <a:pt x="68" y="1634"/>
                      <a:pt x="53" y="1657"/>
                    </a:cubicBezTo>
                    <a:cubicBezTo>
                      <a:pt x="50" y="1663"/>
                      <a:pt x="46" y="1668"/>
                      <a:pt x="43" y="1674"/>
                    </a:cubicBezTo>
                    <a:cubicBezTo>
                      <a:pt x="31" y="1693"/>
                      <a:pt x="20" y="1709"/>
                      <a:pt x="23" y="1732"/>
                    </a:cubicBezTo>
                    <a:cubicBezTo>
                      <a:pt x="35" y="1780"/>
                      <a:pt x="70" y="1828"/>
                      <a:pt x="36" y="1872"/>
                    </a:cubicBezTo>
                    <a:cubicBezTo>
                      <a:pt x="35" y="1878"/>
                      <a:pt x="34" y="1885"/>
                      <a:pt x="34" y="1892"/>
                    </a:cubicBezTo>
                    <a:cubicBezTo>
                      <a:pt x="29" y="1952"/>
                      <a:pt x="38" y="2013"/>
                      <a:pt x="43" y="2074"/>
                    </a:cubicBezTo>
                    <a:cubicBezTo>
                      <a:pt x="44" y="2080"/>
                      <a:pt x="44" y="2086"/>
                      <a:pt x="45" y="2093"/>
                    </a:cubicBezTo>
                    <a:cubicBezTo>
                      <a:pt x="45" y="2098"/>
                      <a:pt x="45" y="2103"/>
                      <a:pt x="45" y="2108"/>
                    </a:cubicBezTo>
                    <a:cubicBezTo>
                      <a:pt x="48" y="2122"/>
                      <a:pt x="50" y="2135"/>
                      <a:pt x="51" y="2149"/>
                    </a:cubicBezTo>
                    <a:cubicBezTo>
                      <a:pt x="52" y="2154"/>
                      <a:pt x="52" y="2159"/>
                      <a:pt x="52" y="2163"/>
                    </a:cubicBezTo>
                    <a:cubicBezTo>
                      <a:pt x="49" y="2184"/>
                      <a:pt x="46" y="2205"/>
                      <a:pt x="45" y="2226"/>
                    </a:cubicBezTo>
                    <a:cubicBezTo>
                      <a:pt x="44" y="2233"/>
                      <a:pt x="43" y="2240"/>
                      <a:pt x="41" y="2247"/>
                    </a:cubicBezTo>
                    <a:cubicBezTo>
                      <a:pt x="23" y="2287"/>
                      <a:pt x="47" y="2330"/>
                      <a:pt x="47" y="2368"/>
                    </a:cubicBezTo>
                    <a:cubicBezTo>
                      <a:pt x="47" y="2368"/>
                      <a:pt x="47" y="2368"/>
                      <a:pt x="47" y="2367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4" name="Freeform 50"/>
              <p:cNvSpPr/>
              <p:nvPr/>
            </p:nvSpPr>
            <p:spPr bwMode="auto">
              <a:xfrm>
                <a:off x="7931321" y="962038"/>
                <a:ext cx="166461" cy="1736725"/>
              </a:xfrm>
              <a:custGeom>
                <a:avLst/>
                <a:gdLst>
                  <a:gd name="T0" fmla="*/ 31 w 61"/>
                  <a:gd name="T1" fmla="*/ 2269 h 2369"/>
                  <a:gd name="T2" fmla="*/ 30 w 61"/>
                  <a:gd name="T3" fmla="*/ 2174 h 2369"/>
                  <a:gd name="T4" fmla="*/ 32 w 61"/>
                  <a:gd name="T5" fmla="*/ 2109 h 2369"/>
                  <a:gd name="T6" fmla="*/ 32 w 61"/>
                  <a:gd name="T7" fmla="*/ 2073 h 2369"/>
                  <a:gd name="T8" fmla="*/ 27 w 61"/>
                  <a:gd name="T9" fmla="*/ 1882 h 2369"/>
                  <a:gd name="T10" fmla="*/ 27 w 61"/>
                  <a:gd name="T11" fmla="*/ 1851 h 2369"/>
                  <a:gd name="T12" fmla="*/ 27 w 61"/>
                  <a:gd name="T13" fmla="*/ 1687 h 2369"/>
                  <a:gd name="T14" fmla="*/ 26 w 61"/>
                  <a:gd name="T15" fmla="*/ 1530 h 2369"/>
                  <a:gd name="T16" fmla="*/ 17 w 61"/>
                  <a:gd name="T17" fmla="*/ 1501 h 2369"/>
                  <a:gd name="T18" fmla="*/ 23 w 61"/>
                  <a:gd name="T19" fmla="*/ 1410 h 2369"/>
                  <a:gd name="T20" fmla="*/ 26 w 61"/>
                  <a:gd name="T21" fmla="*/ 1278 h 2369"/>
                  <a:gd name="T22" fmla="*/ 12 w 61"/>
                  <a:gd name="T23" fmla="*/ 1195 h 2369"/>
                  <a:gd name="T24" fmla="*/ 9 w 61"/>
                  <a:gd name="T25" fmla="*/ 1115 h 2369"/>
                  <a:gd name="T26" fmla="*/ 8 w 61"/>
                  <a:gd name="T27" fmla="*/ 1085 h 2369"/>
                  <a:gd name="T28" fmla="*/ 18 w 61"/>
                  <a:gd name="T29" fmla="*/ 953 h 2369"/>
                  <a:gd name="T30" fmla="*/ 13 w 61"/>
                  <a:gd name="T31" fmla="*/ 766 h 2369"/>
                  <a:gd name="T32" fmla="*/ 14 w 61"/>
                  <a:gd name="T33" fmla="*/ 726 h 2369"/>
                  <a:gd name="T34" fmla="*/ 11 w 61"/>
                  <a:gd name="T35" fmla="*/ 677 h 2369"/>
                  <a:gd name="T36" fmla="*/ 10 w 61"/>
                  <a:gd name="T37" fmla="*/ 494 h 2369"/>
                  <a:gd name="T38" fmla="*/ 21 w 61"/>
                  <a:gd name="T39" fmla="*/ 443 h 2369"/>
                  <a:gd name="T40" fmla="*/ 24 w 61"/>
                  <a:gd name="T41" fmla="*/ 413 h 2369"/>
                  <a:gd name="T42" fmla="*/ 26 w 61"/>
                  <a:gd name="T43" fmla="*/ 363 h 2369"/>
                  <a:gd name="T44" fmla="*/ 22 w 61"/>
                  <a:gd name="T45" fmla="*/ 283 h 2369"/>
                  <a:gd name="T46" fmla="*/ 24 w 61"/>
                  <a:gd name="T47" fmla="*/ 245 h 2369"/>
                  <a:gd name="T48" fmla="*/ 23 w 61"/>
                  <a:gd name="T49" fmla="*/ 64 h 2369"/>
                  <a:gd name="T50" fmla="*/ 15 w 61"/>
                  <a:gd name="T51" fmla="*/ 0 h 2369"/>
                  <a:gd name="T52" fmla="*/ 31 w 61"/>
                  <a:gd name="T53" fmla="*/ 66 h 2369"/>
                  <a:gd name="T54" fmla="*/ 31 w 61"/>
                  <a:gd name="T55" fmla="*/ 258 h 2369"/>
                  <a:gd name="T56" fmla="*/ 28 w 61"/>
                  <a:gd name="T57" fmla="*/ 296 h 2369"/>
                  <a:gd name="T58" fmla="*/ 35 w 61"/>
                  <a:gd name="T59" fmla="*/ 365 h 2369"/>
                  <a:gd name="T60" fmla="*/ 28 w 61"/>
                  <a:gd name="T61" fmla="*/ 431 h 2369"/>
                  <a:gd name="T62" fmla="*/ 20 w 61"/>
                  <a:gd name="T63" fmla="*/ 466 h 2369"/>
                  <a:gd name="T64" fmla="*/ 12 w 61"/>
                  <a:gd name="T65" fmla="*/ 517 h 2369"/>
                  <a:gd name="T66" fmla="*/ 24 w 61"/>
                  <a:gd name="T67" fmla="*/ 695 h 2369"/>
                  <a:gd name="T68" fmla="*/ 24 w 61"/>
                  <a:gd name="T69" fmla="*/ 732 h 2369"/>
                  <a:gd name="T70" fmla="*/ 20 w 61"/>
                  <a:gd name="T71" fmla="*/ 761 h 2369"/>
                  <a:gd name="T72" fmla="*/ 23 w 61"/>
                  <a:gd name="T73" fmla="*/ 949 h 2369"/>
                  <a:gd name="T74" fmla="*/ 18 w 61"/>
                  <a:gd name="T75" fmla="*/ 1082 h 2369"/>
                  <a:gd name="T76" fmla="*/ 18 w 61"/>
                  <a:gd name="T77" fmla="*/ 1111 h 2369"/>
                  <a:gd name="T78" fmla="*/ 20 w 61"/>
                  <a:gd name="T79" fmla="*/ 1181 h 2369"/>
                  <a:gd name="T80" fmla="*/ 39 w 61"/>
                  <a:gd name="T81" fmla="*/ 1270 h 2369"/>
                  <a:gd name="T82" fmla="*/ 31 w 61"/>
                  <a:gd name="T83" fmla="*/ 1421 h 2369"/>
                  <a:gd name="T84" fmla="*/ 27 w 61"/>
                  <a:gd name="T85" fmla="*/ 1503 h 2369"/>
                  <a:gd name="T86" fmla="*/ 35 w 61"/>
                  <a:gd name="T87" fmla="*/ 1673 h 2369"/>
                  <a:gd name="T88" fmla="*/ 23 w 61"/>
                  <a:gd name="T89" fmla="*/ 1741 h 2369"/>
                  <a:gd name="T90" fmla="*/ 29 w 61"/>
                  <a:gd name="T91" fmla="*/ 1872 h 2369"/>
                  <a:gd name="T92" fmla="*/ 36 w 61"/>
                  <a:gd name="T93" fmla="*/ 2093 h 2369"/>
                  <a:gd name="T94" fmla="*/ 42 w 61"/>
                  <a:gd name="T95" fmla="*/ 2149 h 2369"/>
                  <a:gd name="T96" fmla="*/ 40 w 61"/>
                  <a:gd name="T97" fmla="*/ 2181 h 2369"/>
                  <a:gd name="T98" fmla="*/ 33 w 61"/>
                  <a:gd name="T99" fmla="*/ 2270 h 2369"/>
                  <a:gd name="T100" fmla="*/ 35 w 61"/>
                  <a:gd name="T101" fmla="*/ 2368 h 2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2369">
                    <a:moveTo>
                      <a:pt x="35" y="2368"/>
                    </a:moveTo>
                    <a:cubicBezTo>
                      <a:pt x="38" y="2335"/>
                      <a:pt x="26" y="2300"/>
                      <a:pt x="31" y="2269"/>
                    </a:cubicBezTo>
                    <a:cubicBezTo>
                      <a:pt x="31" y="2262"/>
                      <a:pt x="32" y="2255"/>
                      <a:pt x="31" y="2249"/>
                    </a:cubicBezTo>
                    <a:cubicBezTo>
                      <a:pt x="30" y="2224"/>
                      <a:pt x="29" y="2199"/>
                      <a:pt x="30" y="2174"/>
                    </a:cubicBezTo>
                    <a:cubicBezTo>
                      <a:pt x="30" y="2168"/>
                      <a:pt x="31" y="2162"/>
                      <a:pt x="31" y="2157"/>
                    </a:cubicBezTo>
                    <a:cubicBezTo>
                      <a:pt x="33" y="2141"/>
                      <a:pt x="34" y="2125"/>
                      <a:pt x="32" y="2109"/>
                    </a:cubicBezTo>
                    <a:cubicBezTo>
                      <a:pt x="33" y="2104"/>
                      <a:pt x="33" y="2098"/>
                      <a:pt x="33" y="2092"/>
                    </a:cubicBezTo>
                    <a:cubicBezTo>
                      <a:pt x="33" y="2086"/>
                      <a:pt x="33" y="2080"/>
                      <a:pt x="32" y="2073"/>
                    </a:cubicBezTo>
                    <a:cubicBezTo>
                      <a:pt x="31" y="2035"/>
                      <a:pt x="28" y="1996"/>
                      <a:pt x="24" y="1957"/>
                    </a:cubicBezTo>
                    <a:cubicBezTo>
                      <a:pt x="21" y="1933"/>
                      <a:pt x="26" y="1906"/>
                      <a:pt x="27" y="1882"/>
                    </a:cubicBezTo>
                    <a:cubicBezTo>
                      <a:pt x="27" y="1877"/>
                      <a:pt x="27" y="1871"/>
                      <a:pt x="27" y="1866"/>
                    </a:cubicBezTo>
                    <a:cubicBezTo>
                      <a:pt x="27" y="1861"/>
                      <a:pt x="27" y="1856"/>
                      <a:pt x="27" y="1851"/>
                    </a:cubicBezTo>
                    <a:cubicBezTo>
                      <a:pt x="49" y="1801"/>
                      <a:pt x="11" y="1753"/>
                      <a:pt x="23" y="1707"/>
                    </a:cubicBezTo>
                    <a:cubicBezTo>
                      <a:pt x="25" y="1699"/>
                      <a:pt x="26" y="1693"/>
                      <a:pt x="27" y="1687"/>
                    </a:cubicBezTo>
                    <a:cubicBezTo>
                      <a:pt x="33" y="1662"/>
                      <a:pt x="43" y="1637"/>
                      <a:pt x="53" y="1611"/>
                    </a:cubicBezTo>
                    <a:cubicBezTo>
                      <a:pt x="61" y="1583"/>
                      <a:pt x="42" y="1555"/>
                      <a:pt x="26" y="1530"/>
                    </a:cubicBezTo>
                    <a:cubicBezTo>
                      <a:pt x="24" y="1525"/>
                      <a:pt x="22" y="1521"/>
                      <a:pt x="20" y="1516"/>
                    </a:cubicBezTo>
                    <a:cubicBezTo>
                      <a:pt x="18" y="1511"/>
                      <a:pt x="17" y="1506"/>
                      <a:pt x="17" y="1501"/>
                    </a:cubicBezTo>
                    <a:cubicBezTo>
                      <a:pt x="17" y="1496"/>
                      <a:pt x="17" y="1491"/>
                      <a:pt x="17" y="1486"/>
                    </a:cubicBezTo>
                    <a:cubicBezTo>
                      <a:pt x="17" y="1460"/>
                      <a:pt x="20" y="1434"/>
                      <a:pt x="23" y="1410"/>
                    </a:cubicBezTo>
                    <a:cubicBezTo>
                      <a:pt x="24" y="1404"/>
                      <a:pt x="24" y="1399"/>
                      <a:pt x="25" y="1393"/>
                    </a:cubicBezTo>
                    <a:cubicBezTo>
                      <a:pt x="28" y="1355"/>
                      <a:pt x="26" y="1317"/>
                      <a:pt x="26" y="1278"/>
                    </a:cubicBezTo>
                    <a:cubicBezTo>
                      <a:pt x="26" y="1272"/>
                      <a:pt x="26" y="1266"/>
                      <a:pt x="25" y="1261"/>
                    </a:cubicBezTo>
                    <a:cubicBezTo>
                      <a:pt x="23" y="1238"/>
                      <a:pt x="18" y="1216"/>
                      <a:pt x="12" y="1195"/>
                    </a:cubicBezTo>
                    <a:cubicBezTo>
                      <a:pt x="12" y="1189"/>
                      <a:pt x="11" y="1183"/>
                      <a:pt x="10" y="1178"/>
                    </a:cubicBezTo>
                    <a:cubicBezTo>
                      <a:pt x="8" y="1157"/>
                      <a:pt x="6" y="1135"/>
                      <a:pt x="9" y="1115"/>
                    </a:cubicBezTo>
                    <a:cubicBezTo>
                      <a:pt x="9" y="1110"/>
                      <a:pt x="9" y="1105"/>
                      <a:pt x="8" y="1100"/>
                    </a:cubicBezTo>
                    <a:cubicBezTo>
                      <a:pt x="8" y="1095"/>
                      <a:pt x="8" y="1090"/>
                      <a:pt x="8" y="1085"/>
                    </a:cubicBezTo>
                    <a:cubicBezTo>
                      <a:pt x="17" y="1046"/>
                      <a:pt x="22" y="1008"/>
                      <a:pt x="20" y="970"/>
                    </a:cubicBezTo>
                    <a:cubicBezTo>
                      <a:pt x="19" y="964"/>
                      <a:pt x="19" y="958"/>
                      <a:pt x="18" y="953"/>
                    </a:cubicBezTo>
                    <a:cubicBezTo>
                      <a:pt x="14" y="893"/>
                      <a:pt x="10" y="836"/>
                      <a:pt x="11" y="779"/>
                    </a:cubicBezTo>
                    <a:cubicBezTo>
                      <a:pt x="12" y="775"/>
                      <a:pt x="12" y="770"/>
                      <a:pt x="13" y="766"/>
                    </a:cubicBezTo>
                    <a:cubicBezTo>
                      <a:pt x="14" y="762"/>
                      <a:pt x="14" y="758"/>
                      <a:pt x="14" y="754"/>
                    </a:cubicBezTo>
                    <a:cubicBezTo>
                      <a:pt x="15" y="744"/>
                      <a:pt x="15" y="735"/>
                      <a:pt x="14" y="726"/>
                    </a:cubicBezTo>
                    <a:cubicBezTo>
                      <a:pt x="14" y="714"/>
                      <a:pt x="13" y="702"/>
                      <a:pt x="12" y="690"/>
                    </a:cubicBezTo>
                    <a:cubicBezTo>
                      <a:pt x="12" y="686"/>
                      <a:pt x="11" y="681"/>
                      <a:pt x="11" y="677"/>
                    </a:cubicBezTo>
                    <a:cubicBezTo>
                      <a:pt x="7" y="624"/>
                      <a:pt x="0" y="566"/>
                      <a:pt x="8" y="510"/>
                    </a:cubicBezTo>
                    <a:cubicBezTo>
                      <a:pt x="9" y="505"/>
                      <a:pt x="10" y="499"/>
                      <a:pt x="10" y="494"/>
                    </a:cubicBezTo>
                    <a:cubicBezTo>
                      <a:pt x="12" y="483"/>
                      <a:pt x="15" y="472"/>
                      <a:pt x="18" y="462"/>
                    </a:cubicBezTo>
                    <a:cubicBezTo>
                      <a:pt x="19" y="455"/>
                      <a:pt x="20" y="449"/>
                      <a:pt x="21" y="443"/>
                    </a:cubicBezTo>
                    <a:cubicBezTo>
                      <a:pt x="22" y="438"/>
                      <a:pt x="23" y="432"/>
                      <a:pt x="24" y="427"/>
                    </a:cubicBezTo>
                    <a:cubicBezTo>
                      <a:pt x="24" y="422"/>
                      <a:pt x="24" y="418"/>
                      <a:pt x="24" y="413"/>
                    </a:cubicBezTo>
                    <a:cubicBezTo>
                      <a:pt x="24" y="409"/>
                      <a:pt x="24" y="404"/>
                      <a:pt x="24" y="398"/>
                    </a:cubicBezTo>
                    <a:cubicBezTo>
                      <a:pt x="25" y="387"/>
                      <a:pt x="26" y="375"/>
                      <a:pt x="26" y="363"/>
                    </a:cubicBezTo>
                    <a:cubicBezTo>
                      <a:pt x="26" y="357"/>
                      <a:pt x="25" y="351"/>
                      <a:pt x="25" y="345"/>
                    </a:cubicBezTo>
                    <a:cubicBezTo>
                      <a:pt x="24" y="325"/>
                      <a:pt x="23" y="304"/>
                      <a:pt x="22" y="283"/>
                    </a:cubicBezTo>
                    <a:cubicBezTo>
                      <a:pt x="22" y="277"/>
                      <a:pt x="22" y="270"/>
                      <a:pt x="21" y="263"/>
                    </a:cubicBezTo>
                    <a:cubicBezTo>
                      <a:pt x="22" y="257"/>
                      <a:pt x="23" y="251"/>
                      <a:pt x="24" y="245"/>
                    </a:cubicBezTo>
                    <a:cubicBezTo>
                      <a:pt x="24" y="239"/>
                      <a:pt x="25" y="233"/>
                      <a:pt x="25" y="227"/>
                    </a:cubicBezTo>
                    <a:cubicBezTo>
                      <a:pt x="26" y="173"/>
                      <a:pt x="15" y="118"/>
                      <a:pt x="23" y="64"/>
                    </a:cubicBezTo>
                    <a:cubicBezTo>
                      <a:pt x="23" y="59"/>
                      <a:pt x="22" y="54"/>
                      <a:pt x="22" y="48"/>
                    </a:cubicBezTo>
                    <a:cubicBezTo>
                      <a:pt x="20" y="32"/>
                      <a:pt x="18" y="16"/>
                      <a:pt x="15" y="0"/>
                    </a:cubicBezTo>
                    <a:cubicBezTo>
                      <a:pt x="21" y="16"/>
                      <a:pt x="25" y="33"/>
                      <a:pt x="28" y="49"/>
                    </a:cubicBezTo>
                    <a:cubicBezTo>
                      <a:pt x="29" y="54"/>
                      <a:pt x="30" y="60"/>
                      <a:pt x="31" y="66"/>
                    </a:cubicBezTo>
                    <a:cubicBezTo>
                      <a:pt x="26" y="122"/>
                      <a:pt x="30" y="181"/>
                      <a:pt x="33" y="237"/>
                    </a:cubicBezTo>
                    <a:cubicBezTo>
                      <a:pt x="32" y="244"/>
                      <a:pt x="32" y="251"/>
                      <a:pt x="31" y="258"/>
                    </a:cubicBezTo>
                    <a:cubicBezTo>
                      <a:pt x="30" y="264"/>
                      <a:pt x="29" y="271"/>
                      <a:pt x="27" y="277"/>
                    </a:cubicBezTo>
                    <a:cubicBezTo>
                      <a:pt x="27" y="284"/>
                      <a:pt x="27" y="290"/>
                      <a:pt x="28" y="296"/>
                    </a:cubicBezTo>
                    <a:cubicBezTo>
                      <a:pt x="29" y="314"/>
                      <a:pt x="32" y="332"/>
                      <a:pt x="35" y="350"/>
                    </a:cubicBezTo>
                    <a:cubicBezTo>
                      <a:pt x="36" y="355"/>
                      <a:pt x="36" y="360"/>
                      <a:pt x="35" y="365"/>
                    </a:cubicBezTo>
                    <a:cubicBezTo>
                      <a:pt x="35" y="380"/>
                      <a:pt x="33" y="396"/>
                      <a:pt x="30" y="412"/>
                    </a:cubicBezTo>
                    <a:cubicBezTo>
                      <a:pt x="30" y="418"/>
                      <a:pt x="29" y="424"/>
                      <a:pt x="28" y="431"/>
                    </a:cubicBezTo>
                    <a:cubicBezTo>
                      <a:pt x="26" y="436"/>
                      <a:pt x="24" y="442"/>
                      <a:pt x="22" y="447"/>
                    </a:cubicBezTo>
                    <a:cubicBezTo>
                      <a:pt x="22" y="454"/>
                      <a:pt x="21" y="460"/>
                      <a:pt x="20" y="466"/>
                    </a:cubicBezTo>
                    <a:cubicBezTo>
                      <a:pt x="17" y="477"/>
                      <a:pt x="15" y="487"/>
                      <a:pt x="14" y="498"/>
                    </a:cubicBezTo>
                    <a:cubicBezTo>
                      <a:pt x="13" y="503"/>
                      <a:pt x="12" y="511"/>
                      <a:pt x="12" y="517"/>
                    </a:cubicBezTo>
                    <a:cubicBezTo>
                      <a:pt x="0" y="573"/>
                      <a:pt x="14" y="628"/>
                      <a:pt x="23" y="684"/>
                    </a:cubicBezTo>
                    <a:cubicBezTo>
                      <a:pt x="24" y="687"/>
                      <a:pt x="24" y="691"/>
                      <a:pt x="24" y="695"/>
                    </a:cubicBezTo>
                    <a:cubicBezTo>
                      <a:pt x="24" y="702"/>
                      <a:pt x="24" y="709"/>
                      <a:pt x="24" y="716"/>
                    </a:cubicBezTo>
                    <a:cubicBezTo>
                      <a:pt x="24" y="721"/>
                      <a:pt x="24" y="726"/>
                      <a:pt x="24" y="732"/>
                    </a:cubicBezTo>
                    <a:cubicBezTo>
                      <a:pt x="24" y="737"/>
                      <a:pt x="24" y="742"/>
                      <a:pt x="23" y="747"/>
                    </a:cubicBezTo>
                    <a:cubicBezTo>
                      <a:pt x="22" y="752"/>
                      <a:pt x="21" y="756"/>
                      <a:pt x="20" y="761"/>
                    </a:cubicBezTo>
                    <a:cubicBezTo>
                      <a:pt x="19" y="765"/>
                      <a:pt x="18" y="770"/>
                      <a:pt x="18" y="774"/>
                    </a:cubicBezTo>
                    <a:cubicBezTo>
                      <a:pt x="27" y="832"/>
                      <a:pt x="14" y="890"/>
                      <a:pt x="23" y="949"/>
                    </a:cubicBezTo>
                    <a:cubicBezTo>
                      <a:pt x="24" y="954"/>
                      <a:pt x="24" y="961"/>
                      <a:pt x="25" y="966"/>
                    </a:cubicBezTo>
                    <a:cubicBezTo>
                      <a:pt x="28" y="1005"/>
                      <a:pt x="32" y="1043"/>
                      <a:pt x="18" y="1082"/>
                    </a:cubicBezTo>
                    <a:cubicBezTo>
                      <a:pt x="18" y="1087"/>
                      <a:pt x="18" y="1091"/>
                      <a:pt x="18" y="1096"/>
                    </a:cubicBezTo>
                    <a:cubicBezTo>
                      <a:pt x="18" y="1101"/>
                      <a:pt x="18" y="1106"/>
                      <a:pt x="18" y="1111"/>
                    </a:cubicBezTo>
                    <a:cubicBezTo>
                      <a:pt x="15" y="1129"/>
                      <a:pt x="16" y="1147"/>
                      <a:pt x="18" y="1164"/>
                    </a:cubicBezTo>
                    <a:cubicBezTo>
                      <a:pt x="18" y="1170"/>
                      <a:pt x="19" y="1175"/>
                      <a:pt x="20" y="1181"/>
                    </a:cubicBezTo>
                    <a:cubicBezTo>
                      <a:pt x="26" y="1206"/>
                      <a:pt x="33" y="1230"/>
                      <a:pt x="37" y="1255"/>
                    </a:cubicBezTo>
                    <a:cubicBezTo>
                      <a:pt x="38" y="1260"/>
                      <a:pt x="39" y="1265"/>
                      <a:pt x="39" y="1270"/>
                    </a:cubicBezTo>
                    <a:cubicBezTo>
                      <a:pt x="36" y="1312"/>
                      <a:pt x="35" y="1356"/>
                      <a:pt x="33" y="1400"/>
                    </a:cubicBezTo>
                    <a:cubicBezTo>
                      <a:pt x="32" y="1407"/>
                      <a:pt x="32" y="1414"/>
                      <a:pt x="31" y="1421"/>
                    </a:cubicBezTo>
                    <a:cubicBezTo>
                      <a:pt x="28" y="1444"/>
                      <a:pt x="26" y="1466"/>
                      <a:pt x="26" y="1489"/>
                    </a:cubicBezTo>
                    <a:cubicBezTo>
                      <a:pt x="26" y="1493"/>
                      <a:pt x="26" y="1498"/>
                      <a:pt x="27" y="1503"/>
                    </a:cubicBezTo>
                    <a:cubicBezTo>
                      <a:pt x="30" y="1511"/>
                      <a:pt x="32" y="1518"/>
                      <a:pt x="35" y="1525"/>
                    </a:cubicBezTo>
                    <a:cubicBezTo>
                      <a:pt x="61" y="1574"/>
                      <a:pt x="47" y="1623"/>
                      <a:pt x="35" y="1673"/>
                    </a:cubicBezTo>
                    <a:cubicBezTo>
                      <a:pt x="34" y="1680"/>
                      <a:pt x="32" y="1687"/>
                      <a:pt x="31" y="1694"/>
                    </a:cubicBezTo>
                    <a:cubicBezTo>
                      <a:pt x="26" y="1710"/>
                      <a:pt x="19" y="1726"/>
                      <a:pt x="23" y="1741"/>
                    </a:cubicBezTo>
                    <a:cubicBezTo>
                      <a:pt x="30" y="1777"/>
                      <a:pt x="46" y="1817"/>
                      <a:pt x="31" y="1854"/>
                    </a:cubicBezTo>
                    <a:cubicBezTo>
                      <a:pt x="30" y="1860"/>
                      <a:pt x="29" y="1866"/>
                      <a:pt x="29" y="1872"/>
                    </a:cubicBezTo>
                    <a:cubicBezTo>
                      <a:pt x="21" y="1939"/>
                      <a:pt x="30" y="2006"/>
                      <a:pt x="35" y="2074"/>
                    </a:cubicBezTo>
                    <a:cubicBezTo>
                      <a:pt x="35" y="2080"/>
                      <a:pt x="36" y="2087"/>
                      <a:pt x="36" y="2093"/>
                    </a:cubicBezTo>
                    <a:cubicBezTo>
                      <a:pt x="36" y="2098"/>
                      <a:pt x="36" y="2103"/>
                      <a:pt x="36" y="2109"/>
                    </a:cubicBezTo>
                    <a:cubicBezTo>
                      <a:pt x="39" y="2122"/>
                      <a:pt x="41" y="2136"/>
                      <a:pt x="42" y="2149"/>
                    </a:cubicBezTo>
                    <a:cubicBezTo>
                      <a:pt x="42" y="2154"/>
                      <a:pt x="42" y="2159"/>
                      <a:pt x="42" y="2164"/>
                    </a:cubicBezTo>
                    <a:cubicBezTo>
                      <a:pt x="41" y="2169"/>
                      <a:pt x="41" y="2175"/>
                      <a:pt x="40" y="2181"/>
                    </a:cubicBezTo>
                    <a:cubicBezTo>
                      <a:pt x="36" y="2203"/>
                      <a:pt x="35" y="2224"/>
                      <a:pt x="35" y="2246"/>
                    </a:cubicBezTo>
                    <a:cubicBezTo>
                      <a:pt x="35" y="2253"/>
                      <a:pt x="34" y="2261"/>
                      <a:pt x="33" y="2270"/>
                    </a:cubicBezTo>
                    <a:cubicBezTo>
                      <a:pt x="23" y="2304"/>
                      <a:pt x="46" y="2335"/>
                      <a:pt x="35" y="2369"/>
                    </a:cubicBezTo>
                    <a:cubicBezTo>
                      <a:pt x="35" y="2369"/>
                      <a:pt x="35" y="2368"/>
                      <a:pt x="35" y="2368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5" name="Freeform 51"/>
              <p:cNvSpPr/>
              <p:nvPr/>
            </p:nvSpPr>
            <p:spPr bwMode="auto">
              <a:xfrm>
                <a:off x="8341531" y="1747850"/>
                <a:ext cx="65397" cy="398463"/>
              </a:xfrm>
              <a:custGeom>
                <a:avLst/>
                <a:gdLst>
                  <a:gd name="T0" fmla="*/ 10 w 23"/>
                  <a:gd name="T1" fmla="*/ 545 h 545"/>
                  <a:gd name="T2" fmla="*/ 21 w 23"/>
                  <a:gd name="T3" fmla="*/ 463 h 545"/>
                  <a:gd name="T4" fmla="*/ 22 w 23"/>
                  <a:gd name="T5" fmla="*/ 445 h 545"/>
                  <a:gd name="T6" fmla="*/ 19 w 23"/>
                  <a:gd name="T7" fmla="*/ 324 h 545"/>
                  <a:gd name="T8" fmla="*/ 18 w 23"/>
                  <a:gd name="T9" fmla="*/ 307 h 545"/>
                  <a:gd name="T10" fmla="*/ 19 w 23"/>
                  <a:gd name="T11" fmla="*/ 257 h 545"/>
                  <a:gd name="T12" fmla="*/ 15 w 23"/>
                  <a:gd name="T13" fmla="*/ 123 h 545"/>
                  <a:gd name="T14" fmla="*/ 13 w 23"/>
                  <a:gd name="T15" fmla="*/ 0 h 545"/>
                  <a:gd name="T16" fmla="*/ 6 w 23"/>
                  <a:gd name="T17" fmla="*/ 116 h 545"/>
                  <a:gd name="T18" fmla="*/ 14 w 23"/>
                  <a:gd name="T19" fmla="*/ 236 h 545"/>
                  <a:gd name="T20" fmla="*/ 11 w 23"/>
                  <a:gd name="T21" fmla="*/ 312 h 545"/>
                  <a:gd name="T22" fmla="*/ 11 w 23"/>
                  <a:gd name="T23" fmla="*/ 327 h 545"/>
                  <a:gd name="T24" fmla="*/ 15 w 23"/>
                  <a:gd name="T25" fmla="*/ 419 h 545"/>
                  <a:gd name="T26" fmla="*/ 15 w 23"/>
                  <a:gd name="T27" fmla="*/ 437 h 545"/>
                  <a:gd name="T28" fmla="*/ 10 w 23"/>
                  <a:gd name="T29" fmla="*/ 5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45">
                    <a:moveTo>
                      <a:pt x="10" y="545"/>
                    </a:moveTo>
                    <a:cubicBezTo>
                      <a:pt x="15" y="516"/>
                      <a:pt x="15" y="492"/>
                      <a:pt x="21" y="463"/>
                    </a:cubicBezTo>
                    <a:cubicBezTo>
                      <a:pt x="21" y="457"/>
                      <a:pt x="22" y="451"/>
                      <a:pt x="22" y="445"/>
                    </a:cubicBezTo>
                    <a:cubicBezTo>
                      <a:pt x="23" y="405"/>
                      <a:pt x="19" y="364"/>
                      <a:pt x="19" y="324"/>
                    </a:cubicBezTo>
                    <a:cubicBezTo>
                      <a:pt x="18" y="318"/>
                      <a:pt x="18" y="312"/>
                      <a:pt x="18" y="307"/>
                    </a:cubicBezTo>
                    <a:cubicBezTo>
                      <a:pt x="18" y="290"/>
                      <a:pt x="18" y="274"/>
                      <a:pt x="19" y="257"/>
                    </a:cubicBezTo>
                    <a:cubicBezTo>
                      <a:pt x="21" y="212"/>
                      <a:pt x="22" y="168"/>
                      <a:pt x="15" y="123"/>
                    </a:cubicBezTo>
                    <a:cubicBezTo>
                      <a:pt x="8" y="82"/>
                      <a:pt x="19" y="41"/>
                      <a:pt x="13" y="0"/>
                    </a:cubicBezTo>
                    <a:cubicBezTo>
                      <a:pt x="10" y="39"/>
                      <a:pt x="0" y="76"/>
                      <a:pt x="6" y="116"/>
                    </a:cubicBezTo>
                    <a:cubicBezTo>
                      <a:pt x="13" y="157"/>
                      <a:pt x="16" y="194"/>
                      <a:pt x="14" y="236"/>
                    </a:cubicBezTo>
                    <a:cubicBezTo>
                      <a:pt x="12" y="261"/>
                      <a:pt x="12" y="286"/>
                      <a:pt x="11" y="312"/>
                    </a:cubicBezTo>
                    <a:cubicBezTo>
                      <a:pt x="11" y="317"/>
                      <a:pt x="11" y="322"/>
                      <a:pt x="11" y="327"/>
                    </a:cubicBezTo>
                    <a:cubicBezTo>
                      <a:pt x="15" y="358"/>
                      <a:pt x="16" y="388"/>
                      <a:pt x="15" y="419"/>
                    </a:cubicBezTo>
                    <a:cubicBezTo>
                      <a:pt x="15" y="425"/>
                      <a:pt x="15" y="431"/>
                      <a:pt x="15" y="437"/>
                    </a:cubicBezTo>
                    <a:cubicBezTo>
                      <a:pt x="15" y="472"/>
                      <a:pt x="0" y="508"/>
                      <a:pt x="10" y="545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6" name="Freeform 52"/>
              <p:cNvSpPr/>
              <p:nvPr/>
            </p:nvSpPr>
            <p:spPr bwMode="auto">
              <a:xfrm>
                <a:off x="7972938" y="2084400"/>
                <a:ext cx="41617" cy="82550"/>
              </a:xfrm>
              <a:custGeom>
                <a:avLst/>
                <a:gdLst>
                  <a:gd name="T0" fmla="*/ 9 w 15"/>
                  <a:gd name="T1" fmla="*/ 104 h 112"/>
                  <a:gd name="T2" fmla="*/ 4 w 15"/>
                  <a:gd name="T3" fmla="*/ 0 h 112"/>
                  <a:gd name="T4" fmla="*/ 1 w 15"/>
                  <a:gd name="T5" fmla="*/ 105 h 112"/>
                  <a:gd name="T6" fmla="*/ 9 w 15"/>
                  <a:gd name="T7" fmla="*/ 10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2">
                    <a:moveTo>
                      <a:pt x="9" y="104"/>
                    </a:moveTo>
                    <a:cubicBezTo>
                      <a:pt x="15" y="68"/>
                      <a:pt x="11" y="36"/>
                      <a:pt x="4" y="0"/>
                    </a:cubicBezTo>
                    <a:cubicBezTo>
                      <a:pt x="15" y="36"/>
                      <a:pt x="0" y="68"/>
                      <a:pt x="1" y="105"/>
                    </a:cubicBezTo>
                    <a:cubicBezTo>
                      <a:pt x="0" y="112"/>
                      <a:pt x="8" y="112"/>
                      <a:pt x="9" y="104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67" name="Freeform 53"/>
            <p:cNvSpPr>
              <a:spLocks noEditPoints="1"/>
            </p:cNvSpPr>
            <p:nvPr/>
          </p:nvSpPr>
          <p:spPr bwMode="auto">
            <a:xfrm>
              <a:off x="5279831" y="2624150"/>
              <a:ext cx="1349527" cy="82550"/>
            </a:xfrm>
            <a:custGeom>
              <a:avLst/>
              <a:gdLst>
                <a:gd name="T0" fmla="*/ 490 w 491"/>
                <a:gd name="T1" fmla="*/ 64 h 113"/>
                <a:gd name="T2" fmla="*/ 489 w 491"/>
                <a:gd name="T3" fmla="*/ 23 h 113"/>
                <a:gd name="T4" fmla="*/ 475 w 491"/>
                <a:gd name="T5" fmla="*/ 6 h 113"/>
                <a:gd name="T6" fmla="*/ 446 w 491"/>
                <a:gd name="T7" fmla="*/ 3 h 113"/>
                <a:gd name="T8" fmla="*/ 409 w 491"/>
                <a:gd name="T9" fmla="*/ 2 h 113"/>
                <a:gd name="T10" fmla="*/ 399 w 491"/>
                <a:gd name="T11" fmla="*/ 2 h 113"/>
                <a:gd name="T12" fmla="*/ 302 w 491"/>
                <a:gd name="T13" fmla="*/ 1 h 113"/>
                <a:gd name="T14" fmla="*/ 297 w 491"/>
                <a:gd name="T15" fmla="*/ 1 h 113"/>
                <a:gd name="T16" fmla="*/ 225 w 491"/>
                <a:gd name="T17" fmla="*/ 1 h 113"/>
                <a:gd name="T18" fmla="*/ 137 w 491"/>
                <a:gd name="T19" fmla="*/ 1 h 113"/>
                <a:gd name="T20" fmla="*/ 62 w 491"/>
                <a:gd name="T21" fmla="*/ 1 h 113"/>
                <a:gd name="T22" fmla="*/ 37 w 491"/>
                <a:gd name="T23" fmla="*/ 1 h 113"/>
                <a:gd name="T24" fmla="*/ 8 w 491"/>
                <a:gd name="T25" fmla="*/ 8 h 113"/>
                <a:gd name="T26" fmla="*/ 0 w 491"/>
                <a:gd name="T27" fmla="*/ 28 h 113"/>
                <a:gd name="T28" fmla="*/ 0 w 491"/>
                <a:gd name="T29" fmla="*/ 57 h 113"/>
                <a:gd name="T30" fmla="*/ 0 w 491"/>
                <a:gd name="T31" fmla="*/ 69 h 113"/>
                <a:gd name="T32" fmla="*/ 0 w 491"/>
                <a:gd name="T33" fmla="*/ 74 h 113"/>
                <a:gd name="T34" fmla="*/ 16 w 491"/>
                <a:gd name="T35" fmla="*/ 111 h 113"/>
                <a:gd name="T36" fmla="*/ 18 w 491"/>
                <a:gd name="T37" fmla="*/ 111 h 113"/>
                <a:gd name="T38" fmla="*/ 40 w 491"/>
                <a:gd name="T39" fmla="*/ 112 h 113"/>
                <a:gd name="T40" fmla="*/ 57 w 491"/>
                <a:gd name="T41" fmla="*/ 112 h 113"/>
                <a:gd name="T42" fmla="*/ 67 w 491"/>
                <a:gd name="T43" fmla="*/ 112 h 113"/>
                <a:gd name="T44" fmla="*/ 79 w 491"/>
                <a:gd name="T45" fmla="*/ 112 h 113"/>
                <a:gd name="T46" fmla="*/ 115 w 491"/>
                <a:gd name="T47" fmla="*/ 113 h 113"/>
                <a:gd name="T48" fmla="*/ 122 w 491"/>
                <a:gd name="T49" fmla="*/ 112 h 113"/>
                <a:gd name="T50" fmla="*/ 188 w 491"/>
                <a:gd name="T51" fmla="*/ 112 h 113"/>
                <a:gd name="T52" fmla="*/ 193 w 491"/>
                <a:gd name="T53" fmla="*/ 112 h 113"/>
                <a:gd name="T54" fmla="*/ 197 w 491"/>
                <a:gd name="T55" fmla="*/ 112 h 113"/>
                <a:gd name="T56" fmla="*/ 223 w 491"/>
                <a:gd name="T57" fmla="*/ 112 h 113"/>
                <a:gd name="T58" fmla="*/ 240 w 491"/>
                <a:gd name="T59" fmla="*/ 112 h 113"/>
                <a:gd name="T60" fmla="*/ 252 w 491"/>
                <a:gd name="T61" fmla="*/ 111 h 113"/>
                <a:gd name="T62" fmla="*/ 270 w 491"/>
                <a:gd name="T63" fmla="*/ 111 h 113"/>
                <a:gd name="T64" fmla="*/ 339 w 491"/>
                <a:gd name="T65" fmla="*/ 111 h 113"/>
                <a:gd name="T66" fmla="*/ 419 w 491"/>
                <a:gd name="T67" fmla="*/ 111 h 113"/>
                <a:gd name="T68" fmla="*/ 431 w 491"/>
                <a:gd name="T69" fmla="*/ 111 h 113"/>
                <a:gd name="T70" fmla="*/ 454 w 491"/>
                <a:gd name="T71" fmla="*/ 111 h 113"/>
                <a:gd name="T72" fmla="*/ 476 w 491"/>
                <a:gd name="T73" fmla="*/ 108 h 113"/>
                <a:gd name="T74" fmla="*/ 420 w 491"/>
                <a:gd name="T75" fmla="*/ 110 h 113"/>
                <a:gd name="T76" fmla="*/ 190 w 491"/>
                <a:gd name="T77" fmla="*/ 111 h 113"/>
                <a:gd name="T78" fmla="*/ 102 w 491"/>
                <a:gd name="T79" fmla="*/ 111 h 113"/>
                <a:gd name="T80" fmla="*/ 77 w 491"/>
                <a:gd name="T81" fmla="*/ 111 h 113"/>
                <a:gd name="T82" fmla="*/ 224 w 491"/>
                <a:gd name="T83" fmla="*/ 1 h 113"/>
                <a:gd name="T84" fmla="*/ 223 w 491"/>
                <a:gd name="T85" fmla="*/ 1 h 113"/>
                <a:gd name="T86" fmla="*/ 223 w 491"/>
                <a:gd name="T87" fmla="*/ 1 h 113"/>
                <a:gd name="T88" fmla="*/ 220 w 491"/>
                <a:gd name="T89" fmla="*/ 1 h 113"/>
                <a:gd name="T90" fmla="*/ 60 w 491"/>
                <a:gd name="T91" fmla="*/ 2 h 113"/>
                <a:gd name="T92" fmla="*/ 226 w 491"/>
                <a:gd name="T93" fmla="*/ 2 h 113"/>
                <a:gd name="T94" fmla="*/ 57 w 491"/>
                <a:gd name="T95" fmla="*/ 112 h 113"/>
                <a:gd name="T96" fmla="*/ 156 w 491"/>
                <a:gd name="T97" fmla="*/ 106 h 113"/>
                <a:gd name="T98" fmla="*/ 327 w 491"/>
                <a:gd name="T99" fmla="*/ 110 h 113"/>
                <a:gd name="T100" fmla="*/ 423 w 491"/>
                <a:gd name="T101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1" h="113">
                  <a:moveTo>
                    <a:pt x="491" y="85"/>
                  </a:moveTo>
                  <a:cubicBezTo>
                    <a:pt x="491" y="82"/>
                    <a:pt x="491" y="82"/>
                    <a:pt x="491" y="82"/>
                  </a:cubicBezTo>
                  <a:cubicBezTo>
                    <a:pt x="490" y="75"/>
                    <a:pt x="490" y="75"/>
                    <a:pt x="490" y="75"/>
                  </a:cubicBezTo>
                  <a:cubicBezTo>
                    <a:pt x="490" y="71"/>
                    <a:pt x="490" y="69"/>
                    <a:pt x="489" y="65"/>
                  </a:cubicBezTo>
                  <a:cubicBezTo>
                    <a:pt x="490" y="65"/>
                    <a:pt x="490" y="65"/>
                    <a:pt x="490" y="64"/>
                  </a:cubicBezTo>
                  <a:cubicBezTo>
                    <a:pt x="490" y="63"/>
                    <a:pt x="490" y="63"/>
                    <a:pt x="490" y="63"/>
                  </a:cubicBezTo>
                  <a:cubicBezTo>
                    <a:pt x="490" y="57"/>
                    <a:pt x="489" y="52"/>
                    <a:pt x="489" y="47"/>
                  </a:cubicBezTo>
                  <a:cubicBezTo>
                    <a:pt x="489" y="44"/>
                    <a:pt x="490" y="42"/>
                    <a:pt x="490" y="38"/>
                  </a:cubicBezTo>
                  <a:cubicBezTo>
                    <a:pt x="491" y="34"/>
                    <a:pt x="491" y="30"/>
                    <a:pt x="490" y="26"/>
                  </a:cubicBezTo>
                  <a:cubicBezTo>
                    <a:pt x="490" y="25"/>
                    <a:pt x="489" y="24"/>
                    <a:pt x="489" y="23"/>
                  </a:cubicBezTo>
                  <a:cubicBezTo>
                    <a:pt x="488" y="22"/>
                    <a:pt x="487" y="20"/>
                    <a:pt x="486" y="19"/>
                  </a:cubicBezTo>
                  <a:cubicBezTo>
                    <a:pt x="486" y="18"/>
                    <a:pt x="486" y="18"/>
                    <a:pt x="486" y="17"/>
                  </a:cubicBezTo>
                  <a:cubicBezTo>
                    <a:pt x="486" y="17"/>
                    <a:pt x="486" y="17"/>
                    <a:pt x="486" y="17"/>
                  </a:cubicBezTo>
                  <a:cubicBezTo>
                    <a:pt x="486" y="16"/>
                    <a:pt x="485" y="16"/>
                    <a:pt x="484" y="15"/>
                  </a:cubicBezTo>
                  <a:cubicBezTo>
                    <a:pt x="484" y="13"/>
                    <a:pt x="480" y="8"/>
                    <a:pt x="475" y="6"/>
                  </a:cubicBezTo>
                  <a:cubicBezTo>
                    <a:pt x="473" y="6"/>
                    <a:pt x="472" y="6"/>
                    <a:pt x="471" y="6"/>
                  </a:cubicBezTo>
                  <a:cubicBezTo>
                    <a:pt x="470" y="6"/>
                    <a:pt x="470" y="6"/>
                    <a:pt x="469" y="6"/>
                  </a:cubicBezTo>
                  <a:cubicBezTo>
                    <a:pt x="468" y="5"/>
                    <a:pt x="456" y="4"/>
                    <a:pt x="449" y="3"/>
                  </a:cubicBezTo>
                  <a:cubicBezTo>
                    <a:pt x="448" y="3"/>
                    <a:pt x="448" y="4"/>
                    <a:pt x="447" y="4"/>
                  </a:cubicBezTo>
                  <a:cubicBezTo>
                    <a:pt x="447" y="3"/>
                    <a:pt x="446" y="3"/>
                    <a:pt x="446" y="3"/>
                  </a:cubicBezTo>
                  <a:cubicBezTo>
                    <a:pt x="444" y="1"/>
                    <a:pt x="422" y="2"/>
                    <a:pt x="414" y="2"/>
                  </a:cubicBezTo>
                  <a:cubicBezTo>
                    <a:pt x="414" y="2"/>
                    <a:pt x="413" y="2"/>
                    <a:pt x="412" y="2"/>
                  </a:cubicBezTo>
                  <a:cubicBezTo>
                    <a:pt x="412" y="1"/>
                    <a:pt x="411" y="1"/>
                    <a:pt x="411" y="1"/>
                  </a:cubicBezTo>
                  <a:cubicBezTo>
                    <a:pt x="410" y="2"/>
                    <a:pt x="410" y="2"/>
                    <a:pt x="409" y="2"/>
                  </a:cubicBezTo>
                  <a:cubicBezTo>
                    <a:pt x="409" y="2"/>
                    <a:pt x="409" y="2"/>
                    <a:pt x="409" y="2"/>
                  </a:cubicBezTo>
                  <a:cubicBezTo>
                    <a:pt x="408" y="2"/>
                    <a:pt x="407" y="2"/>
                    <a:pt x="406" y="2"/>
                  </a:cubicBezTo>
                  <a:cubicBezTo>
                    <a:pt x="405" y="2"/>
                    <a:pt x="404" y="2"/>
                    <a:pt x="403" y="2"/>
                  </a:cubicBezTo>
                  <a:cubicBezTo>
                    <a:pt x="403" y="2"/>
                    <a:pt x="402" y="2"/>
                    <a:pt x="402" y="2"/>
                  </a:cubicBezTo>
                  <a:cubicBezTo>
                    <a:pt x="402" y="2"/>
                    <a:pt x="401" y="2"/>
                    <a:pt x="400" y="2"/>
                  </a:cubicBezTo>
                  <a:cubicBezTo>
                    <a:pt x="400" y="2"/>
                    <a:pt x="399" y="2"/>
                    <a:pt x="399" y="2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7" y="2"/>
                    <a:pt x="394" y="1"/>
                    <a:pt x="391" y="2"/>
                  </a:cubicBezTo>
                  <a:cubicBezTo>
                    <a:pt x="391" y="2"/>
                    <a:pt x="391" y="2"/>
                    <a:pt x="391" y="2"/>
                  </a:cubicBezTo>
                  <a:cubicBezTo>
                    <a:pt x="390" y="1"/>
                    <a:pt x="387" y="1"/>
                    <a:pt x="386" y="1"/>
                  </a:cubicBezTo>
                  <a:cubicBezTo>
                    <a:pt x="365" y="3"/>
                    <a:pt x="326" y="1"/>
                    <a:pt x="302" y="1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0" y="1"/>
                    <a:pt x="299" y="1"/>
                    <a:pt x="298" y="1"/>
                  </a:cubicBezTo>
                  <a:cubicBezTo>
                    <a:pt x="298" y="1"/>
                    <a:pt x="298" y="1"/>
                    <a:pt x="297" y="1"/>
                  </a:cubicBezTo>
                  <a:cubicBezTo>
                    <a:pt x="285" y="1"/>
                    <a:pt x="264" y="0"/>
                    <a:pt x="254" y="2"/>
                  </a:cubicBezTo>
                  <a:cubicBezTo>
                    <a:pt x="253" y="2"/>
                    <a:pt x="253" y="1"/>
                    <a:pt x="253" y="1"/>
                  </a:cubicBezTo>
                  <a:cubicBezTo>
                    <a:pt x="243" y="1"/>
                    <a:pt x="235" y="1"/>
                    <a:pt x="229" y="2"/>
                  </a:cubicBezTo>
                  <a:cubicBezTo>
                    <a:pt x="228" y="1"/>
                    <a:pt x="228" y="1"/>
                    <a:pt x="227" y="1"/>
                  </a:cubicBezTo>
                  <a:cubicBezTo>
                    <a:pt x="226" y="1"/>
                    <a:pt x="225" y="1"/>
                    <a:pt x="225" y="1"/>
                  </a:cubicBezTo>
                  <a:cubicBezTo>
                    <a:pt x="217" y="1"/>
                    <a:pt x="205" y="1"/>
                    <a:pt x="200" y="1"/>
                  </a:cubicBezTo>
                  <a:cubicBezTo>
                    <a:pt x="200" y="1"/>
                    <a:pt x="199" y="1"/>
                    <a:pt x="198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9" y="1"/>
                    <a:pt x="194" y="1"/>
                    <a:pt x="193" y="1"/>
                  </a:cubicBezTo>
                  <a:cubicBezTo>
                    <a:pt x="177" y="1"/>
                    <a:pt x="150" y="1"/>
                    <a:pt x="137" y="1"/>
                  </a:cubicBezTo>
                  <a:cubicBezTo>
                    <a:pt x="137" y="0"/>
                    <a:pt x="133" y="0"/>
                    <a:pt x="133" y="0"/>
                  </a:cubicBezTo>
                  <a:cubicBezTo>
                    <a:pt x="122" y="0"/>
                    <a:pt x="110" y="0"/>
                    <a:pt x="101" y="1"/>
                  </a:cubicBezTo>
                  <a:cubicBezTo>
                    <a:pt x="89" y="0"/>
                    <a:pt x="75" y="1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1"/>
                    <a:pt x="60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3" y="1"/>
                    <a:pt x="46" y="1"/>
                    <a:pt x="40" y="1"/>
                  </a:cubicBezTo>
                  <a:cubicBezTo>
                    <a:pt x="39" y="1"/>
                    <a:pt x="38" y="1"/>
                    <a:pt x="37" y="1"/>
                  </a:cubicBezTo>
                  <a:cubicBezTo>
                    <a:pt x="33" y="1"/>
                    <a:pt x="27" y="0"/>
                    <a:pt x="25" y="1"/>
                  </a:cubicBezTo>
                  <a:cubicBezTo>
                    <a:pt x="24" y="0"/>
                    <a:pt x="17" y="1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1" y="5"/>
                    <a:pt x="10" y="6"/>
                    <a:pt x="10" y="7"/>
                  </a:cubicBezTo>
                  <a:cubicBezTo>
                    <a:pt x="9" y="7"/>
                    <a:pt x="9" y="7"/>
                    <a:pt x="8" y="8"/>
                  </a:cubicBezTo>
                  <a:cubicBezTo>
                    <a:pt x="5" y="10"/>
                    <a:pt x="3" y="14"/>
                    <a:pt x="1" y="17"/>
                  </a:cubicBezTo>
                  <a:cubicBezTo>
                    <a:pt x="1" y="19"/>
                    <a:pt x="0" y="21"/>
                    <a:pt x="0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40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8"/>
                    <a:pt x="0" y="52"/>
                    <a:pt x="0" y="57"/>
                  </a:cubicBezTo>
                  <a:cubicBezTo>
                    <a:pt x="0" y="59"/>
                    <a:pt x="0" y="61"/>
                    <a:pt x="0" y="62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0" y="66"/>
                    <a:pt x="0" y="67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0" y="87"/>
                    <a:pt x="1" y="90"/>
                  </a:cubicBezTo>
                  <a:cubicBezTo>
                    <a:pt x="1" y="92"/>
                    <a:pt x="1" y="94"/>
                    <a:pt x="2" y="96"/>
                  </a:cubicBezTo>
                  <a:cubicBezTo>
                    <a:pt x="5" y="104"/>
                    <a:pt x="12" y="108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7" y="111"/>
                    <a:pt x="17" y="11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1"/>
                    <a:pt x="18" y="111"/>
                    <a:pt x="18" y="111"/>
                  </a:cubicBezTo>
                  <a:cubicBezTo>
                    <a:pt x="20" y="112"/>
                    <a:pt x="21" y="111"/>
                    <a:pt x="22" y="112"/>
                  </a:cubicBezTo>
                  <a:cubicBezTo>
                    <a:pt x="23" y="112"/>
                    <a:pt x="24" y="112"/>
                    <a:pt x="26" y="112"/>
                  </a:cubicBezTo>
                  <a:cubicBezTo>
                    <a:pt x="26" y="112"/>
                    <a:pt x="26" y="113"/>
                    <a:pt x="26" y="113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5" y="112"/>
                    <a:pt x="50" y="112"/>
                    <a:pt x="55" y="11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8" y="112"/>
                    <a:pt x="58" y="112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58" y="112"/>
                    <a:pt x="59" y="112"/>
                    <a:pt x="59" y="112"/>
                  </a:cubicBezTo>
                  <a:cubicBezTo>
                    <a:pt x="60" y="112"/>
                    <a:pt x="61" y="112"/>
                    <a:pt x="62" y="112"/>
                  </a:cubicBezTo>
                  <a:cubicBezTo>
                    <a:pt x="64" y="112"/>
                    <a:pt x="65" y="112"/>
                    <a:pt x="67" y="112"/>
                  </a:cubicBezTo>
                  <a:cubicBezTo>
                    <a:pt x="68" y="112"/>
                    <a:pt x="68" y="112"/>
                    <a:pt x="68" y="113"/>
                  </a:cubicBezTo>
                  <a:cubicBezTo>
                    <a:pt x="69" y="113"/>
                    <a:pt x="70" y="113"/>
                    <a:pt x="71" y="112"/>
                  </a:cubicBezTo>
                  <a:cubicBezTo>
                    <a:pt x="71" y="113"/>
                    <a:pt x="73" y="112"/>
                    <a:pt x="73" y="112"/>
                  </a:cubicBezTo>
                  <a:cubicBezTo>
                    <a:pt x="74" y="112"/>
                    <a:pt x="75" y="112"/>
                    <a:pt x="75" y="112"/>
                  </a:cubicBezTo>
                  <a:cubicBezTo>
                    <a:pt x="77" y="112"/>
                    <a:pt x="78" y="112"/>
                    <a:pt x="79" y="112"/>
                  </a:cubicBezTo>
                  <a:cubicBezTo>
                    <a:pt x="84" y="113"/>
                    <a:pt x="88" y="113"/>
                    <a:pt x="93" y="113"/>
                  </a:cubicBezTo>
                  <a:cubicBezTo>
                    <a:pt x="94" y="113"/>
                    <a:pt x="96" y="113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3"/>
                    <a:pt x="100" y="113"/>
                    <a:pt x="101" y="113"/>
                  </a:cubicBezTo>
                  <a:cubicBezTo>
                    <a:pt x="105" y="112"/>
                    <a:pt x="110" y="112"/>
                    <a:pt x="115" y="113"/>
                  </a:cubicBezTo>
                  <a:cubicBezTo>
                    <a:pt x="115" y="113"/>
                    <a:pt x="115" y="113"/>
                    <a:pt x="115" y="112"/>
                  </a:cubicBezTo>
                  <a:cubicBezTo>
                    <a:pt x="116" y="112"/>
                    <a:pt x="117" y="112"/>
                    <a:pt x="118" y="112"/>
                  </a:cubicBezTo>
                  <a:cubicBezTo>
                    <a:pt x="119" y="112"/>
                    <a:pt x="119" y="112"/>
                    <a:pt x="120" y="112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21" y="112"/>
                    <a:pt x="121" y="112"/>
                    <a:pt x="122" y="112"/>
                  </a:cubicBezTo>
                  <a:cubicBezTo>
                    <a:pt x="122" y="112"/>
                    <a:pt x="123" y="112"/>
                    <a:pt x="124" y="112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8" y="112"/>
                    <a:pt x="137" y="112"/>
                    <a:pt x="144" y="111"/>
                  </a:cubicBezTo>
                  <a:cubicBezTo>
                    <a:pt x="159" y="111"/>
                    <a:pt x="176" y="112"/>
                    <a:pt x="188" y="112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2"/>
                    <a:pt x="188" y="112"/>
                    <a:pt x="189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90" y="112"/>
                    <a:pt x="192" y="112"/>
                    <a:pt x="193" y="112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112"/>
                    <a:pt x="194" y="112"/>
                    <a:pt x="194" y="112"/>
                  </a:cubicBezTo>
                  <a:cubicBezTo>
                    <a:pt x="194" y="112"/>
                    <a:pt x="195" y="112"/>
                    <a:pt x="196" y="112"/>
                  </a:cubicBezTo>
                  <a:cubicBezTo>
                    <a:pt x="196" y="112"/>
                    <a:pt x="196" y="112"/>
                    <a:pt x="197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203" y="112"/>
                    <a:pt x="211" y="112"/>
                    <a:pt x="217" y="112"/>
                  </a:cubicBezTo>
                  <a:cubicBezTo>
                    <a:pt x="217" y="112"/>
                    <a:pt x="217" y="112"/>
                    <a:pt x="217" y="112"/>
                  </a:cubicBezTo>
                  <a:cubicBezTo>
                    <a:pt x="218" y="112"/>
                    <a:pt x="220" y="112"/>
                    <a:pt x="221" y="112"/>
                  </a:cubicBezTo>
                  <a:cubicBezTo>
                    <a:pt x="222" y="112"/>
                    <a:pt x="223" y="112"/>
                    <a:pt x="223" y="112"/>
                  </a:cubicBezTo>
                  <a:cubicBezTo>
                    <a:pt x="223" y="112"/>
                    <a:pt x="223" y="112"/>
                    <a:pt x="224" y="112"/>
                  </a:cubicBezTo>
                  <a:cubicBezTo>
                    <a:pt x="224" y="112"/>
                    <a:pt x="225" y="112"/>
                    <a:pt x="226" y="112"/>
                  </a:cubicBezTo>
                  <a:cubicBezTo>
                    <a:pt x="234" y="112"/>
                    <a:pt x="234" y="111"/>
                    <a:pt x="239" y="111"/>
                  </a:cubicBezTo>
                  <a:cubicBezTo>
                    <a:pt x="239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1"/>
                    <a:pt x="241" y="111"/>
                    <a:pt x="241" y="111"/>
                  </a:cubicBezTo>
                  <a:cubicBezTo>
                    <a:pt x="242" y="111"/>
                    <a:pt x="243" y="111"/>
                    <a:pt x="243" y="111"/>
                  </a:cubicBezTo>
                  <a:cubicBezTo>
                    <a:pt x="245" y="111"/>
                    <a:pt x="246" y="111"/>
                    <a:pt x="247" y="111"/>
                  </a:cubicBezTo>
                  <a:cubicBezTo>
                    <a:pt x="248" y="111"/>
                    <a:pt x="250" y="112"/>
                    <a:pt x="251" y="111"/>
                  </a:cubicBezTo>
                  <a:cubicBezTo>
                    <a:pt x="251" y="111"/>
                    <a:pt x="252" y="111"/>
                    <a:pt x="252" y="111"/>
                  </a:cubicBezTo>
                  <a:cubicBezTo>
                    <a:pt x="255" y="111"/>
                    <a:pt x="261" y="111"/>
                    <a:pt x="266" y="111"/>
                  </a:cubicBezTo>
                  <a:cubicBezTo>
                    <a:pt x="267" y="111"/>
                    <a:pt x="267" y="112"/>
                    <a:pt x="268" y="112"/>
                  </a:cubicBezTo>
                  <a:cubicBezTo>
                    <a:pt x="268" y="112"/>
                    <a:pt x="268" y="112"/>
                    <a:pt x="268" y="112"/>
                  </a:cubicBezTo>
                  <a:cubicBezTo>
                    <a:pt x="268" y="112"/>
                    <a:pt x="268" y="112"/>
                    <a:pt x="269" y="112"/>
                  </a:cubicBezTo>
                  <a:cubicBezTo>
                    <a:pt x="269" y="111"/>
                    <a:pt x="270" y="111"/>
                    <a:pt x="270" y="111"/>
                  </a:cubicBezTo>
                  <a:cubicBezTo>
                    <a:pt x="289" y="111"/>
                    <a:pt x="310" y="111"/>
                    <a:pt x="329" y="111"/>
                  </a:cubicBezTo>
                  <a:cubicBezTo>
                    <a:pt x="329" y="111"/>
                    <a:pt x="330" y="111"/>
                    <a:pt x="330" y="111"/>
                  </a:cubicBezTo>
                  <a:cubicBezTo>
                    <a:pt x="332" y="112"/>
                    <a:pt x="334" y="112"/>
                    <a:pt x="336" y="112"/>
                  </a:cubicBezTo>
                  <a:cubicBezTo>
                    <a:pt x="336" y="112"/>
                    <a:pt x="336" y="112"/>
                    <a:pt x="336" y="112"/>
                  </a:cubicBezTo>
                  <a:cubicBezTo>
                    <a:pt x="337" y="112"/>
                    <a:pt x="338" y="112"/>
                    <a:pt x="339" y="111"/>
                  </a:cubicBezTo>
                  <a:cubicBezTo>
                    <a:pt x="339" y="112"/>
                    <a:pt x="340" y="111"/>
                    <a:pt x="341" y="111"/>
                  </a:cubicBezTo>
                  <a:cubicBezTo>
                    <a:pt x="367" y="112"/>
                    <a:pt x="394" y="112"/>
                    <a:pt x="418" y="111"/>
                  </a:cubicBezTo>
                  <a:cubicBezTo>
                    <a:pt x="418" y="111"/>
                    <a:pt x="418" y="111"/>
                    <a:pt x="418" y="111"/>
                  </a:cubicBezTo>
                  <a:cubicBezTo>
                    <a:pt x="418" y="111"/>
                    <a:pt x="418" y="111"/>
                    <a:pt x="418" y="111"/>
                  </a:cubicBezTo>
                  <a:cubicBezTo>
                    <a:pt x="418" y="111"/>
                    <a:pt x="418" y="111"/>
                    <a:pt x="419" y="111"/>
                  </a:cubicBezTo>
                  <a:cubicBezTo>
                    <a:pt x="419" y="111"/>
                    <a:pt x="419" y="111"/>
                    <a:pt x="419" y="111"/>
                  </a:cubicBezTo>
                  <a:cubicBezTo>
                    <a:pt x="419" y="111"/>
                    <a:pt x="419" y="111"/>
                    <a:pt x="420" y="111"/>
                  </a:cubicBezTo>
                  <a:cubicBezTo>
                    <a:pt x="421" y="111"/>
                    <a:pt x="422" y="111"/>
                    <a:pt x="423" y="111"/>
                  </a:cubicBezTo>
                  <a:cubicBezTo>
                    <a:pt x="425" y="111"/>
                    <a:pt x="427" y="111"/>
                    <a:pt x="429" y="111"/>
                  </a:cubicBezTo>
                  <a:cubicBezTo>
                    <a:pt x="430" y="111"/>
                    <a:pt x="430" y="111"/>
                    <a:pt x="431" y="111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31" y="111"/>
                    <a:pt x="431" y="111"/>
                    <a:pt x="432" y="111"/>
                  </a:cubicBezTo>
                  <a:cubicBezTo>
                    <a:pt x="454" y="111"/>
                    <a:pt x="454" y="111"/>
                    <a:pt x="454" y="111"/>
                  </a:cubicBezTo>
                  <a:cubicBezTo>
                    <a:pt x="464" y="110"/>
                    <a:pt x="464" y="110"/>
                    <a:pt x="464" y="110"/>
                  </a:cubicBezTo>
                  <a:cubicBezTo>
                    <a:pt x="466" y="110"/>
                    <a:pt x="466" y="110"/>
                    <a:pt x="466" y="110"/>
                  </a:cubicBezTo>
                  <a:cubicBezTo>
                    <a:pt x="467" y="110"/>
                    <a:pt x="467" y="110"/>
                    <a:pt x="467" y="110"/>
                  </a:cubicBezTo>
                  <a:cubicBezTo>
                    <a:pt x="468" y="110"/>
                    <a:pt x="469" y="110"/>
                    <a:pt x="470" y="110"/>
                  </a:cubicBezTo>
                  <a:cubicBezTo>
                    <a:pt x="472" y="109"/>
                    <a:pt x="474" y="109"/>
                    <a:pt x="476" y="108"/>
                  </a:cubicBezTo>
                  <a:cubicBezTo>
                    <a:pt x="476" y="109"/>
                    <a:pt x="479" y="107"/>
                    <a:pt x="481" y="105"/>
                  </a:cubicBezTo>
                  <a:cubicBezTo>
                    <a:pt x="486" y="102"/>
                    <a:pt x="490" y="96"/>
                    <a:pt x="491" y="90"/>
                  </a:cubicBezTo>
                  <a:cubicBezTo>
                    <a:pt x="491" y="89"/>
                    <a:pt x="491" y="88"/>
                    <a:pt x="491" y="87"/>
                  </a:cubicBezTo>
                  <a:lnTo>
                    <a:pt x="491" y="85"/>
                  </a:lnTo>
                  <a:close/>
                  <a:moveTo>
                    <a:pt x="420" y="110"/>
                  </a:moveTo>
                  <a:cubicBezTo>
                    <a:pt x="421" y="110"/>
                    <a:pt x="421" y="110"/>
                    <a:pt x="421" y="110"/>
                  </a:cubicBezTo>
                  <a:cubicBezTo>
                    <a:pt x="421" y="110"/>
                    <a:pt x="421" y="110"/>
                    <a:pt x="421" y="110"/>
                  </a:cubicBezTo>
                  <a:cubicBezTo>
                    <a:pt x="421" y="110"/>
                    <a:pt x="421" y="110"/>
                    <a:pt x="420" y="110"/>
                  </a:cubicBezTo>
                  <a:close/>
                  <a:moveTo>
                    <a:pt x="190" y="111"/>
                  </a:moveTo>
                  <a:cubicBezTo>
                    <a:pt x="190" y="111"/>
                    <a:pt x="190" y="111"/>
                    <a:pt x="190" y="111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90" y="111"/>
                    <a:pt x="190" y="111"/>
                    <a:pt x="190" y="111"/>
                  </a:cubicBezTo>
                  <a:close/>
                  <a:moveTo>
                    <a:pt x="102" y="111"/>
                  </a:moveTo>
                  <a:cubicBezTo>
                    <a:pt x="102" y="111"/>
                    <a:pt x="103" y="111"/>
                    <a:pt x="104" y="111"/>
                  </a:cubicBezTo>
                  <a:cubicBezTo>
                    <a:pt x="104" y="111"/>
                    <a:pt x="103" y="111"/>
                    <a:pt x="102" y="111"/>
                  </a:cubicBezTo>
                  <a:close/>
                  <a:moveTo>
                    <a:pt x="77" y="111"/>
                  </a:moveTo>
                  <a:cubicBezTo>
                    <a:pt x="77" y="111"/>
                    <a:pt x="78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5" y="112"/>
                  </a:cubicBezTo>
                  <a:cubicBezTo>
                    <a:pt x="85" y="112"/>
                    <a:pt x="85" y="112"/>
                    <a:pt x="86" y="112"/>
                  </a:cubicBezTo>
                  <a:cubicBezTo>
                    <a:pt x="86" y="112"/>
                    <a:pt x="85" y="112"/>
                    <a:pt x="85" y="112"/>
                  </a:cubicBezTo>
                  <a:close/>
                  <a:moveTo>
                    <a:pt x="224" y="1"/>
                  </a:move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lose/>
                  <a:moveTo>
                    <a:pt x="223" y="1"/>
                  </a:move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lose/>
                  <a:moveTo>
                    <a:pt x="219" y="2"/>
                  </a:move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1"/>
                  </a:cubicBezTo>
                  <a:cubicBezTo>
                    <a:pt x="219" y="1"/>
                    <a:pt x="219" y="1"/>
                    <a:pt x="220" y="1"/>
                  </a:cubicBezTo>
                  <a:cubicBezTo>
                    <a:pt x="219" y="2"/>
                    <a:pt x="219" y="2"/>
                    <a:pt x="219" y="2"/>
                  </a:cubicBezTo>
                  <a:close/>
                  <a:moveTo>
                    <a:pt x="60" y="2"/>
                  </a:move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lose/>
                  <a:moveTo>
                    <a:pt x="226" y="2"/>
                  </a:moveTo>
                  <a:cubicBezTo>
                    <a:pt x="226" y="2"/>
                    <a:pt x="226" y="2"/>
                    <a:pt x="226" y="2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6" y="2"/>
                    <a:pt x="226" y="2"/>
                    <a:pt x="226" y="2"/>
                  </a:cubicBezTo>
                  <a:close/>
                  <a:moveTo>
                    <a:pt x="1" y="63"/>
                  </a:moveTo>
                  <a:cubicBezTo>
                    <a:pt x="1" y="63"/>
                    <a:pt x="1" y="62"/>
                    <a:pt x="1" y="62"/>
                  </a:cubicBezTo>
                  <a:cubicBezTo>
                    <a:pt x="1" y="62"/>
                    <a:pt x="1" y="62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lose/>
                  <a:moveTo>
                    <a:pt x="57" y="112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lose/>
                  <a:moveTo>
                    <a:pt x="156" y="106"/>
                  </a:move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lose/>
                  <a:moveTo>
                    <a:pt x="327" y="110"/>
                  </a:moveTo>
                  <a:cubicBezTo>
                    <a:pt x="327" y="111"/>
                    <a:pt x="327" y="111"/>
                    <a:pt x="327" y="111"/>
                  </a:cubicBezTo>
                  <a:cubicBezTo>
                    <a:pt x="327" y="111"/>
                    <a:pt x="327" y="111"/>
                    <a:pt x="327" y="111"/>
                  </a:cubicBezTo>
                  <a:cubicBezTo>
                    <a:pt x="327" y="111"/>
                    <a:pt x="327" y="111"/>
                    <a:pt x="327" y="110"/>
                  </a:cubicBezTo>
                  <a:close/>
                  <a:moveTo>
                    <a:pt x="341" y="111"/>
                  </a:moveTo>
                  <a:cubicBezTo>
                    <a:pt x="341" y="111"/>
                    <a:pt x="342" y="111"/>
                    <a:pt x="342" y="111"/>
                  </a:cubicBezTo>
                  <a:cubicBezTo>
                    <a:pt x="342" y="111"/>
                    <a:pt x="342" y="111"/>
                    <a:pt x="342" y="111"/>
                  </a:cubicBezTo>
                  <a:cubicBezTo>
                    <a:pt x="342" y="111"/>
                    <a:pt x="342" y="111"/>
                    <a:pt x="341" y="111"/>
                  </a:cubicBezTo>
                  <a:close/>
                  <a:moveTo>
                    <a:pt x="423" y="111"/>
                  </a:moveTo>
                  <a:cubicBezTo>
                    <a:pt x="423" y="111"/>
                    <a:pt x="423" y="111"/>
                    <a:pt x="423" y="111"/>
                  </a:cubicBezTo>
                  <a:cubicBezTo>
                    <a:pt x="423" y="111"/>
                    <a:pt x="423" y="111"/>
                    <a:pt x="423" y="111"/>
                  </a:cubicBezTo>
                  <a:cubicBezTo>
                    <a:pt x="423" y="111"/>
                    <a:pt x="423" y="111"/>
                    <a:pt x="423" y="111"/>
                  </a:cubicBezTo>
                  <a:close/>
                </a:path>
              </a:pathLst>
            </a:custGeom>
            <a:solidFill>
              <a:srgbClr val="CFE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8" name="Freeform 54"/>
            <p:cNvSpPr>
              <a:spLocks noEditPoints="1"/>
            </p:cNvSpPr>
            <p:nvPr/>
          </p:nvSpPr>
          <p:spPr bwMode="auto">
            <a:xfrm>
              <a:off x="5273888" y="2630500"/>
              <a:ext cx="1278187" cy="76200"/>
            </a:xfrm>
            <a:custGeom>
              <a:avLst/>
              <a:gdLst>
                <a:gd name="T0" fmla="*/ 466 w 467"/>
                <a:gd name="T1" fmla="*/ 59 h 104"/>
                <a:gd name="T2" fmla="*/ 465 w 467"/>
                <a:gd name="T3" fmla="*/ 21 h 104"/>
                <a:gd name="T4" fmla="*/ 452 w 467"/>
                <a:gd name="T5" fmla="*/ 6 h 104"/>
                <a:gd name="T6" fmla="*/ 424 w 467"/>
                <a:gd name="T7" fmla="*/ 3 h 104"/>
                <a:gd name="T8" fmla="*/ 389 w 467"/>
                <a:gd name="T9" fmla="*/ 1 h 104"/>
                <a:gd name="T10" fmla="*/ 379 w 467"/>
                <a:gd name="T11" fmla="*/ 1 h 104"/>
                <a:gd name="T12" fmla="*/ 288 w 467"/>
                <a:gd name="T13" fmla="*/ 1 h 104"/>
                <a:gd name="T14" fmla="*/ 283 w 467"/>
                <a:gd name="T15" fmla="*/ 1 h 104"/>
                <a:gd name="T16" fmla="*/ 214 w 467"/>
                <a:gd name="T17" fmla="*/ 1 h 104"/>
                <a:gd name="T18" fmla="*/ 131 w 467"/>
                <a:gd name="T19" fmla="*/ 1 h 104"/>
                <a:gd name="T20" fmla="*/ 59 w 467"/>
                <a:gd name="T21" fmla="*/ 1 h 104"/>
                <a:gd name="T22" fmla="*/ 36 w 467"/>
                <a:gd name="T23" fmla="*/ 1 h 104"/>
                <a:gd name="T24" fmla="*/ 8 w 467"/>
                <a:gd name="T25" fmla="*/ 7 h 104"/>
                <a:gd name="T26" fmla="*/ 1 w 467"/>
                <a:gd name="T27" fmla="*/ 26 h 104"/>
                <a:gd name="T28" fmla="*/ 1 w 467"/>
                <a:gd name="T29" fmla="*/ 53 h 104"/>
                <a:gd name="T30" fmla="*/ 1 w 467"/>
                <a:gd name="T31" fmla="*/ 64 h 104"/>
                <a:gd name="T32" fmla="*/ 1 w 467"/>
                <a:gd name="T33" fmla="*/ 68 h 104"/>
                <a:gd name="T34" fmla="*/ 16 w 467"/>
                <a:gd name="T35" fmla="*/ 102 h 104"/>
                <a:gd name="T36" fmla="*/ 18 w 467"/>
                <a:gd name="T37" fmla="*/ 102 h 104"/>
                <a:gd name="T38" fmla="*/ 38 w 467"/>
                <a:gd name="T39" fmla="*/ 103 h 104"/>
                <a:gd name="T40" fmla="*/ 55 w 467"/>
                <a:gd name="T41" fmla="*/ 103 h 104"/>
                <a:gd name="T42" fmla="*/ 64 w 467"/>
                <a:gd name="T43" fmla="*/ 103 h 104"/>
                <a:gd name="T44" fmla="*/ 76 w 467"/>
                <a:gd name="T45" fmla="*/ 103 h 104"/>
                <a:gd name="T46" fmla="*/ 110 w 467"/>
                <a:gd name="T47" fmla="*/ 104 h 104"/>
                <a:gd name="T48" fmla="*/ 116 w 467"/>
                <a:gd name="T49" fmla="*/ 103 h 104"/>
                <a:gd name="T50" fmla="*/ 180 w 467"/>
                <a:gd name="T51" fmla="*/ 103 h 104"/>
                <a:gd name="T52" fmla="*/ 184 w 467"/>
                <a:gd name="T53" fmla="*/ 103 h 104"/>
                <a:gd name="T54" fmla="*/ 187 w 467"/>
                <a:gd name="T55" fmla="*/ 103 h 104"/>
                <a:gd name="T56" fmla="*/ 213 w 467"/>
                <a:gd name="T57" fmla="*/ 103 h 104"/>
                <a:gd name="T58" fmla="*/ 228 w 467"/>
                <a:gd name="T59" fmla="*/ 103 h 104"/>
                <a:gd name="T60" fmla="*/ 240 w 467"/>
                <a:gd name="T61" fmla="*/ 102 h 104"/>
                <a:gd name="T62" fmla="*/ 257 w 467"/>
                <a:gd name="T63" fmla="*/ 102 h 104"/>
                <a:gd name="T64" fmla="*/ 323 w 467"/>
                <a:gd name="T65" fmla="*/ 102 h 104"/>
                <a:gd name="T66" fmla="*/ 398 w 467"/>
                <a:gd name="T67" fmla="*/ 102 h 104"/>
                <a:gd name="T68" fmla="*/ 410 w 467"/>
                <a:gd name="T69" fmla="*/ 102 h 104"/>
                <a:gd name="T70" fmla="*/ 432 w 467"/>
                <a:gd name="T71" fmla="*/ 102 h 104"/>
                <a:gd name="T72" fmla="*/ 452 w 467"/>
                <a:gd name="T73" fmla="*/ 99 h 104"/>
                <a:gd name="T74" fmla="*/ 400 w 467"/>
                <a:gd name="T75" fmla="*/ 101 h 104"/>
                <a:gd name="T76" fmla="*/ 181 w 467"/>
                <a:gd name="T77" fmla="*/ 102 h 104"/>
                <a:gd name="T78" fmla="*/ 98 w 467"/>
                <a:gd name="T79" fmla="*/ 102 h 104"/>
                <a:gd name="T80" fmla="*/ 74 w 467"/>
                <a:gd name="T81" fmla="*/ 102 h 104"/>
                <a:gd name="T82" fmla="*/ 213 w 467"/>
                <a:gd name="T83" fmla="*/ 1 h 104"/>
                <a:gd name="T84" fmla="*/ 213 w 467"/>
                <a:gd name="T85" fmla="*/ 1 h 104"/>
                <a:gd name="T86" fmla="*/ 213 w 467"/>
                <a:gd name="T87" fmla="*/ 1 h 104"/>
                <a:gd name="T88" fmla="*/ 209 w 467"/>
                <a:gd name="T89" fmla="*/ 1 h 104"/>
                <a:gd name="T90" fmla="*/ 57 w 467"/>
                <a:gd name="T91" fmla="*/ 2 h 104"/>
                <a:gd name="T92" fmla="*/ 215 w 467"/>
                <a:gd name="T93" fmla="*/ 1 h 104"/>
                <a:gd name="T94" fmla="*/ 55 w 467"/>
                <a:gd name="T95" fmla="*/ 103 h 104"/>
                <a:gd name="T96" fmla="*/ 149 w 467"/>
                <a:gd name="T97" fmla="*/ 98 h 104"/>
                <a:gd name="T98" fmla="*/ 311 w 467"/>
                <a:gd name="T99" fmla="*/ 102 h 104"/>
                <a:gd name="T100" fmla="*/ 403 w 467"/>
                <a:gd name="T101" fmla="*/ 10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7" h="104">
                  <a:moveTo>
                    <a:pt x="467" y="79"/>
                  </a:moveTo>
                  <a:cubicBezTo>
                    <a:pt x="467" y="75"/>
                    <a:pt x="467" y="75"/>
                    <a:pt x="467" y="75"/>
                  </a:cubicBezTo>
                  <a:cubicBezTo>
                    <a:pt x="466" y="69"/>
                    <a:pt x="466" y="69"/>
                    <a:pt x="466" y="69"/>
                  </a:cubicBezTo>
                  <a:cubicBezTo>
                    <a:pt x="466" y="66"/>
                    <a:pt x="466" y="63"/>
                    <a:pt x="466" y="60"/>
                  </a:cubicBezTo>
                  <a:cubicBezTo>
                    <a:pt x="466" y="60"/>
                    <a:pt x="466" y="59"/>
                    <a:pt x="466" y="59"/>
                  </a:cubicBezTo>
                  <a:cubicBezTo>
                    <a:pt x="466" y="58"/>
                    <a:pt x="466" y="58"/>
                    <a:pt x="466" y="57"/>
                  </a:cubicBezTo>
                  <a:cubicBezTo>
                    <a:pt x="466" y="53"/>
                    <a:pt x="465" y="47"/>
                    <a:pt x="466" y="43"/>
                  </a:cubicBezTo>
                  <a:cubicBezTo>
                    <a:pt x="466" y="41"/>
                    <a:pt x="466" y="38"/>
                    <a:pt x="466" y="35"/>
                  </a:cubicBezTo>
                  <a:cubicBezTo>
                    <a:pt x="467" y="31"/>
                    <a:pt x="467" y="27"/>
                    <a:pt x="466" y="24"/>
                  </a:cubicBezTo>
                  <a:cubicBezTo>
                    <a:pt x="466" y="23"/>
                    <a:pt x="465" y="22"/>
                    <a:pt x="465" y="21"/>
                  </a:cubicBezTo>
                  <a:cubicBezTo>
                    <a:pt x="464" y="20"/>
                    <a:pt x="464" y="19"/>
                    <a:pt x="463" y="18"/>
                  </a:cubicBezTo>
                  <a:cubicBezTo>
                    <a:pt x="463" y="17"/>
                    <a:pt x="462" y="16"/>
                    <a:pt x="462" y="16"/>
                  </a:cubicBezTo>
                  <a:cubicBezTo>
                    <a:pt x="462" y="16"/>
                    <a:pt x="462" y="16"/>
                    <a:pt x="462" y="16"/>
                  </a:cubicBezTo>
                  <a:cubicBezTo>
                    <a:pt x="462" y="15"/>
                    <a:pt x="462" y="14"/>
                    <a:pt x="461" y="14"/>
                  </a:cubicBezTo>
                  <a:cubicBezTo>
                    <a:pt x="460" y="11"/>
                    <a:pt x="457" y="8"/>
                    <a:pt x="452" y="6"/>
                  </a:cubicBezTo>
                  <a:cubicBezTo>
                    <a:pt x="450" y="5"/>
                    <a:pt x="449" y="6"/>
                    <a:pt x="448" y="6"/>
                  </a:cubicBezTo>
                  <a:cubicBezTo>
                    <a:pt x="448" y="5"/>
                    <a:pt x="447" y="5"/>
                    <a:pt x="446" y="5"/>
                  </a:cubicBezTo>
                  <a:cubicBezTo>
                    <a:pt x="445" y="4"/>
                    <a:pt x="434" y="4"/>
                    <a:pt x="427" y="3"/>
                  </a:cubicBezTo>
                  <a:cubicBezTo>
                    <a:pt x="427" y="3"/>
                    <a:pt x="426" y="3"/>
                    <a:pt x="426" y="3"/>
                  </a:cubicBezTo>
                  <a:cubicBezTo>
                    <a:pt x="425" y="3"/>
                    <a:pt x="425" y="3"/>
                    <a:pt x="424" y="3"/>
                  </a:cubicBezTo>
                  <a:cubicBezTo>
                    <a:pt x="423" y="1"/>
                    <a:pt x="402" y="2"/>
                    <a:pt x="394" y="2"/>
                  </a:cubicBezTo>
                  <a:cubicBezTo>
                    <a:pt x="394" y="1"/>
                    <a:pt x="393" y="1"/>
                    <a:pt x="392" y="1"/>
                  </a:cubicBezTo>
                  <a:cubicBezTo>
                    <a:pt x="392" y="1"/>
                    <a:pt x="391" y="1"/>
                    <a:pt x="391" y="1"/>
                  </a:cubicBezTo>
                  <a:cubicBezTo>
                    <a:pt x="391" y="1"/>
                    <a:pt x="390" y="1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7" y="1"/>
                    <a:pt x="386" y="1"/>
                  </a:cubicBezTo>
                  <a:cubicBezTo>
                    <a:pt x="385" y="1"/>
                    <a:pt x="384" y="1"/>
                    <a:pt x="383" y="2"/>
                  </a:cubicBezTo>
                  <a:cubicBezTo>
                    <a:pt x="383" y="2"/>
                    <a:pt x="383" y="1"/>
                    <a:pt x="383" y="1"/>
                  </a:cubicBezTo>
                  <a:cubicBezTo>
                    <a:pt x="382" y="2"/>
                    <a:pt x="381" y="2"/>
                    <a:pt x="381" y="2"/>
                  </a:cubicBezTo>
                  <a:cubicBezTo>
                    <a:pt x="381" y="2"/>
                    <a:pt x="380" y="1"/>
                    <a:pt x="379" y="1"/>
                  </a:cubicBezTo>
                  <a:cubicBezTo>
                    <a:pt x="379" y="1"/>
                    <a:pt x="379" y="1"/>
                    <a:pt x="379" y="1"/>
                  </a:cubicBezTo>
                  <a:cubicBezTo>
                    <a:pt x="378" y="2"/>
                    <a:pt x="375" y="1"/>
                    <a:pt x="372" y="2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1" y="1"/>
                    <a:pt x="369" y="1"/>
                    <a:pt x="367" y="1"/>
                  </a:cubicBezTo>
                  <a:cubicBezTo>
                    <a:pt x="347" y="3"/>
                    <a:pt x="310" y="1"/>
                    <a:pt x="288" y="1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88" y="1"/>
                    <a:pt x="287" y="1"/>
                    <a:pt x="287" y="1"/>
                  </a:cubicBezTo>
                  <a:cubicBezTo>
                    <a:pt x="287" y="1"/>
                    <a:pt x="287" y="1"/>
                    <a:pt x="287" y="1"/>
                  </a:cubicBezTo>
                  <a:cubicBezTo>
                    <a:pt x="286" y="1"/>
                    <a:pt x="285" y="1"/>
                    <a:pt x="284" y="1"/>
                  </a:cubicBezTo>
                  <a:cubicBezTo>
                    <a:pt x="284" y="1"/>
                    <a:pt x="283" y="1"/>
                    <a:pt x="283" y="1"/>
                  </a:cubicBezTo>
                  <a:cubicBezTo>
                    <a:pt x="272" y="1"/>
                    <a:pt x="252" y="0"/>
                    <a:pt x="242" y="1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32" y="0"/>
                    <a:pt x="224" y="1"/>
                    <a:pt x="218" y="1"/>
                  </a:cubicBezTo>
                  <a:cubicBezTo>
                    <a:pt x="217" y="1"/>
                    <a:pt x="217" y="1"/>
                    <a:pt x="216" y="1"/>
                  </a:cubicBezTo>
                  <a:cubicBezTo>
                    <a:pt x="215" y="1"/>
                    <a:pt x="215" y="1"/>
                    <a:pt x="214" y="1"/>
                  </a:cubicBezTo>
                  <a:cubicBezTo>
                    <a:pt x="207" y="1"/>
                    <a:pt x="196" y="0"/>
                    <a:pt x="191" y="1"/>
                  </a:cubicBezTo>
                  <a:cubicBezTo>
                    <a:pt x="190" y="1"/>
                    <a:pt x="189" y="1"/>
                    <a:pt x="189" y="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89" y="1"/>
                    <a:pt x="185" y="1"/>
                    <a:pt x="184" y="1"/>
                  </a:cubicBezTo>
                  <a:cubicBezTo>
                    <a:pt x="169" y="0"/>
                    <a:pt x="143" y="1"/>
                    <a:pt x="131" y="1"/>
                  </a:cubicBezTo>
                  <a:cubicBezTo>
                    <a:pt x="131" y="0"/>
                    <a:pt x="127" y="0"/>
                    <a:pt x="127" y="0"/>
                  </a:cubicBezTo>
                  <a:cubicBezTo>
                    <a:pt x="116" y="0"/>
                    <a:pt x="105" y="0"/>
                    <a:pt x="96" y="0"/>
                  </a:cubicBezTo>
                  <a:cubicBezTo>
                    <a:pt x="85" y="0"/>
                    <a:pt x="72" y="1"/>
                    <a:pt x="60" y="1"/>
                  </a:cubicBezTo>
                  <a:cubicBezTo>
                    <a:pt x="60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8" y="1"/>
                    <a:pt x="58" y="1"/>
                  </a:cubicBezTo>
                  <a:cubicBezTo>
                    <a:pt x="58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1" y="1"/>
                    <a:pt x="45" y="1"/>
                    <a:pt x="39" y="1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2" y="1"/>
                    <a:pt x="26" y="0"/>
                    <a:pt x="25" y="1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6"/>
                    <a:pt x="9" y="6"/>
                    <a:pt x="8" y="7"/>
                  </a:cubicBezTo>
                  <a:cubicBezTo>
                    <a:pt x="5" y="9"/>
                    <a:pt x="3" y="12"/>
                    <a:pt x="2" y="16"/>
                  </a:cubicBezTo>
                  <a:cubicBezTo>
                    <a:pt x="1" y="18"/>
                    <a:pt x="1" y="19"/>
                    <a:pt x="1" y="2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31"/>
                    <a:pt x="1" y="37"/>
                    <a:pt x="1" y="42"/>
                  </a:cubicBezTo>
                  <a:cubicBezTo>
                    <a:pt x="1" y="41"/>
                    <a:pt x="1" y="41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4"/>
                    <a:pt x="1" y="48"/>
                    <a:pt x="1" y="53"/>
                  </a:cubicBezTo>
                  <a:cubicBezTo>
                    <a:pt x="0" y="54"/>
                    <a:pt x="1" y="56"/>
                    <a:pt x="1" y="57"/>
                  </a:cubicBezTo>
                  <a:cubicBezTo>
                    <a:pt x="1" y="58"/>
                    <a:pt x="1" y="60"/>
                    <a:pt x="1" y="61"/>
                  </a:cubicBez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63"/>
                    <a:pt x="1" y="63"/>
                    <a:pt x="1" y="64"/>
                  </a:cubicBezTo>
                  <a:cubicBezTo>
                    <a:pt x="1" y="64"/>
                    <a:pt x="1" y="65"/>
                    <a:pt x="1" y="65"/>
                  </a:cubicBezTo>
                  <a:cubicBezTo>
                    <a:pt x="1" y="65"/>
                    <a:pt x="1" y="65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8"/>
                    <a:pt x="1" y="6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9"/>
                    <a:pt x="1" y="80"/>
                    <a:pt x="1" y="82"/>
                  </a:cubicBezTo>
                  <a:cubicBezTo>
                    <a:pt x="1" y="84"/>
                    <a:pt x="2" y="86"/>
                    <a:pt x="3" y="88"/>
                  </a:cubicBezTo>
                  <a:cubicBezTo>
                    <a:pt x="6" y="96"/>
                    <a:pt x="12" y="100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7" y="102"/>
                    <a:pt x="18" y="102"/>
                    <a:pt x="18" y="102"/>
                  </a:cubicBezTo>
                  <a:cubicBezTo>
                    <a:pt x="19" y="103"/>
                    <a:pt x="20" y="102"/>
                    <a:pt x="22" y="103"/>
                  </a:cubicBezTo>
                  <a:cubicBezTo>
                    <a:pt x="22" y="103"/>
                    <a:pt x="24" y="103"/>
                    <a:pt x="25" y="103"/>
                  </a:cubicBezTo>
                  <a:cubicBezTo>
                    <a:pt x="25" y="103"/>
                    <a:pt x="25" y="103"/>
                    <a:pt x="25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3" y="103"/>
                    <a:pt x="48" y="103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03"/>
                    <a:pt x="55" y="103"/>
                    <a:pt x="55" y="103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5" y="103"/>
                    <a:pt x="55" y="103"/>
                    <a:pt x="56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3"/>
                    <a:pt x="56" y="103"/>
                    <a:pt x="57" y="103"/>
                  </a:cubicBezTo>
                  <a:cubicBezTo>
                    <a:pt x="58" y="103"/>
                    <a:pt x="59" y="103"/>
                    <a:pt x="60" y="103"/>
                  </a:cubicBezTo>
                  <a:cubicBezTo>
                    <a:pt x="61" y="103"/>
                    <a:pt x="63" y="103"/>
                    <a:pt x="64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4"/>
                    <a:pt x="67" y="103"/>
                    <a:pt x="68" y="103"/>
                  </a:cubicBezTo>
                  <a:cubicBezTo>
                    <a:pt x="68" y="104"/>
                    <a:pt x="70" y="103"/>
                    <a:pt x="70" y="103"/>
                  </a:cubicBezTo>
                  <a:cubicBezTo>
                    <a:pt x="71" y="103"/>
                    <a:pt x="71" y="103"/>
                    <a:pt x="72" y="103"/>
                  </a:cubicBezTo>
                  <a:cubicBezTo>
                    <a:pt x="73" y="103"/>
                    <a:pt x="75" y="103"/>
                    <a:pt x="76" y="103"/>
                  </a:cubicBezTo>
                  <a:cubicBezTo>
                    <a:pt x="80" y="104"/>
                    <a:pt x="85" y="104"/>
                    <a:pt x="89" y="104"/>
                  </a:cubicBezTo>
                  <a:cubicBezTo>
                    <a:pt x="90" y="104"/>
                    <a:pt x="92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5" y="104"/>
                    <a:pt x="96" y="103"/>
                  </a:cubicBezTo>
                  <a:cubicBezTo>
                    <a:pt x="101" y="103"/>
                    <a:pt x="105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1" y="103"/>
                    <a:pt x="112" y="103"/>
                    <a:pt x="113" y="103"/>
                  </a:cubicBezTo>
                  <a:cubicBezTo>
                    <a:pt x="113" y="103"/>
                    <a:pt x="114" y="103"/>
                    <a:pt x="115" y="103"/>
                  </a:cubicBezTo>
                  <a:cubicBezTo>
                    <a:pt x="115" y="103"/>
                    <a:pt x="115" y="103"/>
                    <a:pt x="115" y="103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7" y="103"/>
                    <a:pt x="118" y="103"/>
                    <a:pt x="118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22" y="103"/>
                    <a:pt x="131" y="103"/>
                    <a:pt x="138" y="102"/>
                  </a:cubicBezTo>
                  <a:cubicBezTo>
                    <a:pt x="152" y="102"/>
                    <a:pt x="168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1" y="103"/>
                    <a:pt x="183" y="103"/>
                    <a:pt x="184" y="103"/>
                  </a:cubicBezTo>
                  <a:cubicBezTo>
                    <a:pt x="184" y="103"/>
                    <a:pt x="184" y="103"/>
                    <a:pt x="184" y="103"/>
                  </a:cubicBezTo>
                  <a:cubicBezTo>
                    <a:pt x="184" y="103"/>
                    <a:pt x="184" y="103"/>
                    <a:pt x="184" y="103"/>
                  </a:cubicBezTo>
                  <a:cubicBezTo>
                    <a:pt x="184" y="103"/>
                    <a:pt x="185" y="103"/>
                    <a:pt x="185" y="103"/>
                  </a:cubicBezTo>
                  <a:cubicBezTo>
                    <a:pt x="185" y="103"/>
                    <a:pt x="186" y="103"/>
                    <a:pt x="186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93" y="103"/>
                    <a:pt x="202" y="103"/>
                    <a:pt x="207" y="103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08" y="103"/>
                    <a:pt x="209" y="103"/>
                    <a:pt x="211" y="103"/>
                  </a:cubicBezTo>
                  <a:cubicBezTo>
                    <a:pt x="212" y="103"/>
                    <a:pt x="212" y="103"/>
                    <a:pt x="213" y="103"/>
                  </a:cubicBezTo>
                  <a:cubicBezTo>
                    <a:pt x="213" y="103"/>
                    <a:pt x="213" y="103"/>
                    <a:pt x="213" y="103"/>
                  </a:cubicBezTo>
                  <a:cubicBezTo>
                    <a:pt x="214" y="103"/>
                    <a:pt x="214" y="103"/>
                    <a:pt x="215" y="103"/>
                  </a:cubicBezTo>
                  <a:cubicBezTo>
                    <a:pt x="223" y="103"/>
                    <a:pt x="223" y="102"/>
                    <a:pt x="228" y="102"/>
                  </a:cubicBezTo>
                  <a:cubicBezTo>
                    <a:pt x="228" y="103"/>
                    <a:pt x="228" y="103"/>
                    <a:pt x="228" y="103"/>
                  </a:cubicBezTo>
                  <a:cubicBezTo>
                    <a:pt x="228" y="103"/>
                    <a:pt x="228" y="103"/>
                    <a:pt x="228" y="103"/>
                  </a:cubicBezTo>
                  <a:cubicBezTo>
                    <a:pt x="229" y="102"/>
                    <a:pt x="229" y="102"/>
                    <a:pt x="230" y="102"/>
                  </a:cubicBezTo>
                  <a:cubicBezTo>
                    <a:pt x="231" y="102"/>
                    <a:pt x="231" y="102"/>
                    <a:pt x="232" y="102"/>
                  </a:cubicBezTo>
                  <a:cubicBezTo>
                    <a:pt x="233" y="102"/>
                    <a:pt x="234" y="102"/>
                    <a:pt x="236" y="102"/>
                  </a:cubicBezTo>
                  <a:cubicBezTo>
                    <a:pt x="237" y="102"/>
                    <a:pt x="238" y="103"/>
                    <a:pt x="240" y="102"/>
                  </a:cubicBezTo>
                  <a:cubicBezTo>
                    <a:pt x="240" y="102"/>
                    <a:pt x="240" y="102"/>
                    <a:pt x="240" y="102"/>
                  </a:cubicBezTo>
                  <a:cubicBezTo>
                    <a:pt x="243" y="102"/>
                    <a:pt x="249" y="102"/>
                    <a:pt x="253" y="102"/>
                  </a:cubicBezTo>
                  <a:cubicBezTo>
                    <a:pt x="254" y="102"/>
                    <a:pt x="255" y="103"/>
                    <a:pt x="255" y="103"/>
                  </a:cubicBezTo>
                  <a:cubicBezTo>
                    <a:pt x="255" y="103"/>
                    <a:pt x="255" y="103"/>
                    <a:pt x="256" y="103"/>
                  </a:cubicBezTo>
                  <a:cubicBezTo>
                    <a:pt x="256" y="103"/>
                    <a:pt x="256" y="103"/>
                    <a:pt x="256" y="102"/>
                  </a:cubicBezTo>
                  <a:cubicBezTo>
                    <a:pt x="256" y="102"/>
                    <a:pt x="257" y="102"/>
                    <a:pt x="257" y="102"/>
                  </a:cubicBezTo>
                  <a:cubicBezTo>
                    <a:pt x="275" y="102"/>
                    <a:pt x="295" y="102"/>
                    <a:pt x="313" y="102"/>
                  </a:cubicBezTo>
                  <a:cubicBezTo>
                    <a:pt x="313" y="102"/>
                    <a:pt x="314" y="102"/>
                    <a:pt x="314" y="102"/>
                  </a:cubicBezTo>
                  <a:cubicBezTo>
                    <a:pt x="316" y="103"/>
                    <a:pt x="318" y="103"/>
                    <a:pt x="320" y="103"/>
                  </a:cubicBezTo>
                  <a:cubicBezTo>
                    <a:pt x="320" y="103"/>
                    <a:pt x="320" y="103"/>
                    <a:pt x="320" y="103"/>
                  </a:cubicBezTo>
                  <a:cubicBezTo>
                    <a:pt x="321" y="103"/>
                    <a:pt x="322" y="103"/>
                    <a:pt x="323" y="102"/>
                  </a:cubicBezTo>
                  <a:cubicBezTo>
                    <a:pt x="323" y="102"/>
                    <a:pt x="324" y="102"/>
                    <a:pt x="324" y="102"/>
                  </a:cubicBezTo>
                  <a:cubicBezTo>
                    <a:pt x="350" y="103"/>
                    <a:pt x="375" y="103"/>
                    <a:pt x="398" y="102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9" y="102"/>
                    <a:pt x="399" y="102"/>
                    <a:pt x="399" y="102"/>
                  </a:cubicBezTo>
                  <a:cubicBezTo>
                    <a:pt x="399" y="102"/>
                    <a:pt x="399" y="102"/>
                    <a:pt x="399" y="102"/>
                  </a:cubicBezTo>
                  <a:cubicBezTo>
                    <a:pt x="400" y="102"/>
                    <a:pt x="401" y="102"/>
                    <a:pt x="402" y="102"/>
                  </a:cubicBezTo>
                  <a:cubicBezTo>
                    <a:pt x="405" y="102"/>
                    <a:pt x="407" y="102"/>
                    <a:pt x="408" y="102"/>
                  </a:cubicBezTo>
                  <a:cubicBezTo>
                    <a:pt x="409" y="102"/>
                    <a:pt x="409" y="102"/>
                    <a:pt x="410" y="102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410" y="102"/>
                    <a:pt x="410" y="102"/>
                    <a:pt x="411" y="102"/>
                  </a:cubicBezTo>
                  <a:cubicBezTo>
                    <a:pt x="411" y="102"/>
                    <a:pt x="411" y="102"/>
                    <a:pt x="411" y="102"/>
                  </a:cubicBezTo>
                  <a:cubicBezTo>
                    <a:pt x="432" y="102"/>
                    <a:pt x="432" y="102"/>
                    <a:pt x="432" y="102"/>
                  </a:cubicBezTo>
                  <a:cubicBezTo>
                    <a:pt x="442" y="101"/>
                    <a:pt x="442" y="101"/>
                    <a:pt x="442" y="101"/>
                  </a:cubicBezTo>
                  <a:cubicBezTo>
                    <a:pt x="443" y="101"/>
                    <a:pt x="443" y="101"/>
                    <a:pt x="443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6" y="101"/>
                    <a:pt x="447" y="101"/>
                    <a:pt x="447" y="101"/>
                  </a:cubicBezTo>
                  <a:cubicBezTo>
                    <a:pt x="449" y="101"/>
                    <a:pt x="451" y="100"/>
                    <a:pt x="452" y="99"/>
                  </a:cubicBezTo>
                  <a:cubicBezTo>
                    <a:pt x="453" y="100"/>
                    <a:pt x="456" y="98"/>
                    <a:pt x="458" y="97"/>
                  </a:cubicBezTo>
                  <a:cubicBezTo>
                    <a:pt x="462" y="94"/>
                    <a:pt x="466" y="89"/>
                    <a:pt x="467" y="83"/>
                  </a:cubicBezTo>
                  <a:cubicBezTo>
                    <a:pt x="467" y="82"/>
                    <a:pt x="467" y="81"/>
                    <a:pt x="467" y="80"/>
                  </a:cubicBezTo>
                  <a:lnTo>
                    <a:pt x="467" y="79"/>
                  </a:lnTo>
                  <a:close/>
                  <a:moveTo>
                    <a:pt x="400" y="101"/>
                  </a:move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1" y="101"/>
                    <a:pt x="401" y="101"/>
                  </a:cubicBezTo>
                  <a:cubicBezTo>
                    <a:pt x="400" y="101"/>
                    <a:pt x="400" y="101"/>
                    <a:pt x="400" y="101"/>
                  </a:cubicBezTo>
                  <a:close/>
                  <a:moveTo>
                    <a:pt x="181" y="102"/>
                  </a:move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lose/>
                  <a:moveTo>
                    <a:pt x="98" y="102"/>
                  </a:moveTo>
                  <a:cubicBezTo>
                    <a:pt x="98" y="102"/>
                    <a:pt x="98" y="102"/>
                    <a:pt x="100" y="102"/>
                  </a:cubicBezTo>
                  <a:cubicBezTo>
                    <a:pt x="99" y="102"/>
                    <a:pt x="98" y="102"/>
                    <a:pt x="98" y="102"/>
                  </a:cubicBezTo>
                  <a:close/>
                  <a:moveTo>
                    <a:pt x="74" y="102"/>
                  </a:moveTo>
                  <a:cubicBezTo>
                    <a:pt x="74" y="102"/>
                    <a:pt x="74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2"/>
                    <a:pt x="74" y="102"/>
                    <a:pt x="74" y="102"/>
                  </a:cubicBezTo>
                  <a:close/>
                  <a:moveTo>
                    <a:pt x="82" y="103"/>
                  </a:moveTo>
                  <a:cubicBezTo>
                    <a:pt x="82" y="103"/>
                    <a:pt x="81" y="103"/>
                    <a:pt x="81" y="103"/>
                  </a:cubicBezTo>
                  <a:cubicBezTo>
                    <a:pt x="81" y="103"/>
                    <a:pt x="82" y="103"/>
                    <a:pt x="82" y="102"/>
                  </a:cubicBezTo>
                  <a:cubicBezTo>
                    <a:pt x="82" y="103"/>
                    <a:pt x="82" y="103"/>
                    <a:pt x="82" y="103"/>
                  </a:cubicBezTo>
                  <a:close/>
                  <a:moveTo>
                    <a:pt x="213" y="1"/>
                  </a:move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4" y="1"/>
                  </a:cubicBezTo>
                  <a:cubicBezTo>
                    <a:pt x="214" y="1"/>
                    <a:pt x="213" y="1"/>
                    <a:pt x="213" y="1"/>
                  </a:cubicBezTo>
                  <a:close/>
                  <a:moveTo>
                    <a:pt x="213" y="1"/>
                  </a:move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lose/>
                  <a:moveTo>
                    <a:pt x="209" y="1"/>
                  </a:move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lose/>
                  <a:moveTo>
                    <a:pt x="57" y="2"/>
                  </a:move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lose/>
                  <a:moveTo>
                    <a:pt x="215" y="1"/>
                  </a:moveTo>
                  <a:cubicBezTo>
                    <a:pt x="215" y="1"/>
                    <a:pt x="215" y="1"/>
                    <a:pt x="215" y="1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5" y="1"/>
                    <a:pt x="215" y="1"/>
                    <a:pt x="215" y="1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5" y="103"/>
                  </a:cubicBezTo>
                  <a:cubicBezTo>
                    <a:pt x="55" y="103"/>
                    <a:pt x="55" y="103"/>
                    <a:pt x="55" y="103"/>
                  </a:cubicBezTo>
                  <a:close/>
                  <a:moveTo>
                    <a:pt x="149" y="98"/>
                  </a:move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49" y="98"/>
                    <a:pt x="149" y="98"/>
                  </a:cubicBezTo>
                  <a:close/>
                  <a:moveTo>
                    <a:pt x="311" y="102"/>
                  </a:moveTo>
                  <a:cubicBezTo>
                    <a:pt x="311" y="102"/>
                    <a:pt x="311" y="102"/>
                    <a:pt x="311" y="102"/>
                  </a:cubicBezTo>
                  <a:cubicBezTo>
                    <a:pt x="311" y="102"/>
                    <a:pt x="311" y="102"/>
                    <a:pt x="311" y="102"/>
                  </a:cubicBezTo>
                  <a:cubicBezTo>
                    <a:pt x="311" y="102"/>
                    <a:pt x="311" y="102"/>
                    <a:pt x="311" y="102"/>
                  </a:cubicBezTo>
                  <a:close/>
                  <a:moveTo>
                    <a:pt x="325" y="102"/>
                  </a:moveTo>
                  <a:cubicBezTo>
                    <a:pt x="325" y="102"/>
                    <a:pt x="325" y="102"/>
                    <a:pt x="325" y="102"/>
                  </a:cubicBezTo>
                  <a:cubicBezTo>
                    <a:pt x="325" y="102"/>
                    <a:pt x="325" y="102"/>
                    <a:pt x="325" y="102"/>
                  </a:cubicBezTo>
                  <a:cubicBezTo>
                    <a:pt x="325" y="102"/>
                    <a:pt x="325" y="102"/>
                    <a:pt x="325" y="102"/>
                  </a:cubicBezTo>
                  <a:close/>
                  <a:moveTo>
                    <a:pt x="403" y="102"/>
                  </a:moveTo>
                  <a:cubicBezTo>
                    <a:pt x="403" y="102"/>
                    <a:pt x="403" y="102"/>
                    <a:pt x="403" y="102"/>
                  </a:cubicBezTo>
                  <a:cubicBezTo>
                    <a:pt x="403" y="102"/>
                    <a:pt x="403" y="102"/>
                    <a:pt x="402" y="102"/>
                  </a:cubicBezTo>
                  <a:cubicBezTo>
                    <a:pt x="403" y="102"/>
                    <a:pt x="403" y="102"/>
                    <a:pt x="403" y="102"/>
                  </a:cubicBezTo>
                  <a:close/>
                </a:path>
              </a:pathLst>
            </a:custGeom>
            <a:solidFill>
              <a:srgbClr val="E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5" name="矩形 114"/>
          <p:cNvSpPr/>
          <p:nvPr/>
        </p:nvSpPr>
        <p:spPr>
          <a:xfrm>
            <a:off x="1120775" y="932815"/>
            <a:ext cx="6341110" cy="2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25000"/>
              </a:lnSpc>
            </a:pPr>
            <a:r>
              <a:rPr lang="zh-CN" altLang="en-US" sz="2400" dirty="0" smtClean="0">
                <a:solidFill>
                  <a:schemeClr val="bg1"/>
                </a:solidFill>
                <a:sym typeface="+mn-ea"/>
              </a:rPr>
              <a:t>单元目标：</a:t>
            </a:r>
            <a:endParaRPr lang="zh-CN" altLang="en-US" sz="2400" b="0" dirty="0" smtClean="0">
              <a:solidFill>
                <a:schemeClr val="bg1"/>
              </a:solidFill>
            </a:endParaRPr>
          </a:p>
          <a:p>
            <a:pPr fontAlgn="auto">
              <a:lnSpc>
                <a:spcPct val="125000"/>
              </a:lnSpc>
            </a:pPr>
            <a:r>
              <a:rPr lang="zh-CN" altLang="en-US" sz="2400" dirty="0" smtClean="0">
                <a:solidFill>
                  <a:schemeClr val="bg1"/>
                </a:solidFill>
                <a:sym typeface="+mn-ea"/>
              </a:rPr>
              <a:t>       通过了解新航路开辟所引发的全球性流动、人类认识世界的视野和能力的改变，以及对世界各区域文明的不同影响，理解大航海时代是人类历史从分散走向整体过程中的重要节点。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197" name="组合 5196"/>
          <p:cNvGrpSpPr/>
          <p:nvPr/>
        </p:nvGrpSpPr>
        <p:grpSpPr>
          <a:xfrm>
            <a:off x="6863111" y="2447055"/>
            <a:ext cx="2120695" cy="2565670"/>
            <a:chOff x="5485345" y="2197052"/>
            <a:chExt cx="2120695" cy="2565670"/>
          </a:xfrm>
        </p:grpSpPr>
        <p:grpSp>
          <p:nvGrpSpPr>
            <p:cNvPr id="7" name="组合 6"/>
            <p:cNvGrpSpPr/>
            <p:nvPr/>
          </p:nvGrpSpPr>
          <p:grpSpPr>
            <a:xfrm>
              <a:off x="5485345" y="2197052"/>
              <a:ext cx="755423" cy="455559"/>
              <a:chOff x="5848972" y="2330177"/>
              <a:chExt cx="755423" cy="455559"/>
            </a:xfrm>
          </p:grpSpPr>
          <p:cxnSp>
            <p:nvCxnSpPr>
              <p:cNvPr id="5204" name="直接连接符 5203"/>
              <p:cNvCxnSpPr/>
              <p:nvPr/>
            </p:nvCxnSpPr>
            <p:spPr>
              <a:xfrm flipH="1" flipV="1">
                <a:off x="5933903" y="2330177"/>
                <a:ext cx="654321" cy="4555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 rot="425465">
                <a:off x="5848972" y="2562325"/>
                <a:ext cx="755423" cy="198796"/>
              </a:xfrm>
              <a:prstGeom prst="line">
                <a:avLst/>
              </a:prstGeom>
              <a:solidFill>
                <a:schemeClr val="bg2">
                  <a:lumMod val="50000"/>
                </a:schemeClr>
              </a:solidFill>
              <a:ln w="285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196" name="组合 5195"/>
            <p:cNvGrpSpPr/>
            <p:nvPr/>
          </p:nvGrpSpPr>
          <p:grpSpPr>
            <a:xfrm flipH="1">
              <a:off x="6093873" y="2345457"/>
              <a:ext cx="1512167" cy="2417265"/>
              <a:chOff x="10109200" y="722023"/>
              <a:chExt cx="434975" cy="695325"/>
            </a:xfrm>
          </p:grpSpPr>
          <p:sp>
            <p:nvSpPr>
              <p:cNvPr id="5187" name="Freeform 34"/>
              <p:cNvSpPr/>
              <p:nvPr/>
            </p:nvSpPr>
            <p:spPr bwMode="auto">
              <a:xfrm>
                <a:off x="10109200" y="780761"/>
                <a:ext cx="434975" cy="636587"/>
              </a:xfrm>
              <a:custGeom>
                <a:avLst/>
                <a:gdLst>
                  <a:gd name="T0" fmla="*/ 147 w 279"/>
                  <a:gd name="T1" fmla="*/ 86 h 409"/>
                  <a:gd name="T2" fmla="*/ 274 w 279"/>
                  <a:gd name="T3" fmla="*/ 26 h 409"/>
                  <a:gd name="T4" fmla="*/ 252 w 279"/>
                  <a:gd name="T5" fmla="*/ 6 h 409"/>
                  <a:gd name="T6" fmla="*/ 144 w 279"/>
                  <a:gd name="T7" fmla="*/ 56 h 409"/>
                  <a:gd name="T8" fmla="*/ 132 w 279"/>
                  <a:gd name="T9" fmla="*/ 58 h 409"/>
                  <a:gd name="T10" fmla="*/ 130 w 279"/>
                  <a:gd name="T11" fmla="*/ 58 h 409"/>
                  <a:gd name="T12" fmla="*/ 61 w 279"/>
                  <a:gd name="T13" fmla="*/ 58 h 409"/>
                  <a:gd name="T14" fmla="*/ 15 w 279"/>
                  <a:gd name="T15" fmla="*/ 84 h 409"/>
                  <a:gd name="T16" fmla="*/ 0 w 279"/>
                  <a:gd name="T17" fmla="*/ 116 h 409"/>
                  <a:gd name="T18" fmla="*/ 1 w 279"/>
                  <a:gd name="T19" fmla="*/ 124 h 409"/>
                  <a:gd name="T20" fmla="*/ 35 w 279"/>
                  <a:gd name="T21" fmla="*/ 151 h 409"/>
                  <a:gd name="T22" fmla="*/ 104 w 279"/>
                  <a:gd name="T23" fmla="*/ 154 h 409"/>
                  <a:gd name="T24" fmla="*/ 101 w 279"/>
                  <a:gd name="T25" fmla="*/ 124 h 409"/>
                  <a:gd name="T26" fmla="*/ 36 w 279"/>
                  <a:gd name="T27" fmla="*/ 120 h 409"/>
                  <a:gd name="T28" fmla="*/ 30 w 279"/>
                  <a:gd name="T29" fmla="*/ 116 h 409"/>
                  <a:gd name="T30" fmla="*/ 30 w 279"/>
                  <a:gd name="T31" fmla="*/ 116 h 409"/>
                  <a:gd name="T32" fmla="*/ 46 w 279"/>
                  <a:gd name="T33" fmla="*/ 96 h 409"/>
                  <a:gd name="T34" fmla="*/ 73 w 279"/>
                  <a:gd name="T35" fmla="*/ 121 h 409"/>
                  <a:gd name="T36" fmla="*/ 89 w 279"/>
                  <a:gd name="T37" fmla="*/ 121 h 409"/>
                  <a:gd name="T38" fmla="*/ 78 w 279"/>
                  <a:gd name="T39" fmla="*/ 86 h 409"/>
                  <a:gd name="T40" fmla="*/ 115 w 279"/>
                  <a:gd name="T41" fmla="*/ 86 h 409"/>
                  <a:gd name="T42" fmla="*/ 104 w 279"/>
                  <a:gd name="T43" fmla="*/ 120 h 409"/>
                  <a:gd name="T44" fmla="*/ 104 w 279"/>
                  <a:gd name="T45" fmla="*/ 158 h 409"/>
                  <a:gd name="T46" fmla="*/ 104 w 279"/>
                  <a:gd name="T47" fmla="*/ 171 h 409"/>
                  <a:gd name="T48" fmla="*/ 89 w 279"/>
                  <a:gd name="T49" fmla="*/ 159 h 409"/>
                  <a:gd name="T50" fmla="*/ 46 w 279"/>
                  <a:gd name="T51" fmla="*/ 157 h 409"/>
                  <a:gd name="T52" fmla="*/ 46 w 279"/>
                  <a:gd name="T53" fmla="*/ 201 h 409"/>
                  <a:gd name="T54" fmla="*/ 69 w 279"/>
                  <a:gd name="T55" fmla="*/ 409 h 409"/>
                  <a:gd name="T56" fmla="*/ 92 w 279"/>
                  <a:gd name="T57" fmla="*/ 216 h 409"/>
                  <a:gd name="T58" fmla="*/ 101 w 279"/>
                  <a:gd name="T59" fmla="*/ 385 h 409"/>
                  <a:gd name="T60" fmla="*/ 147 w 279"/>
                  <a:gd name="T61" fmla="*/ 385 h 409"/>
                  <a:gd name="T62" fmla="*/ 147 w 279"/>
                  <a:gd name="T63" fmla="*/ 165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9" h="409">
                    <a:moveTo>
                      <a:pt x="147" y="165"/>
                    </a:moveTo>
                    <a:cubicBezTo>
                      <a:pt x="147" y="86"/>
                      <a:pt x="147" y="86"/>
                      <a:pt x="147" y="86"/>
                    </a:cubicBezTo>
                    <a:cubicBezTo>
                      <a:pt x="157" y="84"/>
                      <a:pt x="170" y="81"/>
                      <a:pt x="185" y="77"/>
                    </a:cubicBezTo>
                    <a:cubicBezTo>
                      <a:pt x="214" y="68"/>
                      <a:pt x="248" y="54"/>
                      <a:pt x="274" y="26"/>
                    </a:cubicBezTo>
                    <a:cubicBezTo>
                      <a:pt x="279" y="20"/>
                      <a:pt x="279" y="11"/>
                      <a:pt x="273" y="5"/>
                    </a:cubicBezTo>
                    <a:cubicBezTo>
                      <a:pt x="267" y="0"/>
                      <a:pt x="257" y="0"/>
                      <a:pt x="252" y="6"/>
                    </a:cubicBezTo>
                    <a:cubicBezTo>
                      <a:pt x="233" y="27"/>
                      <a:pt x="202" y="40"/>
                      <a:pt x="177" y="48"/>
                    </a:cubicBezTo>
                    <a:cubicBezTo>
                      <a:pt x="164" y="52"/>
                      <a:pt x="152" y="54"/>
                      <a:pt x="144" y="56"/>
                    </a:cubicBezTo>
                    <a:cubicBezTo>
                      <a:pt x="140" y="57"/>
                      <a:pt x="136" y="57"/>
                      <a:pt x="134" y="57"/>
                    </a:cubicBezTo>
                    <a:cubicBezTo>
                      <a:pt x="133" y="57"/>
                      <a:pt x="132" y="58"/>
                      <a:pt x="132" y="58"/>
                    </a:cubicBezTo>
                    <a:cubicBezTo>
                      <a:pt x="131" y="58"/>
                      <a:pt x="131" y="58"/>
                      <a:pt x="131" y="58"/>
                    </a:cubicBezTo>
                    <a:cubicBezTo>
                      <a:pt x="131" y="58"/>
                      <a:pt x="131" y="58"/>
                      <a:pt x="130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1" y="58"/>
                      <a:pt x="61" y="58"/>
                    </a:cubicBezTo>
                    <a:cubicBezTo>
                      <a:pt x="53" y="58"/>
                      <a:pt x="47" y="60"/>
                      <a:pt x="41" y="63"/>
                    </a:cubicBezTo>
                    <a:cubicBezTo>
                      <a:pt x="32" y="68"/>
                      <a:pt x="22" y="75"/>
                      <a:pt x="15" y="84"/>
                    </a:cubicBezTo>
                    <a:cubicBezTo>
                      <a:pt x="11" y="88"/>
                      <a:pt x="8" y="93"/>
                      <a:pt x="5" y="98"/>
                    </a:cubicBezTo>
                    <a:cubicBezTo>
                      <a:pt x="2" y="103"/>
                      <a:pt x="0" y="109"/>
                      <a:pt x="0" y="116"/>
                    </a:cubicBezTo>
                    <a:cubicBezTo>
                      <a:pt x="0" y="119"/>
                      <a:pt x="1" y="121"/>
                      <a:pt x="1" y="12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3" y="129"/>
                      <a:pt x="6" y="135"/>
                      <a:pt x="10" y="139"/>
                    </a:cubicBezTo>
                    <a:cubicBezTo>
                      <a:pt x="16" y="145"/>
                      <a:pt x="25" y="149"/>
                      <a:pt x="35" y="151"/>
                    </a:cubicBezTo>
                    <a:cubicBezTo>
                      <a:pt x="46" y="154"/>
                      <a:pt x="58" y="155"/>
                      <a:pt x="74" y="155"/>
                    </a:cubicBezTo>
                    <a:cubicBezTo>
                      <a:pt x="83" y="155"/>
                      <a:pt x="93" y="155"/>
                      <a:pt x="104" y="154"/>
                    </a:cubicBezTo>
                    <a:cubicBezTo>
                      <a:pt x="112" y="153"/>
                      <a:pt x="118" y="146"/>
                      <a:pt x="118" y="138"/>
                    </a:cubicBezTo>
                    <a:cubicBezTo>
                      <a:pt x="117" y="129"/>
                      <a:pt x="110" y="123"/>
                      <a:pt x="101" y="124"/>
                    </a:cubicBezTo>
                    <a:cubicBezTo>
                      <a:pt x="91" y="125"/>
                      <a:pt x="82" y="125"/>
                      <a:pt x="74" y="125"/>
                    </a:cubicBezTo>
                    <a:cubicBezTo>
                      <a:pt x="55" y="125"/>
                      <a:pt x="43" y="123"/>
                      <a:pt x="36" y="120"/>
                    </a:cubicBezTo>
                    <a:cubicBezTo>
                      <a:pt x="33" y="119"/>
                      <a:pt x="32" y="118"/>
                      <a:pt x="31" y="117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5"/>
                      <a:pt x="31" y="113"/>
                      <a:pt x="33" y="109"/>
                    </a:cubicBezTo>
                    <a:cubicBezTo>
                      <a:pt x="36" y="105"/>
                      <a:pt x="41" y="100"/>
                      <a:pt x="46" y="96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51" y="120"/>
                      <a:pt x="60" y="121"/>
                      <a:pt x="73" y="121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79" y="121"/>
                      <a:pt x="84" y="121"/>
                      <a:pt x="89" y="121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83" y="100"/>
                      <a:pt x="78" y="94"/>
                      <a:pt x="78" y="86"/>
                    </a:cubicBezTo>
                    <a:cubicBezTo>
                      <a:pt x="78" y="76"/>
                      <a:pt x="86" y="68"/>
                      <a:pt x="96" y="68"/>
                    </a:cubicBezTo>
                    <a:cubicBezTo>
                      <a:pt x="107" y="68"/>
                      <a:pt x="115" y="76"/>
                      <a:pt x="115" y="86"/>
                    </a:cubicBezTo>
                    <a:cubicBezTo>
                      <a:pt x="115" y="94"/>
                      <a:pt x="110" y="100"/>
                      <a:pt x="104" y="103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13" y="121"/>
                      <a:pt x="121" y="128"/>
                      <a:pt x="121" y="137"/>
                    </a:cubicBezTo>
                    <a:cubicBezTo>
                      <a:pt x="122" y="148"/>
                      <a:pt x="115" y="157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71"/>
                      <a:pt x="104" y="171"/>
                      <a:pt x="104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9" y="159"/>
                      <a:pt x="89" y="159"/>
                      <a:pt x="89" y="159"/>
                    </a:cubicBezTo>
                    <a:cubicBezTo>
                      <a:pt x="84" y="159"/>
                      <a:pt x="79" y="159"/>
                      <a:pt x="74" y="159"/>
                    </a:cubicBezTo>
                    <a:cubicBezTo>
                      <a:pt x="63" y="159"/>
                      <a:pt x="54" y="158"/>
                      <a:pt x="46" y="157"/>
                    </a:cubicBezTo>
                    <a:cubicBezTo>
                      <a:pt x="46" y="165"/>
                      <a:pt x="46" y="165"/>
                      <a:pt x="46" y="165"/>
                    </a:cubicBezTo>
                    <a:cubicBezTo>
                      <a:pt x="46" y="201"/>
                      <a:pt x="46" y="201"/>
                      <a:pt x="46" y="201"/>
                    </a:cubicBezTo>
                    <a:cubicBezTo>
                      <a:pt x="46" y="385"/>
                      <a:pt x="46" y="385"/>
                      <a:pt x="46" y="385"/>
                    </a:cubicBezTo>
                    <a:cubicBezTo>
                      <a:pt x="46" y="398"/>
                      <a:pt x="56" y="409"/>
                      <a:pt x="69" y="409"/>
                    </a:cubicBezTo>
                    <a:cubicBezTo>
                      <a:pt x="82" y="409"/>
                      <a:pt x="92" y="398"/>
                      <a:pt x="92" y="385"/>
                    </a:cubicBezTo>
                    <a:cubicBezTo>
                      <a:pt x="92" y="216"/>
                      <a:pt x="92" y="216"/>
                      <a:pt x="92" y="216"/>
                    </a:cubicBezTo>
                    <a:cubicBezTo>
                      <a:pt x="101" y="216"/>
                      <a:pt x="101" y="216"/>
                      <a:pt x="101" y="216"/>
                    </a:cubicBezTo>
                    <a:cubicBezTo>
                      <a:pt x="101" y="385"/>
                      <a:pt x="101" y="385"/>
                      <a:pt x="101" y="385"/>
                    </a:cubicBezTo>
                    <a:cubicBezTo>
                      <a:pt x="101" y="398"/>
                      <a:pt x="111" y="409"/>
                      <a:pt x="124" y="409"/>
                    </a:cubicBezTo>
                    <a:cubicBezTo>
                      <a:pt x="137" y="409"/>
                      <a:pt x="147" y="398"/>
                      <a:pt x="147" y="385"/>
                    </a:cubicBezTo>
                    <a:cubicBezTo>
                      <a:pt x="147" y="201"/>
                      <a:pt x="147" y="201"/>
                      <a:pt x="147" y="201"/>
                    </a:cubicBezTo>
                    <a:lnTo>
                      <a:pt x="147" y="165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88" name="Oval 35"/>
              <p:cNvSpPr>
                <a:spLocks noChangeArrowheads="1"/>
              </p:cNvSpPr>
              <p:nvPr/>
            </p:nvSpPr>
            <p:spPr bwMode="auto">
              <a:xfrm>
                <a:off x="10193338" y="722023"/>
                <a:ext cx="133350" cy="13176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323850" y="8808"/>
            <a:ext cx="8661742" cy="5135010"/>
            <a:chOff x="323850" y="8490"/>
            <a:chExt cx="8661742" cy="5135010"/>
          </a:xfrm>
        </p:grpSpPr>
        <p:grpSp>
          <p:nvGrpSpPr>
            <p:cNvPr id="118" name="组合 117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136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138" name="直接连接符 137"/>
              <p:cNvCxnSpPr>
                <a:stCxn id="137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组合 118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12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323850" y="8808"/>
            <a:ext cx="8661742" cy="5135010"/>
            <a:chOff x="323850" y="8490"/>
            <a:chExt cx="8661742" cy="5135010"/>
          </a:xfrm>
        </p:grpSpPr>
        <p:grpSp>
          <p:nvGrpSpPr>
            <p:cNvPr id="91" name="组合 90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109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111" name="直接连接符 110"/>
              <p:cNvCxnSpPr>
                <a:stCxn id="110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组合 91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93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252492" y="1201275"/>
            <a:ext cx="3623912" cy="3365772"/>
            <a:chOff x="262631" y="842937"/>
            <a:chExt cx="6082875" cy="493071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878"/>
            <a:stretch>
              <a:fillRect/>
            </a:stretch>
          </p:blipFill>
          <p:spPr>
            <a:xfrm>
              <a:off x="262632" y="842937"/>
              <a:ext cx="6082874" cy="4930717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62631" y="842937"/>
              <a:ext cx="6082875" cy="47163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p>
              <a:r>
                <a:rPr lang="zh-CN" altLang="en-US" sz="15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郑和    哥伦布   达</a:t>
              </a:r>
              <a:r>
                <a:rPr lang="en-US" altLang="zh-CN" sz="15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lang="zh-CN" altLang="en-US" sz="15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伽马  麦哲伦</a:t>
              </a:r>
              <a:endParaRPr lang="zh-CN" altLang="en-US" sz="15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979545" y="868654"/>
            <a:ext cx="5055870" cy="29533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【问题探究】  </a:t>
            </a:r>
            <a:endParaRPr lang="en-US" altLang="zh-CN" sz="2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及观郑君，则全世界历史上所号称航海伟人，能与并肩者何其寡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则哥伦布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以后，有无量数之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哥伦布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而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我则郑和以后，竟无第二之郑和，噫嘻，是岂郑君之罪也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。”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100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梁启超</a:t>
            </a:r>
            <a:r>
              <a:rPr lang="en-US" altLang="zh-CN" sz="2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祖国大航海家郑和传</a:t>
            </a:r>
            <a:r>
              <a:rPr lang="en-US" altLang="zh-CN" sz="2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78794" y="339540"/>
            <a:ext cx="5042059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来自于百年前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质疑和感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叹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88606" y="3883316"/>
            <a:ext cx="46539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 </a:t>
            </a:r>
            <a:r>
              <a:rPr lang="zh-CN" altLang="en-US" sz="2400"/>
              <a:t>概括梁启超的观点，尝试回答梁启超提出的问题。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Freeform 7"/>
          <p:cNvSpPr/>
          <p:nvPr/>
        </p:nvSpPr>
        <p:spPr>
          <a:xfrm>
            <a:off x="3617119" y="1439784"/>
            <a:ext cx="1910954" cy="688181"/>
          </a:xfrm>
          <a:custGeom>
            <a:avLst/>
            <a:gdLst/>
            <a:ahLst/>
            <a:cxnLst>
              <a:cxn ang="0">
                <a:pos x="1132417" y="0"/>
              </a:cxn>
              <a:cxn ang="0">
                <a:pos x="0" y="732376"/>
              </a:cxn>
              <a:cxn ang="0">
                <a:pos x="2547938" y="917575"/>
              </a:cxn>
              <a:cxn ang="0">
                <a:pos x="1132417" y="0"/>
              </a:cxn>
            </a:cxnLst>
            <a:pathLst>
              <a:path w="909" h="327">
                <a:moveTo>
                  <a:pt x="404" y="0"/>
                </a:moveTo>
                <a:lnTo>
                  <a:pt x="0" y="261"/>
                </a:lnTo>
                <a:lnTo>
                  <a:pt x="909" y="327"/>
                </a:lnTo>
                <a:lnTo>
                  <a:pt x="404" y="0"/>
                </a:lnTo>
                <a:close/>
              </a:path>
            </a:pathLst>
          </a:custGeom>
          <a:solidFill>
            <a:srgbClr val="AB7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79" name="Freeform 12"/>
          <p:cNvSpPr/>
          <p:nvPr/>
        </p:nvSpPr>
        <p:spPr>
          <a:xfrm>
            <a:off x="3683794" y="1713627"/>
            <a:ext cx="184547" cy="369094"/>
          </a:xfrm>
          <a:custGeom>
            <a:avLst/>
            <a:gdLst/>
            <a:ahLst/>
            <a:cxnLst>
              <a:cxn ang="0">
                <a:pos x="0" y="492125"/>
              </a:cxn>
              <a:cxn ang="0">
                <a:pos x="0" y="184547"/>
              </a:cxn>
              <a:cxn ang="0">
                <a:pos x="59237" y="350867"/>
              </a:cxn>
              <a:cxn ang="0">
                <a:pos x="107083" y="0"/>
              </a:cxn>
              <a:cxn ang="0">
                <a:pos x="150372" y="330362"/>
              </a:cxn>
              <a:cxn ang="0">
                <a:pos x="182269" y="177712"/>
              </a:cxn>
              <a:cxn ang="0">
                <a:pos x="246063" y="492125"/>
              </a:cxn>
              <a:cxn ang="0">
                <a:pos x="0" y="492125"/>
              </a:cxn>
            </a:cxnLst>
            <a:pathLst>
              <a:path w="108" h="216">
                <a:moveTo>
                  <a:pt x="0" y="216"/>
                </a:moveTo>
                <a:lnTo>
                  <a:pt x="0" y="81"/>
                </a:lnTo>
                <a:lnTo>
                  <a:pt x="26" y="154"/>
                </a:lnTo>
                <a:lnTo>
                  <a:pt x="47" y="0"/>
                </a:lnTo>
                <a:lnTo>
                  <a:pt x="66" y="145"/>
                </a:lnTo>
                <a:lnTo>
                  <a:pt x="80" y="78"/>
                </a:lnTo>
                <a:lnTo>
                  <a:pt x="108" y="216"/>
                </a:lnTo>
                <a:lnTo>
                  <a:pt x="0" y="216"/>
                </a:lnTo>
                <a:close/>
              </a:path>
            </a:pathLst>
          </a:custGeom>
          <a:solidFill>
            <a:srgbClr val="0031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80" name="Freeform 13"/>
          <p:cNvSpPr/>
          <p:nvPr/>
        </p:nvSpPr>
        <p:spPr>
          <a:xfrm>
            <a:off x="3893344" y="1519555"/>
            <a:ext cx="258366" cy="563166"/>
          </a:xfrm>
          <a:custGeom>
            <a:avLst/>
            <a:gdLst/>
            <a:ahLst/>
            <a:cxnLst>
              <a:cxn ang="0">
                <a:pos x="0" y="750888"/>
              </a:cxn>
              <a:cxn ang="0">
                <a:pos x="0" y="102394"/>
              </a:cxn>
              <a:cxn ang="0">
                <a:pos x="79848" y="416402"/>
              </a:cxn>
              <a:cxn ang="0">
                <a:pos x="146008" y="0"/>
              </a:cxn>
              <a:cxn ang="0">
                <a:pos x="225856" y="400474"/>
              </a:cxn>
              <a:cxn ang="0">
                <a:pos x="292016" y="204788"/>
              </a:cxn>
              <a:cxn ang="0">
                <a:pos x="344488" y="750888"/>
              </a:cxn>
              <a:cxn ang="0">
                <a:pos x="0" y="750888"/>
              </a:cxn>
            </a:cxnLst>
            <a:pathLst>
              <a:path w="151" h="330">
                <a:moveTo>
                  <a:pt x="0" y="330"/>
                </a:moveTo>
                <a:lnTo>
                  <a:pt x="0" y="45"/>
                </a:lnTo>
                <a:lnTo>
                  <a:pt x="35" y="183"/>
                </a:lnTo>
                <a:lnTo>
                  <a:pt x="64" y="0"/>
                </a:lnTo>
                <a:lnTo>
                  <a:pt x="99" y="176"/>
                </a:lnTo>
                <a:lnTo>
                  <a:pt x="128" y="90"/>
                </a:lnTo>
                <a:lnTo>
                  <a:pt x="151" y="330"/>
                </a:lnTo>
                <a:lnTo>
                  <a:pt x="0" y="330"/>
                </a:lnTo>
                <a:close/>
              </a:path>
            </a:pathLst>
          </a:custGeom>
          <a:solidFill>
            <a:srgbClr val="00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81" name="Freeform 17"/>
          <p:cNvSpPr/>
          <p:nvPr/>
        </p:nvSpPr>
        <p:spPr>
          <a:xfrm>
            <a:off x="4919663" y="1929130"/>
            <a:ext cx="319088" cy="161925"/>
          </a:xfrm>
          <a:custGeom>
            <a:avLst/>
            <a:gdLst/>
            <a:ahLst/>
            <a:cxnLst>
              <a:cxn ang="0">
                <a:pos x="210032" y="0"/>
              </a:cxn>
              <a:cxn ang="0">
                <a:pos x="0" y="215900"/>
              </a:cxn>
              <a:cxn ang="0">
                <a:pos x="425450" y="215900"/>
              </a:cxn>
              <a:cxn ang="0">
                <a:pos x="210032" y="0"/>
              </a:cxn>
            </a:cxnLst>
            <a:pathLst>
              <a:path w="79" h="40">
                <a:moveTo>
                  <a:pt x="39" y="0"/>
                </a:moveTo>
                <a:cubicBezTo>
                  <a:pt x="18" y="0"/>
                  <a:pt x="0" y="18"/>
                  <a:pt x="0" y="40"/>
                </a:cubicBezTo>
                <a:cubicBezTo>
                  <a:pt x="79" y="40"/>
                  <a:pt x="79" y="40"/>
                  <a:pt x="79" y="40"/>
                </a:cubicBezTo>
                <a:cubicBezTo>
                  <a:pt x="79" y="18"/>
                  <a:pt x="61" y="0"/>
                  <a:pt x="39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82" name="Freeform 18"/>
          <p:cNvSpPr/>
          <p:nvPr/>
        </p:nvSpPr>
        <p:spPr>
          <a:xfrm>
            <a:off x="4050506" y="1831499"/>
            <a:ext cx="502444" cy="251222"/>
          </a:xfrm>
          <a:custGeom>
            <a:avLst/>
            <a:gdLst/>
            <a:ahLst/>
            <a:cxnLst>
              <a:cxn ang="0">
                <a:pos x="334963" y="0"/>
              </a:cxn>
              <a:cxn ang="0">
                <a:pos x="0" y="334963"/>
              </a:cxn>
              <a:cxn ang="0">
                <a:pos x="669925" y="334963"/>
              </a:cxn>
              <a:cxn ang="0">
                <a:pos x="334963" y="0"/>
              </a:cxn>
            </a:cxnLst>
            <a:pathLst>
              <a:path w="124" h="62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124" y="62"/>
                  <a:pt x="124" y="62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83" name="Freeform 66"/>
          <p:cNvSpPr/>
          <p:nvPr/>
        </p:nvSpPr>
        <p:spPr>
          <a:xfrm>
            <a:off x="5395913" y="1999377"/>
            <a:ext cx="157163" cy="77390"/>
          </a:xfrm>
          <a:custGeom>
            <a:avLst/>
            <a:gdLst/>
            <a:ahLst/>
            <a:cxnLst>
              <a:cxn ang="0">
                <a:pos x="102088" y="0"/>
              </a:cxn>
              <a:cxn ang="0">
                <a:pos x="0" y="103187"/>
              </a:cxn>
              <a:cxn ang="0">
                <a:pos x="209550" y="103187"/>
              </a:cxn>
              <a:cxn ang="0">
                <a:pos x="102088" y="0"/>
              </a:cxn>
            </a:cxnLst>
            <a:pathLst>
              <a:path w="39" h="19">
                <a:moveTo>
                  <a:pt x="19" y="0"/>
                </a:moveTo>
                <a:cubicBezTo>
                  <a:pt x="9" y="0"/>
                  <a:pt x="0" y="9"/>
                  <a:pt x="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9"/>
                  <a:pt x="30" y="0"/>
                  <a:pt x="19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84" name="Freeform 67"/>
          <p:cNvSpPr/>
          <p:nvPr/>
        </p:nvSpPr>
        <p:spPr>
          <a:xfrm>
            <a:off x="5164931" y="1763634"/>
            <a:ext cx="170260" cy="327422"/>
          </a:xfrm>
          <a:custGeom>
            <a:avLst/>
            <a:gdLst/>
            <a:ahLst/>
            <a:cxnLst>
              <a:cxn ang="0">
                <a:pos x="227013" y="436562"/>
              </a:cxn>
              <a:cxn ang="0">
                <a:pos x="0" y="436562"/>
              </a:cxn>
              <a:cxn ang="0">
                <a:pos x="0" y="113183"/>
              </a:cxn>
              <a:cxn ang="0">
                <a:pos x="113507" y="0"/>
              </a:cxn>
              <a:cxn ang="0">
                <a:pos x="113507" y="0"/>
              </a:cxn>
              <a:cxn ang="0">
                <a:pos x="227013" y="113183"/>
              </a:cxn>
              <a:cxn ang="0">
                <a:pos x="227013" y="436562"/>
              </a:cxn>
            </a:cxnLst>
            <a:pathLst>
              <a:path w="42" h="81">
                <a:moveTo>
                  <a:pt x="42" y="81"/>
                </a:moveTo>
                <a:cubicBezTo>
                  <a:pt x="0" y="81"/>
                  <a:pt x="0" y="81"/>
                  <a:pt x="0" y="8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10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33" y="0"/>
                  <a:pt x="42" y="9"/>
                  <a:pt x="42" y="21"/>
                </a:cubicBezTo>
                <a:lnTo>
                  <a:pt x="42" y="81"/>
                </a:lnTo>
                <a:close/>
              </a:path>
            </a:pathLst>
          </a:custGeom>
          <a:solidFill>
            <a:srgbClr val="0031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85" name="Freeform 68"/>
          <p:cNvSpPr/>
          <p:nvPr/>
        </p:nvSpPr>
        <p:spPr>
          <a:xfrm>
            <a:off x="5108972" y="1989852"/>
            <a:ext cx="202406" cy="101203"/>
          </a:xfrm>
          <a:custGeom>
            <a:avLst/>
            <a:gdLst/>
            <a:ahLst/>
            <a:cxnLst>
              <a:cxn ang="0">
                <a:pos x="134938" y="0"/>
              </a:cxn>
              <a:cxn ang="0">
                <a:pos x="0" y="134937"/>
              </a:cxn>
              <a:cxn ang="0">
                <a:pos x="269875" y="134937"/>
              </a:cxn>
              <a:cxn ang="0">
                <a:pos x="134938" y="0"/>
              </a:cxn>
            </a:cxnLst>
            <a:pathLst>
              <a:path w="50" h="25">
                <a:moveTo>
                  <a:pt x="25" y="0"/>
                </a:moveTo>
                <a:cubicBezTo>
                  <a:pt x="11" y="0"/>
                  <a:pt x="0" y="11"/>
                  <a:pt x="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11"/>
                  <a:pt x="39" y="0"/>
                  <a:pt x="25" y="0"/>
                </a:cubicBez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86" name="Freeform 98"/>
          <p:cNvSpPr/>
          <p:nvPr/>
        </p:nvSpPr>
        <p:spPr>
          <a:xfrm>
            <a:off x="4818460" y="1000443"/>
            <a:ext cx="322659" cy="329804"/>
          </a:xfrm>
          <a:custGeom>
            <a:avLst/>
            <a:gdLst/>
            <a:ahLst/>
            <a:cxnLst>
              <a:cxn ang="0">
                <a:pos x="172085" y="439738"/>
              </a:cxn>
              <a:cxn ang="0">
                <a:pos x="0" y="276872"/>
              </a:cxn>
              <a:cxn ang="0">
                <a:pos x="215106" y="48860"/>
              </a:cxn>
              <a:cxn ang="0">
                <a:pos x="381813" y="43431"/>
              </a:cxn>
              <a:cxn ang="0">
                <a:pos x="381813" y="43431"/>
              </a:cxn>
              <a:cxn ang="0">
                <a:pos x="387191" y="211726"/>
              </a:cxn>
              <a:cxn ang="0">
                <a:pos x="172085" y="439738"/>
              </a:cxn>
            </a:cxnLst>
            <a:pathLst>
              <a:path w="80" h="81">
                <a:moveTo>
                  <a:pt x="32" y="81"/>
                </a:moveTo>
                <a:cubicBezTo>
                  <a:pt x="0" y="51"/>
                  <a:pt x="0" y="51"/>
                  <a:pt x="0" y="51"/>
                </a:cubicBezTo>
                <a:cubicBezTo>
                  <a:pt x="40" y="9"/>
                  <a:pt x="40" y="9"/>
                  <a:pt x="40" y="9"/>
                </a:cubicBezTo>
                <a:cubicBezTo>
                  <a:pt x="48" y="0"/>
                  <a:pt x="62" y="0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80" y="16"/>
                  <a:pt x="80" y="30"/>
                  <a:pt x="72" y="39"/>
                </a:cubicBezTo>
                <a:lnTo>
                  <a:pt x="32" y="81"/>
                </a:lnTo>
                <a:close/>
              </a:path>
            </a:pathLst>
          </a:custGeom>
          <a:solidFill>
            <a:srgbClr val="004C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87" name="Freeform 100"/>
          <p:cNvSpPr/>
          <p:nvPr/>
        </p:nvSpPr>
        <p:spPr>
          <a:xfrm>
            <a:off x="4818460" y="1070690"/>
            <a:ext cx="177403" cy="258365"/>
          </a:xfrm>
          <a:custGeom>
            <a:avLst/>
            <a:gdLst/>
            <a:ahLst/>
            <a:cxnLst>
              <a:cxn ang="0">
                <a:pos x="236537" y="113035"/>
              </a:cxn>
              <a:cxn ang="0">
                <a:pos x="177403" y="0"/>
              </a:cxn>
              <a:cxn ang="0">
                <a:pos x="0" y="183009"/>
              </a:cxn>
              <a:cxn ang="0">
                <a:pos x="172027" y="344487"/>
              </a:cxn>
              <a:cxn ang="0">
                <a:pos x="236537" y="279896"/>
              </a:cxn>
              <a:cxn ang="0">
                <a:pos x="236537" y="113035"/>
              </a:cxn>
            </a:cxnLst>
            <a:pathLst>
              <a:path w="44" h="64">
                <a:moveTo>
                  <a:pt x="44" y="21"/>
                </a:moveTo>
                <a:cubicBezTo>
                  <a:pt x="44" y="12"/>
                  <a:pt x="39" y="4"/>
                  <a:pt x="33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32" y="64"/>
                  <a:pt x="32" y="64"/>
                  <a:pt x="32" y="64"/>
                </a:cubicBezTo>
                <a:cubicBezTo>
                  <a:pt x="44" y="52"/>
                  <a:pt x="44" y="52"/>
                  <a:pt x="44" y="52"/>
                </a:cubicBezTo>
                <a:lnTo>
                  <a:pt x="44" y="21"/>
                </a:lnTo>
                <a:close/>
              </a:path>
            </a:pathLst>
          </a:custGeom>
          <a:solidFill>
            <a:srgbClr val="0031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88" name="Freeform 101"/>
          <p:cNvSpPr/>
          <p:nvPr/>
        </p:nvSpPr>
        <p:spPr>
          <a:xfrm>
            <a:off x="4862513" y="1292146"/>
            <a:ext cx="366713" cy="397669"/>
          </a:xfrm>
          <a:custGeom>
            <a:avLst/>
            <a:gdLst/>
            <a:ahLst/>
            <a:cxnLst>
              <a:cxn ang="0">
                <a:pos x="370742" y="0"/>
              </a:cxn>
              <a:cxn ang="0">
                <a:pos x="365369" y="0"/>
              </a:cxn>
              <a:cxn ang="0">
                <a:pos x="247162" y="124441"/>
              </a:cxn>
              <a:cxn ang="0">
                <a:pos x="247162" y="286754"/>
              </a:cxn>
              <a:cxn ang="0">
                <a:pos x="0" y="286754"/>
              </a:cxn>
              <a:cxn ang="0">
                <a:pos x="0" y="530225"/>
              </a:cxn>
              <a:cxn ang="0">
                <a:pos x="488950" y="530225"/>
              </a:cxn>
              <a:cxn ang="0">
                <a:pos x="488950" y="286754"/>
              </a:cxn>
              <a:cxn ang="0">
                <a:pos x="488950" y="124441"/>
              </a:cxn>
              <a:cxn ang="0">
                <a:pos x="370742" y="0"/>
              </a:cxn>
            </a:cxnLst>
            <a:pathLst>
              <a:path w="91" h="98">
                <a:moveTo>
                  <a:pt x="69" y="0"/>
                </a:moveTo>
                <a:cubicBezTo>
                  <a:pt x="68" y="0"/>
                  <a:pt x="68" y="0"/>
                  <a:pt x="68" y="0"/>
                </a:cubicBezTo>
                <a:cubicBezTo>
                  <a:pt x="56" y="0"/>
                  <a:pt x="46" y="10"/>
                  <a:pt x="46" y="23"/>
                </a:cubicBezTo>
                <a:cubicBezTo>
                  <a:pt x="46" y="53"/>
                  <a:pt x="46" y="53"/>
                  <a:pt x="46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98"/>
                  <a:pt x="0" y="98"/>
                  <a:pt x="0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23"/>
                  <a:pt x="91" y="23"/>
                  <a:pt x="91" y="23"/>
                </a:cubicBezTo>
                <a:cubicBezTo>
                  <a:pt x="91" y="10"/>
                  <a:pt x="81" y="0"/>
                  <a:pt x="69" y="0"/>
                </a:cubicBezTo>
                <a:close/>
              </a:path>
            </a:pathLst>
          </a:custGeom>
          <a:solidFill>
            <a:srgbClr val="004C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89" name="Freeform 102"/>
          <p:cNvSpPr/>
          <p:nvPr/>
        </p:nvSpPr>
        <p:spPr>
          <a:xfrm>
            <a:off x="4491038" y="1259999"/>
            <a:ext cx="259556" cy="409575"/>
          </a:xfrm>
          <a:custGeom>
            <a:avLst/>
            <a:gdLst/>
            <a:ahLst/>
            <a:cxnLst>
              <a:cxn ang="0">
                <a:pos x="227112" y="270347"/>
              </a:cxn>
              <a:cxn ang="0">
                <a:pos x="227112" y="108139"/>
              </a:cxn>
              <a:cxn ang="0">
                <a:pos x="113556" y="0"/>
              </a:cxn>
              <a:cxn ang="0">
                <a:pos x="113556" y="0"/>
              </a:cxn>
              <a:cxn ang="0">
                <a:pos x="0" y="108139"/>
              </a:cxn>
              <a:cxn ang="0">
                <a:pos x="0" y="546100"/>
              </a:cxn>
              <a:cxn ang="0">
                <a:pos x="64889" y="546100"/>
              </a:cxn>
              <a:cxn ang="0">
                <a:pos x="227112" y="546100"/>
              </a:cxn>
              <a:cxn ang="0">
                <a:pos x="346075" y="546100"/>
              </a:cxn>
              <a:cxn ang="0">
                <a:pos x="346075" y="270347"/>
              </a:cxn>
              <a:cxn ang="0">
                <a:pos x="227112" y="270347"/>
              </a:cxn>
            </a:cxnLst>
            <a:pathLst>
              <a:path w="64" h="101">
                <a:moveTo>
                  <a:pt x="42" y="50"/>
                </a:moveTo>
                <a:cubicBezTo>
                  <a:pt x="42" y="20"/>
                  <a:pt x="42" y="20"/>
                  <a:pt x="42" y="20"/>
                </a:cubicBezTo>
                <a:cubicBezTo>
                  <a:pt x="42" y="9"/>
                  <a:pt x="33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0" y="9"/>
                  <a:pt x="0" y="20"/>
                </a:cubicBezTo>
                <a:cubicBezTo>
                  <a:pt x="0" y="101"/>
                  <a:pt x="0" y="101"/>
                  <a:pt x="0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4" y="50"/>
                  <a:pt x="64" y="50"/>
                  <a:pt x="64" y="50"/>
                </a:cubicBezTo>
                <a:lnTo>
                  <a:pt x="42" y="50"/>
                </a:lnTo>
                <a:close/>
              </a:path>
            </a:pathLst>
          </a:custGeom>
          <a:solidFill>
            <a:srgbClr val="004C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90" name="Freeform 103"/>
          <p:cNvSpPr/>
          <p:nvPr/>
        </p:nvSpPr>
        <p:spPr>
          <a:xfrm>
            <a:off x="4733925" y="1098074"/>
            <a:ext cx="217885" cy="1004888"/>
          </a:xfrm>
          <a:custGeom>
            <a:avLst/>
            <a:gdLst/>
            <a:ahLst/>
            <a:cxnLst>
              <a:cxn ang="0">
                <a:pos x="290513" y="1339850"/>
              </a:cxn>
              <a:cxn ang="0">
                <a:pos x="0" y="1339850"/>
              </a:cxn>
              <a:cxn ang="0">
                <a:pos x="0" y="140468"/>
              </a:cxn>
              <a:cxn ang="0">
                <a:pos x="139877" y="0"/>
              </a:cxn>
              <a:cxn ang="0">
                <a:pos x="145257" y="0"/>
              </a:cxn>
              <a:cxn ang="0">
                <a:pos x="290513" y="140468"/>
              </a:cxn>
              <a:cxn ang="0">
                <a:pos x="290513" y="1339850"/>
              </a:cxn>
            </a:cxnLst>
            <a:pathLst>
              <a:path w="54" h="248">
                <a:moveTo>
                  <a:pt x="54" y="248"/>
                </a:moveTo>
                <a:cubicBezTo>
                  <a:pt x="0" y="248"/>
                  <a:pt x="0" y="248"/>
                  <a:pt x="0" y="24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1"/>
                  <a:pt x="12" y="0"/>
                  <a:pt x="2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42" y="0"/>
                  <a:pt x="54" y="11"/>
                  <a:pt x="54" y="26"/>
                </a:cubicBezTo>
                <a:lnTo>
                  <a:pt x="54" y="248"/>
                </a:lnTo>
                <a:close/>
              </a:path>
            </a:pathLst>
          </a:custGeom>
          <a:solidFill>
            <a:srgbClr val="006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91" name="Freeform 104"/>
          <p:cNvSpPr/>
          <p:nvPr/>
        </p:nvSpPr>
        <p:spPr>
          <a:xfrm>
            <a:off x="4838700" y="1350486"/>
            <a:ext cx="77391" cy="79772"/>
          </a:xfrm>
          <a:custGeom>
            <a:avLst/>
            <a:gdLst/>
            <a:ahLst/>
            <a:cxnLst>
              <a:cxn ang="0">
                <a:pos x="20638" y="106363"/>
              </a:cxn>
              <a:cxn ang="0">
                <a:pos x="0" y="85996"/>
              </a:cxn>
              <a:cxn ang="0">
                <a:pos x="80257" y="0"/>
              </a:cxn>
              <a:cxn ang="0">
                <a:pos x="103188" y="20367"/>
              </a:cxn>
              <a:cxn ang="0">
                <a:pos x="20638" y="106363"/>
              </a:cxn>
            </a:cxnLst>
            <a:pathLst>
              <a:path w="45" h="47">
                <a:moveTo>
                  <a:pt x="9" y="47"/>
                </a:moveTo>
                <a:lnTo>
                  <a:pt x="0" y="38"/>
                </a:lnTo>
                <a:lnTo>
                  <a:pt x="35" y="0"/>
                </a:lnTo>
                <a:lnTo>
                  <a:pt x="45" y="9"/>
                </a:lnTo>
                <a:lnTo>
                  <a:pt x="9" y="47"/>
                </a:lnTo>
                <a:close/>
              </a:path>
            </a:pathLst>
          </a:custGeom>
          <a:solidFill>
            <a:srgbClr val="5C7F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92" name="Freeform 105"/>
          <p:cNvSpPr/>
          <p:nvPr/>
        </p:nvSpPr>
        <p:spPr>
          <a:xfrm>
            <a:off x="4762500" y="1200468"/>
            <a:ext cx="76200" cy="76200"/>
          </a:xfrm>
          <a:custGeom>
            <a:avLst/>
            <a:gdLst/>
            <a:ahLst/>
            <a:cxnLst>
              <a:cxn ang="0">
                <a:pos x="101600" y="79022"/>
              </a:cxn>
              <a:cxn ang="0">
                <a:pos x="79022" y="101600"/>
              </a:cxn>
              <a:cxn ang="0">
                <a:pos x="0" y="15804"/>
              </a:cxn>
              <a:cxn ang="0">
                <a:pos x="20320" y="0"/>
              </a:cxn>
              <a:cxn ang="0">
                <a:pos x="101600" y="79022"/>
              </a:cxn>
            </a:cxnLst>
            <a:pathLst>
              <a:path w="45" h="45">
                <a:moveTo>
                  <a:pt x="45" y="35"/>
                </a:moveTo>
                <a:lnTo>
                  <a:pt x="35" y="45"/>
                </a:lnTo>
                <a:lnTo>
                  <a:pt x="0" y="7"/>
                </a:lnTo>
                <a:lnTo>
                  <a:pt x="9" y="0"/>
                </a:lnTo>
                <a:lnTo>
                  <a:pt x="45" y="35"/>
                </a:lnTo>
                <a:close/>
              </a:path>
            </a:pathLst>
          </a:custGeom>
          <a:solidFill>
            <a:srgbClr val="5C7F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93" name="Freeform 106"/>
          <p:cNvSpPr/>
          <p:nvPr/>
        </p:nvSpPr>
        <p:spPr>
          <a:xfrm>
            <a:off x="4762500" y="1492171"/>
            <a:ext cx="76200" cy="79772"/>
          </a:xfrm>
          <a:custGeom>
            <a:avLst/>
            <a:gdLst/>
            <a:ahLst/>
            <a:cxnLst>
              <a:cxn ang="0">
                <a:pos x="101600" y="85995"/>
              </a:cxn>
              <a:cxn ang="0">
                <a:pos x="79022" y="106362"/>
              </a:cxn>
              <a:cxn ang="0">
                <a:pos x="0" y="20367"/>
              </a:cxn>
              <a:cxn ang="0">
                <a:pos x="20320" y="0"/>
              </a:cxn>
              <a:cxn ang="0">
                <a:pos x="101600" y="85995"/>
              </a:cxn>
            </a:cxnLst>
            <a:pathLst>
              <a:path w="45" h="47">
                <a:moveTo>
                  <a:pt x="45" y="38"/>
                </a:moveTo>
                <a:lnTo>
                  <a:pt x="35" y="47"/>
                </a:lnTo>
                <a:lnTo>
                  <a:pt x="0" y="9"/>
                </a:lnTo>
                <a:lnTo>
                  <a:pt x="9" y="0"/>
                </a:lnTo>
                <a:lnTo>
                  <a:pt x="45" y="38"/>
                </a:lnTo>
                <a:close/>
              </a:path>
            </a:pathLst>
          </a:custGeom>
          <a:solidFill>
            <a:srgbClr val="5C7F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94" name="Freeform 107"/>
          <p:cNvSpPr/>
          <p:nvPr/>
        </p:nvSpPr>
        <p:spPr>
          <a:xfrm>
            <a:off x="4762500" y="1811259"/>
            <a:ext cx="76200" cy="76200"/>
          </a:xfrm>
          <a:custGeom>
            <a:avLst/>
            <a:gdLst/>
            <a:ahLst/>
            <a:cxnLst>
              <a:cxn ang="0">
                <a:pos x="79022" y="0"/>
              </a:cxn>
              <a:cxn ang="0">
                <a:pos x="101600" y="22578"/>
              </a:cxn>
              <a:cxn ang="0">
                <a:pos x="20320" y="101600"/>
              </a:cxn>
              <a:cxn ang="0">
                <a:pos x="0" y="81280"/>
              </a:cxn>
              <a:cxn ang="0">
                <a:pos x="79022" y="0"/>
              </a:cxn>
            </a:cxnLst>
            <a:pathLst>
              <a:path w="45" h="45">
                <a:moveTo>
                  <a:pt x="35" y="0"/>
                </a:moveTo>
                <a:lnTo>
                  <a:pt x="45" y="10"/>
                </a:lnTo>
                <a:lnTo>
                  <a:pt x="9" y="45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5C7F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95" name="Freeform 108"/>
          <p:cNvSpPr/>
          <p:nvPr/>
        </p:nvSpPr>
        <p:spPr>
          <a:xfrm>
            <a:off x="4838700" y="1964849"/>
            <a:ext cx="77391" cy="76200"/>
          </a:xfrm>
          <a:custGeom>
            <a:avLst/>
            <a:gdLst/>
            <a:ahLst/>
            <a:cxnLst>
              <a:cxn ang="0">
                <a:pos x="0" y="15804"/>
              </a:cxn>
              <a:cxn ang="0">
                <a:pos x="20638" y="0"/>
              </a:cxn>
              <a:cxn ang="0">
                <a:pos x="103188" y="81280"/>
              </a:cxn>
              <a:cxn ang="0">
                <a:pos x="80257" y="101600"/>
              </a:cxn>
              <a:cxn ang="0">
                <a:pos x="0" y="15804"/>
              </a:cxn>
            </a:cxnLst>
            <a:pathLst>
              <a:path w="45" h="45">
                <a:moveTo>
                  <a:pt x="0" y="7"/>
                </a:moveTo>
                <a:lnTo>
                  <a:pt x="9" y="0"/>
                </a:lnTo>
                <a:lnTo>
                  <a:pt x="45" y="36"/>
                </a:lnTo>
                <a:lnTo>
                  <a:pt x="35" y="45"/>
                </a:lnTo>
                <a:lnTo>
                  <a:pt x="0" y="7"/>
                </a:lnTo>
                <a:close/>
              </a:path>
            </a:pathLst>
          </a:custGeom>
          <a:solidFill>
            <a:srgbClr val="5C7F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96" name="Freeform 109"/>
          <p:cNvSpPr/>
          <p:nvPr/>
        </p:nvSpPr>
        <p:spPr>
          <a:xfrm>
            <a:off x="4838700" y="1669574"/>
            <a:ext cx="77391" cy="76200"/>
          </a:xfrm>
          <a:custGeom>
            <a:avLst/>
            <a:gdLst/>
            <a:ahLst/>
            <a:cxnLst>
              <a:cxn ang="0">
                <a:pos x="0" y="22578"/>
              </a:cxn>
              <a:cxn ang="0">
                <a:pos x="20638" y="0"/>
              </a:cxn>
              <a:cxn ang="0">
                <a:pos x="103188" y="81280"/>
              </a:cxn>
              <a:cxn ang="0">
                <a:pos x="80257" y="101600"/>
              </a:cxn>
              <a:cxn ang="0">
                <a:pos x="0" y="22578"/>
              </a:cxn>
            </a:cxnLst>
            <a:pathLst>
              <a:path w="45" h="45">
                <a:moveTo>
                  <a:pt x="0" y="10"/>
                </a:moveTo>
                <a:lnTo>
                  <a:pt x="9" y="0"/>
                </a:lnTo>
                <a:lnTo>
                  <a:pt x="45" y="36"/>
                </a:lnTo>
                <a:lnTo>
                  <a:pt x="35" y="45"/>
                </a:lnTo>
                <a:lnTo>
                  <a:pt x="0" y="10"/>
                </a:lnTo>
                <a:close/>
              </a:path>
            </a:pathLst>
          </a:custGeom>
          <a:solidFill>
            <a:srgbClr val="5C7F3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597" name="Rectangle 110"/>
          <p:cNvSpPr/>
          <p:nvPr/>
        </p:nvSpPr>
        <p:spPr>
          <a:xfrm>
            <a:off x="4951810" y="1507649"/>
            <a:ext cx="52388" cy="182166"/>
          </a:xfrm>
          <a:prstGeom prst="rect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598" name="Rectangle 111"/>
          <p:cNvSpPr/>
          <p:nvPr/>
        </p:nvSpPr>
        <p:spPr>
          <a:xfrm>
            <a:off x="4673204" y="1462405"/>
            <a:ext cx="59531" cy="207169"/>
          </a:xfrm>
          <a:prstGeom prst="rect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599" name="Oval 112"/>
          <p:cNvSpPr/>
          <p:nvPr/>
        </p:nvSpPr>
        <p:spPr>
          <a:xfrm>
            <a:off x="5076825" y="1556465"/>
            <a:ext cx="36910" cy="32147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00" name="Oval 113"/>
          <p:cNvSpPr/>
          <p:nvPr/>
        </p:nvSpPr>
        <p:spPr>
          <a:xfrm>
            <a:off x="5153025" y="1629093"/>
            <a:ext cx="32147" cy="32147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01" name="Oval 114"/>
          <p:cNvSpPr/>
          <p:nvPr/>
        </p:nvSpPr>
        <p:spPr>
          <a:xfrm>
            <a:off x="5076825" y="1430259"/>
            <a:ext cx="36910" cy="35719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02" name="Oval 115"/>
          <p:cNvSpPr/>
          <p:nvPr/>
        </p:nvSpPr>
        <p:spPr>
          <a:xfrm>
            <a:off x="5153025" y="1357630"/>
            <a:ext cx="32147" cy="32147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03" name="Oval 116"/>
          <p:cNvSpPr/>
          <p:nvPr/>
        </p:nvSpPr>
        <p:spPr>
          <a:xfrm>
            <a:off x="5153025" y="1492171"/>
            <a:ext cx="32147" cy="32147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04" name="Oval 117"/>
          <p:cNvSpPr/>
          <p:nvPr/>
        </p:nvSpPr>
        <p:spPr>
          <a:xfrm>
            <a:off x="5004197" y="1168321"/>
            <a:ext cx="35719" cy="35719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05" name="Oval 118"/>
          <p:cNvSpPr/>
          <p:nvPr/>
        </p:nvSpPr>
        <p:spPr>
          <a:xfrm>
            <a:off x="5004197" y="1050449"/>
            <a:ext cx="35719" cy="32147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06" name="Oval 119"/>
          <p:cNvSpPr/>
          <p:nvPr/>
        </p:nvSpPr>
        <p:spPr>
          <a:xfrm>
            <a:off x="5076825" y="1098074"/>
            <a:ext cx="36910" cy="32147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07" name="Oval 120"/>
          <p:cNvSpPr/>
          <p:nvPr/>
        </p:nvSpPr>
        <p:spPr>
          <a:xfrm>
            <a:off x="4519613" y="1527890"/>
            <a:ext cx="33338" cy="32147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08" name="Oval 121"/>
          <p:cNvSpPr/>
          <p:nvPr/>
        </p:nvSpPr>
        <p:spPr>
          <a:xfrm>
            <a:off x="4591050" y="1600518"/>
            <a:ext cx="33338" cy="33338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09" name="Oval 122"/>
          <p:cNvSpPr/>
          <p:nvPr/>
        </p:nvSpPr>
        <p:spPr>
          <a:xfrm>
            <a:off x="4519613" y="1401684"/>
            <a:ext cx="33338" cy="36909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10" name="Oval 123"/>
          <p:cNvSpPr/>
          <p:nvPr/>
        </p:nvSpPr>
        <p:spPr>
          <a:xfrm>
            <a:off x="4591050" y="1330246"/>
            <a:ext cx="33338" cy="32147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11" name="Oval 124"/>
          <p:cNvSpPr/>
          <p:nvPr/>
        </p:nvSpPr>
        <p:spPr>
          <a:xfrm>
            <a:off x="4591050" y="1462405"/>
            <a:ext cx="33338" cy="33338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12" name="Oval 125"/>
          <p:cNvSpPr/>
          <p:nvPr/>
        </p:nvSpPr>
        <p:spPr>
          <a:xfrm>
            <a:off x="4877991" y="1563609"/>
            <a:ext cx="32147" cy="38100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13" name="Oval 126"/>
          <p:cNvSpPr/>
          <p:nvPr/>
        </p:nvSpPr>
        <p:spPr>
          <a:xfrm>
            <a:off x="4877991" y="1180227"/>
            <a:ext cx="32147" cy="35719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14" name="Oval 127"/>
          <p:cNvSpPr/>
          <p:nvPr/>
        </p:nvSpPr>
        <p:spPr>
          <a:xfrm>
            <a:off x="4769644" y="1721961"/>
            <a:ext cx="36910" cy="35719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15" name="Oval 128"/>
          <p:cNvSpPr/>
          <p:nvPr/>
        </p:nvSpPr>
        <p:spPr>
          <a:xfrm>
            <a:off x="4877991" y="1879124"/>
            <a:ext cx="32147" cy="32147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16" name="Oval 129"/>
          <p:cNvSpPr/>
          <p:nvPr/>
        </p:nvSpPr>
        <p:spPr>
          <a:xfrm>
            <a:off x="4769644" y="2037477"/>
            <a:ext cx="36910" cy="32147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17" name="Oval 130"/>
          <p:cNvSpPr/>
          <p:nvPr/>
        </p:nvSpPr>
        <p:spPr>
          <a:xfrm>
            <a:off x="4769644" y="1354059"/>
            <a:ext cx="36910" cy="32147"/>
          </a:xfrm>
          <a:prstGeom prst="ellipse">
            <a:avLst/>
          </a:prstGeom>
          <a:solidFill>
            <a:srgbClr val="003100"/>
          </a:solidFill>
          <a:ln w="9525">
            <a:noFill/>
          </a:ln>
        </p:spPr>
        <p:txBody>
          <a:bodyPr/>
          <a:p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618" name="Freeform 131"/>
          <p:cNvSpPr/>
          <p:nvPr/>
        </p:nvSpPr>
        <p:spPr>
          <a:xfrm>
            <a:off x="4301729" y="1831499"/>
            <a:ext cx="251222" cy="251222"/>
          </a:xfrm>
          <a:custGeom>
            <a:avLst/>
            <a:gdLst/>
            <a:ahLst/>
            <a:cxnLst>
              <a:cxn ang="0">
                <a:pos x="0" y="334963"/>
              </a:cxn>
              <a:cxn ang="0">
                <a:pos x="334962" y="334963"/>
              </a:cxn>
              <a:cxn ang="0">
                <a:pos x="0" y="0"/>
              </a:cxn>
              <a:cxn ang="0">
                <a:pos x="0" y="334963"/>
              </a:cxn>
            </a:cxnLst>
            <a:pathLst>
              <a:path w="62" h="62">
                <a:moveTo>
                  <a:pt x="0" y="62"/>
                </a:moveTo>
                <a:cubicBezTo>
                  <a:pt x="62" y="62"/>
                  <a:pt x="62" y="62"/>
                  <a:pt x="62" y="62"/>
                </a:cubicBezTo>
                <a:cubicBezTo>
                  <a:pt x="62" y="28"/>
                  <a:pt x="34" y="0"/>
                  <a:pt x="0" y="0"/>
                </a:cubicBezTo>
                <a:lnTo>
                  <a:pt x="0" y="62"/>
                </a:lnTo>
                <a:close/>
              </a:path>
            </a:pathLst>
          </a:custGeom>
          <a:solidFill>
            <a:srgbClr val="3529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350"/>
          </a:p>
        </p:txBody>
      </p:sp>
      <p:sp>
        <p:nvSpPr>
          <p:cNvPr id="24619" name="文本框 45"/>
          <p:cNvSpPr/>
          <p:nvPr/>
        </p:nvSpPr>
        <p:spPr>
          <a:xfrm>
            <a:off x="3252788" y="2110105"/>
            <a:ext cx="2697480" cy="8528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95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谢谢观看</a:t>
            </a:r>
            <a:endParaRPr lang="en-US" altLang="zh-CN" sz="495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620" name="文本框 16"/>
          <p:cNvSpPr/>
          <p:nvPr/>
        </p:nvSpPr>
        <p:spPr>
          <a:xfrm>
            <a:off x="3280688" y="2879249"/>
            <a:ext cx="2574290" cy="299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zh-CN" sz="135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FOR WATCHING</a:t>
            </a:r>
            <a:endParaRPr lang="zh-CN" altLang="zh-CN" sz="135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6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组合 154"/>
          <p:cNvGrpSpPr/>
          <p:nvPr/>
        </p:nvGrpSpPr>
        <p:grpSpPr>
          <a:xfrm>
            <a:off x="6710316" y="4518018"/>
            <a:ext cx="361461" cy="488398"/>
            <a:chOff x="1292525" y="3173087"/>
            <a:chExt cx="741363" cy="1001713"/>
          </a:xfrm>
        </p:grpSpPr>
        <p:sp>
          <p:nvSpPr>
            <p:cNvPr id="156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9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8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06" name="组合 7205"/>
          <p:cNvGrpSpPr/>
          <p:nvPr/>
        </p:nvGrpSpPr>
        <p:grpSpPr>
          <a:xfrm>
            <a:off x="4860032" y="2195717"/>
            <a:ext cx="4244331" cy="4624823"/>
            <a:chOff x="7169150" y="1350963"/>
            <a:chExt cx="1487488" cy="1620837"/>
          </a:xfrm>
          <a:solidFill>
            <a:srgbClr val="E2E2E2"/>
          </a:solidFill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7540625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7540625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8316913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8316913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8" name="Line 11"/>
            <p:cNvSpPr>
              <a:spLocks noChangeShapeType="1"/>
            </p:cNvSpPr>
            <p:nvPr/>
          </p:nvSpPr>
          <p:spPr bwMode="auto">
            <a:xfrm>
              <a:off x="74818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9" name="Line 12"/>
            <p:cNvSpPr>
              <a:spLocks noChangeShapeType="1"/>
            </p:cNvSpPr>
            <p:nvPr/>
          </p:nvSpPr>
          <p:spPr bwMode="auto">
            <a:xfrm>
              <a:off x="74818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3" name="Line 15"/>
            <p:cNvSpPr>
              <a:spLocks noChangeShapeType="1"/>
            </p:cNvSpPr>
            <p:nvPr/>
          </p:nvSpPr>
          <p:spPr bwMode="auto">
            <a:xfrm>
              <a:off x="83581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4" name="Line 16"/>
            <p:cNvSpPr>
              <a:spLocks noChangeShapeType="1"/>
            </p:cNvSpPr>
            <p:nvPr/>
          </p:nvSpPr>
          <p:spPr bwMode="auto">
            <a:xfrm>
              <a:off x="83581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205" name="组合 7204"/>
            <p:cNvGrpSpPr/>
            <p:nvPr/>
          </p:nvGrpSpPr>
          <p:grpSpPr>
            <a:xfrm>
              <a:off x="7169150" y="1350963"/>
              <a:ext cx="1487488" cy="954087"/>
              <a:chOff x="7169150" y="1350963"/>
              <a:chExt cx="1487488" cy="954087"/>
            </a:xfrm>
            <a:grpFill/>
          </p:grpSpPr>
          <p:sp>
            <p:nvSpPr>
              <p:cNvPr id="7176" name="Freeform 18"/>
              <p:cNvSpPr/>
              <p:nvPr/>
            </p:nvSpPr>
            <p:spPr bwMode="auto">
              <a:xfrm>
                <a:off x="8170863" y="1533525"/>
                <a:ext cx="152400" cy="319088"/>
              </a:xfrm>
              <a:custGeom>
                <a:avLst/>
                <a:gdLst>
                  <a:gd name="T0" fmla="*/ 108 w 130"/>
                  <a:gd name="T1" fmla="*/ 3 h 273"/>
                  <a:gd name="T2" fmla="*/ 75 w 130"/>
                  <a:gd name="T3" fmla="*/ 20 h 273"/>
                  <a:gd name="T4" fmla="*/ 4 w 130"/>
                  <a:gd name="T5" fmla="*/ 239 h 273"/>
                  <a:gd name="T6" fmla="*/ 22 w 130"/>
                  <a:gd name="T7" fmla="*/ 270 h 273"/>
                  <a:gd name="T8" fmla="*/ 22 w 130"/>
                  <a:gd name="T9" fmla="*/ 270 h 273"/>
                  <a:gd name="T10" fmla="*/ 55 w 130"/>
                  <a:gd name="T11" fmla="*/ 253 h 273"/>
                  <a:gd name="T12" fmla="*/ 126 w 130"/>
                  <a:gd name="T13" fmla="*/ 34 h 273"/>
                  <a:gd name="T14" fmla="*/ 108 w 130"/>
                  <a:gd name="T15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273">
                    <a:moveTo>
                      <a:pt x="108" y="3"/>
                    </a:moveTo>
                    <a:cubicBezTo>
                      <a:pt x="94" y="0"/>
                      <a:pt x="79" y="7"/>
                      <a:pt x="75" y="20"/>
                    </a:cubicBezTo>
                    <a:cubicBezTo>
                      <a:pt x="4" y="239"/>
                      <a:pt x="4" y="239"/>
                      <a:pt x="4" y="239"/>
                    </a:cubicBezTo>
                    <a:cubicBezTo>
                      <a:pt x="0" y="252"/>
                      <a:pt x="8" y="266"/>
                      <a:pt x="22" y="270"/>
                    </a:cubicBezTo>
                    <a:cubicBezTo>
                      <a:pt x="22" y="270"/>
                      <a:pt x="22" y="270"/>
                      <a:pt x="22" y="270"/>
                    </a:cubicBezTo>
                    <a:cubicBezTo>
                      <a:pt x="36" y="273"/>
                      <a:pt x="51" y="266"/>
                      <a:pt x="55" y="25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30" y="21"/>
                      <a:pt x="122" y="7"/>
                      <a:pt x="10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7" name="Freeform 19"/>
              <p:cNvSpPr/>
              <p:nvPr/>
            </p:nvSpPr>
            <p:spPr bwMode="auto">
              <a:xfrm>
                <a:off x="8493125" y="1531938"/>
                <a:ext cx="163513" cy="317500"/>
              </a:xfrm>
              <a:custGeom>
                <a:avLst/>
                <a:gdLst>
                  <a:gd name="T0" fmla="*/ 117 w 139"/>
                  <a:gd name="T1" fmla="*/ 268 h 272"/>
                  <a:gd name="T2" fmla="*/ 134 w 139"/>
                  <a:gd name="T3" fmla="*/ 237 h 272"/>
                  <a:gd name="T4" fmla="*/ 55 w 139"/>
                  <a:gd name="T5" fmla="*/ 20 h 272"/>
                  <a:gd name="T6" fmla="*/ 21 w 139"/>
                  <a:gd name="T7" fmla="*/ 4 h 272"/>
                  <a:gd name="T8" fmla="*/ 21 w 139"/>
                  <a:gd name="T9" fmla="*/ 4 h 272"/>
                  <a:gd name="T10" fmla="*/ 4 w 139"/>
                  <a:gd name="T11" fmla="*/ 35 h 272"/>
                  <a:gd name="T12" fmla="*/ 83 w 139"/>
                  <a:gd name="T13" fmla="*/ 252 h 272"/>
                  <a:gd name="T14" fmla="*/ 117 w 139"/>
                  <a:gd name="T15" fmla="*/ 26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72">
                    <a:moveTo>
                      <a:pt x="117" y="268"/>
                    </a:moveTo>
                    <a:cubicBezTo>
                      <a:pt x="131" y="263"/>
                      <a:pt x="139" y="249"/>
                      <a:pt x="134" y="237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0" y="7"/>
                      <a:pt x="35" y="0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7" y="8"/>
                      <a:pt x="0" y="22"/>
                      <a:pt x="4" y="35"/>
                    </a:cubicBezTo>
                    <a:cubicBezTo>
                      <a:pt x="83" y="252"/>
                      <a:pt x="83" y="252"/>
                      <a:pt x="83" y="252"/>
                    </a:cubicBezTo>
                    <a:cubicBezTo>
                      <a:pt x="88" y="265"/>
                      <a:pt x="103" y="272"/>
                      <a:pt x="117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8" name="Freeform 20"/>
              <p:cNvSpPr/>
              <p:nvPr/>
            </p:nvSpPr>
            <p:spPr bwMode="auto">
              <a:xfrm>
                <a:off x="8256588" y="1525588"/>
                <a:ext cx="307975" cy="87313"/>
              </a:xfrm>
              <a:custGeom>
                <a:avLst/>
                <a:gdLst>
                  <a:gd name="T0" fmla="*/ 263 w 263"/>
                  <a:gd name="T1" fmla="*/ 43 h 75"/>
                  <a:gd name="T2" fmla="*/ 247 w 263"/>
                  <a:gd name="T3" fmla="*/ 75 h 75"/>
                  <a:gd name="T4" fmla="*/ 18 w 263"/>
                  <a:gd name="T5" fmla="*/ 75 h 75"/>
                  <a:gd name="T6" fmla="*/ 0 w 263"/>
                  <a:gd name="T7" fmla="*/ 37 h 75"/>
                  <a:gd name="T8" fmla="*/ 3 w 263"/>
                  <a:gd name="T9" fmla="*/ 22 h 75"/>
                  <a:gd name="T10" fmla="*/ 40 w 263"/>
                  <a:gd name="T11" fmla="*/ 0 h 75"/>
                  <a:gd name="T12" fmla="*/ 230 w 263"/>
                  <a:gd name="T13" fmla="*/ 0 h 75"/>
                  <a:gd name="T14" fmla="*/ 258 w 263"/>
                  <a:gd name="T15" fmla="*/ 24 h 75"/>
                  <a:gd name="T16" fmla="*/ 263 w 263"/>
                  <a:gd name="T17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75">
                    <a:moveTo>
                      <a:pt x="263" y="43"/>
                    </a:moveTo>
                    <a:cubicBezTo>
                      <a:pt x="263" y="64"/>
                      <a:pt x="262" y="75"/>
                      <a:pt x="247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4" y="75"/>
                      <a:pt x="0" y="58"/>
                      <a:pt x="0" y="37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3" y="0"/>
                      <a:pt x="25" y="0"/>
                      <a:pt x="4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44" y="0"/>
                      <a:pt x="248" y="4"/>
                      <a:pt x="258" y="24"/>
                    </a:cubicBezTo>
                    <a:lnTo>
                      <a:pt x="26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9" name="Oval 21"/>
              <p:cNvSpPr>
                <a:spLocks noChangeArrowheads="1"/>
              </p:cNvSpPr>
              <p:nvPr/>
            </p:nvSpPr>
            <p:spPr bwMode="auto">
              <a:xfrm>
                <a:off x="8332788" y="1350963"/>
                <a:ext cx="155575" cy="155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0" name="Oval 22"/>
              <p:cNvSpPr>
                <a:spLocks noChangeArrowheads="1"/>
              </p:cNvSpPr>
              <p:nvPr/>
            </p:nvSpPr>
            <p:spPr bwMode="auto">
              <a:xfrm>
                <a:off x="7307263" y="1350963"/>
                <a:ext cx="155575" cy="155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1" name="Freeform 23"/>
              <p:cNvSpPr/>
              <p:nvPr/>
            </p:nvSpPr>
            <p:spPr bwMode="auto">
              <a:xfrm>
                <a:off x="7169150" y="1535113"/>
                <a:ext cx="139700" cy="317500"/>
              </a:xfrm>
              <a:custGeom>
                <a:avLst/>
                <a:gdLst>
                  <a:gd name="T0" fmla="*/ 99 w 120"/>
                  <a:gd name="T1" fmla="*/ 3 h 272"/>
                  <a:gd name="T2" fmla="*/ 69 w 120"/>
                  <a:gd name="T3" fmla="*/ 20 h 272"/>
                  <a:gd name="T4" fmla="*/ 3 w 120"/>
                  <a:gd name="T5" fmla="*/ 238 h 272"/>
                  <a:gd name="T6" fmla="*/ 20 w 120"/>
                  <a:gd name="T7" fmla="*/ 268 h 272"/>
                  <a:gd name="T8" fmla="*/ 20 w 120"/>
                  <a:gd name="T9" fmla="*/ 268 h 272"/>
                  <a:gd name="T10" fmla="*/ 51 w 120"/>
                  <a:gd name="T11" fmla="*/ 252 h 272"/>
                  <a:gd name="T12" fmla="*/ 116 w 120"/>
                  <a:gd name="T13" fmla="*/ 34 h 272"/>
                  <a:gd name="T14" fmla="*/ 99 w 120"/>
                  <a:gd name="T1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72">
                    <a:moveTo>
                      <a:pt x="99" y="3"/>
                    </a:moveTo>
                    <a:cubicBezTo>
                      <a:pt x="86" y="0"/>
                      <a:pt x="73" y="7"/>
                      <a:pt x="69" y="20"/>
                    </a:cubicBezTo>
                    <a:cubicBezTo>
                      <a:pt x="3" y="238"/>
                      <a:pt x="3" y="238"/>
                      <a:pt x="3" y="238"/>
                    </a:cubicBezTo>
                    <a:cubicBezTo>
                      <a:pt x="0" y="251"/>
                      <a:pt x="7" y="265"/>
                      <a:pt x="20" y="268"/>
                    </a:cubicBezTo>
                    <a:cubicBezTo>
                      <a:pt x="20" y="268"/>
                      <a:pt x="20" y="268"/>
                      <a:pt x="20" y="268"/>
                    </a:cubicBezTo>
                    <a:cubicBezTo>
                      <a:pt x="33" y="272"/>
                      <a:pt x="47" y="265"/>
                      <a:pt x="51" y="252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20" y="21"/>
                      <a:pt x="112" y="7"/>
                      <a:pt x="9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2" name="Freeform 24"/>
              <p:cNvSpPr/>
              <p:nvPr/>
            </p:nvSpPr>
            <p:spPr bwMode="auto">
              <a:xfrm>
                <a:off x="7466013" y="1536700"/>
                <a:ext cx="141288" cy="319088"/>
              </a:xfrm>
              <a:custGeom>
                <a:avLst/>
                <a:gdLst>
                  <a:gd name="T0" fmla="*/ 101 w 120"/>
                  <a:gd name="T1" fmla="*/ 268 h 273"/>
                  <a:gd name="T2" fmla="*/ 116 w 120"/>
                  <a:gd name="T3" fmla="*/ 237 h 273"/>
                  <a:gd name="T4" fmla="*/ 48 w 120"/>
                  <a:gd name="T5" fmla="*/ 20 h 273"/>
                  <a:gd name="T6" fmla="*/ 19 w 120"/>
                  <a:gd name="T7" fmla="*/ 4 h 273"/>
                  <a:gd name="T8" fmla="*/ 19 w 120"/>
                  <a:gd name="T9" fmla="*/ 4 h 273"/>
                  <a:gd name="T10" fmla="*/ 4 w 120"/>
                  <a:gd name="T11" fmla="*/ 35 h 273"/>
                  <a:gd name="T12" fmla="*/ 72 w 120"/>
                  <a:gd name="T13" fmla="*/ 253 h 273"/>
                  <a:gd name="T14" fmla="*/ 101 w 120"/>
                  <a:gd name="T15" fmla="*/ 2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73">
                    <a:moveTo>
                      <a:pt x="101" y="268"/>
                    </a:moveTo>
                    <a:cubicBezTo>
                      <a:pt x="113" y="264"/>
                      <a:pt x="120" y="250"/>
                      <a:pt x="116" y="237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4" y="7"/>
                      <a:pt x="31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6" y="8"/>
                      <a:pt x="0" y="22"/>
                      <a:pt x="4" y="35"/>
                    </a:cubicBezTo>
                    <a:cubicBezTo>
                      <a:pt x="72" y="253"/>
                      <a:pt x="72" y="253"/>
                      <a:pt x="72" y="253"/>
                    </a:cubicBezTo>
                    <a:cubicBezTo>
                      <a:pt x="76" y="266"/>
                      <a:pt x="89" y="273"/>
                      <a:pt x="101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3" name="Freeform 25"/>
              <p:cNvSpPr/>
              <p:nvPr/>
            </p:nvSpPr>
            <p:spPr bwMode="auto">
              <a:xfrm>
                <a:off x="7245350" y="1531938"/>
                <a:ext cx="279400" cy="88900"/>
              </a:xfrm>
              <a:custGeom>
                <a:avLst/>
                <a:gdLst>
                  <a:gd name="T0" fmla="*/ 120 w 240"/>
                  <a:gd name="T1" fmla="*/ 76 h 76"/>
                  <a:gd name="T2" fmla="*/ 224 w 240"/>
                  <a:gd name="T3" fmla="*/ 76 h 76"/>
                  <a:gd name="T4" fmla="*/ 240 w 240"/>
                  <a:gd name="T5" fmla="*/ 37 h 76"/>
                  <a:gd name="T6" fmla="*/ 238 w 240"/>
                  <a:gd name="T7" fmla="*/ 22 h 76"/>
                  <a:gd name="T8" fmla="*/ 204 w 240"/>
                  <a:gd name="T9" fmla="*/ 0 h 76"/>
                  <a:gd name="T10" fmla="*/ 120 w 240"/>
                  <a:gd name="T11" fmla="*/ 0 h 76"/>
                  <a:gd name="T12" fmla="*/ 36 w 240"/>
                  <a:gd name="T13" fmla="*/ 0 h 76"/>
                  <a:gd name="T14" fmla="*/ 2 w 240"/>
                  <a:gd name="T15" fmla="*/ 22 h 76"/>
                  <a:gd name="T16" fmla="*/ 0 w 240"/>
                  <a:gd name="T17" fmla="*/ 37 h 76"/>
                  <a:gd name="T18" fmla="*/ 17 w 240"/>
                  <a:gd name="T19" fmla="*/ 76 h 76"/>
                  <a:gd name="T20" fmla="*/ 120 w 240"/>
                  <a:gd name="T2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76">
                    <a:moveTo>
                      <a:pt x="120" y="76"/>
                    </a:moveTo>
                    <a:cubicBezTo>
                      <a:pt x="224" y="76"/>
                      <a:pt x="224" y="76"/>
                      <a:pt x="224" y="76"/>
                    </a:cubicBezTo>
                    <a:cubicBezTo>
                      <a:pt x="237" y="76"/>
                      <a:pt x="240" y="58"/>
                      <a:pt x="240" y="37"/>
                    </a:cubicBezTo>
                    <a:cubicBezTo>
                      <a:pt x="238" y="22"/>
                      <a:pt x="238" y="22"/>
                      <a:pt x="238" y="22"/>
                    </a:cubicBezTo>
                    <a:cubicBezTo>
                      <a:pt x="229" y="1"/>
                      <a:pt x="217" y="0"/>
                      <a:pt x="204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3" y="0"/>
                      <a:pt x="12" y="1"/>
                      <a:pt x="2" y="2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58"/>
                      <a:pt x="4" y="76"/>
                      <a:pt x="17" y="76"/>
                    </a:cubicBezTo>
                    <a:lnTo>
                      <a:pt x="12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4" name="Freeform 26"/>
              <p:cNvSpPr/>
              <p:nvPr/>
            </p:nvSpPr>
            <p:spPr bwMode="auto">
              <a:xfrm>
                <a:off x="7199313" y="1531938"/>
                <a:ext cx="371475" cy="452438"/>
              </a:xfrm>
              <a:custGeom>
                <a:avLst/>
                <a:gdLst>
                  <a:gd name="T0" fmla="*/ 146 w 234"/>
                  <a:gd name="T1" fmla="*/ 0 h 285"/>
                  <a:gd name="T2" fmla="*/ 89 w 234"/>
                  <a:gd name="T3" fmla="*/ 0 h 285"/>
                  <a:gd name="T4" fmla="*/ 0 w 234"/>
                  <a:gd name="T5" fmla="*/ 284 h 285"/>
                  <a:gd name="T6" fmla="*/ 234 w 234"/>
                  <a:gd name="T7" fmla="*/ 285 h 285"/>
                  <a:gd name="T8" fmla="*/ 146 w 234"/>
                  <a:gd name="T9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85">
                    <a:moveTo>
                      <a:pt x="146" y="0"/>
                    </a:moveTo>
                    <a:lnTo>
                      <a:pt x="89" y="0"/>
                    </a:lnTo>
                    <a:lnTo>
                      <a:pt x="0" y="284"/>
                    </a:lnTo>
                    <a:lnTo>
                      <a:pt x="234" y="285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5" name="Freeform 27"/>
              <p:cNvSpPr/>
              <p:nvPr/>
            </p:nvSpPr>
            <p:spPr bwMode="auto">
              <a:xfrm>
                <a:off x="7302500" y="1947863"/>
                <a:ext cx="76200" cy="341313"/>
              </a:xfrm>
              <a:custGeom>
                <a:avLst/>
                <a:gdLst>
                  <a:gd name="T0" fmla="*/ 65 w 65"/>
                  <a:gd name="T1" fmla="*/ 262 h 293"/>
                  <a:gd name="T2" fmla="*/ 36 w 65"/>
                  <a:gd name="T3" fmla="*/ 293 h 293"/>
                  <a:gd name="T4" fmla="*/ 29 w 65"/>
                  <a:gd name="T5" fmla="*/ 293 h 293"/>
                  <a:gd name="T6" fmla="*/ 0 w 65"/>
                  <a:gd name="T7" fmla="*/ 262 h 293"/>
                  <a:gd name="T8" fmla="*/ 0 w 65"/>
                  <a:gd name="T9" fmla="*/ 31 h 293"/>
                  <a:gd name="T10" fmla="*/ 29 w 65"/>
                  <a:gd name="T11" fmla="*/ 0 h 293"/>
                  <a:gd name="T12" fmla="*/ 36 w 65"/>
                  <a:gd name="T13" fmla="*/ 0 h 293"/>
                  <a:gd name="T14" fmla="*/ 65 w 65"/>
                  <a:gd name="T15" fmla="*/ 31 h 293"/>
                  <a:gd name="T16" fmla="*/ 65 w 65"/>
                  <a:gd name="T17" fmla="*/ 26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293">
                    <a:moveTo>
                      <a:pt x="65" y="262"/>
                    </a:moveTo>
                    <a:cubicBezTo>
                      <a:pt x="65" y="279"/>
                      <a:pt x="52" y="293"/>
                      <a:pt x="36" y="293"/>
                    </a:cubicBezTo>
                    <a:cubicBezTo>
                      <a:pt x="29" y="293"/>
                      <a:pt x="29" y="293"/>
                      <a:pt x="29" y="293"/>
                    </a:cubicBezTo>
                    <a:cubicBezTo>
                      <a:pt x="13" y="293"/>
                      <a:pt x="0" y="279"/>
                      <a:pt x="0" y="26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2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0"/>
                      <a:pt x="65" y="14"/>
                      <a:pt x="65" y="31"/>
                    </a:cubicBezTo>
                    <a:lnTo>
                      <a:pt x="65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6" name="Freeform 28"/>
              <p:cNvSpPr/>
              <p:nvPr/>
            </p:nvSpPr>
            <p:spPr bwMode="auto">
              <a:xfrm>
                <a:off x="7391400" y="1943100"/>
                <a:ext cx="74613" cy="342900"/>
              </a:xfrm>
              <a:custGeom>
                <a:avLst/>
                <a:gdLst>
                  <a:gd name="T0" fmla="*/ 65 w 65"/>
                  <a:gd name="T1" fmla="*/ 262 h 294"/>
                  <a:gd name="T2" fmla="*/ 36 w 65"/>
                  <a:gd name="T3" fmla="*/ 294 h 294"/>
                  <a:gd name="T4" fmla="*/ 30 w 65"/>
                  <a:gd name="T5" fmla="*/ 294 h 294"/>
                  <a:gd name="T6" fmla="*/ 0 w 65"/>
                  <a:gd name="T7" fmla="*/ 262 h 294"/>
                  <a:gd name="T8" fmla="*/ 0 w 65"/>
                  <a:gd name="T9" fmla="*/ 32 h 294"/>
                  <a:gd name="T10" fmla="*/ 30 w 65"/>
                  <a:gd name="T11" fmla="*/ 0 h 294"/>
                  <a:gd name="T12" fmla="*/ 36 w 65"/>
                  <a:gd name="T13" fmla="*/ 0 h 294"/>
                  <a:gd name="T14" fmla="*/ 65 w 65"/>
                  <a:gd name="T15" fmla="*/ 32 h 294"/>
                  <a:gd name="T16" fmla="*/ 65 w 65"/>
                  <a:gd name="T17" fmla="*/ 26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294">
                    <a:moveTo>
                      <a:pt x="65" y="262"/>
                    </a:moveTo>
                    <a:cubicBezTo>
                      <a:pt x="65" y="280"/>
                      <a:pt x="52" y="294"/>
                      <a:pt x="36" y="294"/>
                    </a:cubicBezTo>
                    <a:cubicBezTo>
                      <a:pt x="30" y="294"/>
                      <a:pt x="30" y="294"/>
                      <a:pt x="30" y="294"/>
                    </a:cubicBezTo>
                    <a:cubicBezTo>
                      <a:pt x="13" y="294"/>
                      <a:pt x="0" y="280"/>
                      <a:pt x="0" y="26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3" y="0"/>
                      <a:pt x="3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0"/>
                      <a:pt x="65" y="15"/>
                      <a:pt x="65" y="32"/>
                    </a:cubicBezTo>
                    <a:lnTo>
                      <a:pt x="65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7" name="Oval 29"/>
              <p:cNvSpPr>
                <a:spLocks noChangeArrowheads="1"/>
              </p:cNvSpPr>
              <p:nvPr/>
            </p:nvSpPr>
            <p:spPr bwMode="auto">
              <a:xfrm>
                <a:off x="8004175" y="1806575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8" name="Freeform 30"/>
              <p:cNvSpPr/>
              <p:nvPr/>
            </p:nvSpPr>
            <p:spPr bwMode="auto">
              <a:xfrm>
                <a:off x="7867650" y="1908175"/>
                <a:ext cx="141288" cy="122238"/>
              </a:xfrm>
              <a:custGeom>
                <a:avLst/>
                <a:gdLst>
                  <a:gd name="T0" fmla="*/ 118 w 122"/>
                  <a:gd name="T1" fmla="*/ 6 h 106"/>
                  <a:gd name="T2" fmla="*/ 100 w 122"/>
                  <a:gd name="T3" fmla="*/ 4 h 106"/>
                  <a:gd name="T4" fmla="*/ 6 w 122"/>
                  <a:gd name="T5" fmla="*/ 81 h 106"/>
                  <a:gd name="T6" fmla="*/ 4 w 122"/>
                  <a:gd name="T7" fmla="*/ 99 h 106"/>
                  <a:gd name="T8" fmla="*/ 4 w 122"/>
                  <a:gd name="T9" fmla="*/ 99 h 106"/>
                  <a:gd name="T10" fmla="*/ 23 w 122"/>
                  <a:gd name="T11" fmla="*/ 101 h 106"/>
                  <a:gd name="T12" fmla="*/ 116 w 122"/>
                  <a:gd name="T13" fmla="*/ 24 h 106"/>
                  <a:gd name="T14" fmla="*/ 118 w 122"/>
                  <a:gd name="T15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106">
                    <a:moveTo>
                      <a:pt x="118" y="6"/>
                    </a:moveTo>
                    <a:cubicBezTo>
                      <a:pt x="113" y="1"/>
                      <a:pt x="105" y="0"/>
                      <a:pt x="100" y="4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1" y="86"/>
                      <a:pt x="0" y="94"/>
                      <a:pt x="4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9" y="105"/>
                      <a:pt x="17" y="106"/>
                      <a:pt x="23" y="101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22" y="20"/>
                      <a:pt x="122" y="12"/>
                      <a:pt x="11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9" name="Freeform 31"/>
              <p:cNvSpPr/>
              <p:nvPr/>
            </p:nvSpPr>
            <p:spPr bwMode="auto">
              <a:xfrm>
                <a:off x="8083550" y="1806575"/>
                <a:ext cx="127000" cy="141288"/>
              </a:xfrm>
              <a:custGeom>
                <a:avLst/>
                <a:gdLst>
                  <a:gd name="T0" fmla="*/ 102 w 108"/>
                  <a:gd name="T1" fmla="*/ 5 h 121"/>
                  <a:gd name="T2" fmla="*/ 84 w 108"/>
                  <a:gd name="T3" fmla="*/ 6 h 121"/>
                  <a:gd name="T4" fmla="*/ 5 w 108"/>
                  <a:gd name="T5" fmla="*/ 98 h 121"/>
                  <a:gd name="T6" fmla="*/ 6 w 108"/>
                  <a:gd name="T7" fmla="*/ 116 h 121"/>
                  <a:gd name="T8" fmla="*/ 6 w 108"/>
                  <a:gd name="T9" fmla="*/ 116 h 121"/>
                  <a:gd name="T10" fmla="*/ 25 w 108"/>
                  <a:gd name="T11" fmla="*/ 115 h 121"/>
                  <a:gd name="T12" fmla="*/ 104 w 108"/>
                  <a:gd name="T13" fmla="*/ 23 h 121"/>
                  <a:gd name="T14" fmla="*/ 102 w 108"/>
                  <a:gd name="T15" fmla="*/ 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21">
                    <a:moveTo>
                      <a:pt x="102" y="5"/>
                    </a:moveTo>
                    <a:cubicBezTo>
                      <a:pt x="97" y="0"/>
                      <a:pt x="89" y="1"/>
                      <a:pt x="84" y="6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0" y="103"/>
                      <a:pt x="1" y="111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12" y="121"/>
                      <a:pt x="20" y="120"/>
                      <a:pt x="25" y="115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8" y="18"/>
                      <a:pt x="108" y="10"/>
                      <a:pt x="10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0" name="Freeform 32"/>
              <p:cNvSpPr/>
              <p:nvPr/>
            </p:nvSpPr>
            <p:spPr bwMode="auto">
              <a:xfrm>
                <a:off x="7967663" y="1903413"/>
                <a:ext cx="149225" cy="47625"/>
              </a:xfrm>
              <a:custGeom>
                <a:avLst/>
                <a:gdLst>
                  <a:gd name="T0" fmla="*/ 127 w 127"/>
                  <a:gd name="T1" fmla="*/ 23 h 40"/>
                  <a:gd name="T2" fmla="*/ 119 w 127"/>
                  <a:gd name="T3" fmla="*/ 40 h 40"/>
                  <a:gd name="T4" fmla="*/ 8 w 127"/>
                  <a:gd name="T5" fmla="*/ 40 h 40"/>
                  <a:gd name="T6" fmla="*/ 0 w 127"/>
                  <a:gd name="T7" fmla="*/ 20 h 40"/>
                  <a:gd name="T8" fmla="*/ 1 w 127"/>
                  <a:gd name="T9" fmla="*/ 12 h 40"/>
                  <a:gd name="T10" fmla="*/ 19 w 127"/>
                  <a:gd name="T11" fmla="*/ 0 h 40"/>
                  <a:gd name="T12" fmla="*/ 111 w 127"/>
                  <a:gd name="T13" fmla="*/ 0 h 40"/>
                  <a:gd name="T14" fmla="*/ 125 w 127"/>
                  <a:gd name="T15" fmla="*/ 13 h 40"/>
                  <a:gd name="T16" fmla="*/ 127 w 127"/>
                  <a:gd name="T17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40">
                    <a:moveTo>
                      <a:pt x="127" y="23"/>
                    </a:moveTo>
                    <a:cubicBezTo>
                      <a:pt x="127" y="34"/>
                      <a:pt x="126" y="40"/>
                      <a:pt x="119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" y="40"/>
                      <a:pt x="0" y="31"/>
                      <a:pt x="0" y="2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6" y="1"/>
                      <a:pt x="12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5" y="13"/>
                    </a:cubicBezTo>
                    <a:lnTo>
                      <a:pt x="1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1" name="Freeform 33"/>
              <p:cNvSpPr/>
              <p:nvPr/>
            </p:nvSpPr>
            <p:spPr bwMode="auto">
              <a:xfrm>
                <a:off x="7948613" y="1903413"/>
                <a:ext cx="196850" cy="239713"/>
              </a:xfrm>
              <a:custGeom>
                <a:avLst/>
                <a:gdLst>
                  <a:gd name="T0" fmla="*/ 77 w 124"/>
                  <a:gd name="T1" fmla="*/ 0 h 151"/>
                  <a:gd name="T2" fmla="*/ 47 w 124"/>
                  <a:gd name="T3" fmla="*/ 0 h 151"/>
                  <a:gd name="T4" fmla="*/ 0 w 124"/>
                  <a:gd name="T5" fmla="*/ 151 h 151"/>
                  <a:gd name="T6" fmla="*/ 124 w 124"/>
                  <a:gd name="T7" fmla="*/ 151 h 151"/>
                  <a:gd name="T8" fmla="*/ 77 w 124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51">
                    <a:moveTo>
                      <a:pt x="77" y="0"/>
                    </a:moveTo>
                    <a:lnTo>
                      <a:pt x="47" y="0"/>
                    </a:lnTo>
                    <a:lnTo>
                      <a:pt x="0" y="151"/>
                    </a:lnTo>
                    <a:lnTo>
                      <a:pt x="124" y="151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2" name="Freeform 34"/>
              <p:cNvSpPr/>
              <p:nvPr/>
            </p:nvSpPr>
            <p:spPr bwMode="auto">
              <a:xfrm>
                <a:off x="8001000" y="2124075"/>
                <a:ext cx="41275" cy="180975"/>
              </a:xfrm>
              <a:custGeom>
                <a:avLst/>
                <a:gdLst>
                  <a:gd name="T0" fmla="*/ 35 w 35"/>
                  <a:gd name="T1" fmla="*/ 139 h 156"/>
                  <a:gd name="T2" fmla="*/ 20 w 35"/>
                  <a:gd name="T3" fmla="*/ 156 h 156"/>
                  <a:gd name="T4" fmla="*/ 16 w 35"/>
                  <a:gd name="T5" fmla="*/ 156 h 156"/>
                  <a:gd name="T6" fmla="*/ 0 w 35"/>
                  <a:gd name="T7" fmla="*/ 139 h 156"/>
                  <a:gd name="T8" fmla="*/ 0 w 35"/>
                  <a:gd name="T9" fmla="*/ 17 h 156"/>
                  <a:gd name="T10" fmla="*/ 16 w 35"/>
                  <a:gd name="T11" fmla="*/ 0 h 156"/>
                  <a:gd name="T12" fmla="*/ 20 w 35"/>
                  <a:gd name="T13" fmla="*/ 0 h 156"/>
                  <a:gd name="T14" fmla="*/ 35 w 35"/>
                  <a:gd name="T15" fmla="*/ 17 h 156"/>
                  <a:gd name="T16" fmla="*/ 35 w 35"/>
                  <a:gd name="T17" fmla="*/ 13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56">
                    <a:moveTo>
                      <a:pt x="35" y="139"/>
                    </a:moveTo>
                    <a:cubicBezTo>
                      <a:pt x="35" y="148"/>
                      <a:pt x="28" y="156"/>
                      <a:pt x="20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3" name="Freeform 35"/>
              <p:cNvSpPr/>
              <p:nvPr/>
            </p:nvSpPr>
            <p:spPr bwMode="auto">
              <a:xfrm>
                <a:off x="8047038" y="2120900"/>
                <a:ext cx="41275" cy="182563"/>
              </a:xfrm>
              <a:custGeom>
                <a:avLst/>
                <a:gdLst>
                  <a:gd name="T0" fmla="*/ 35 w 35"/>
                  <a:gd name="T1" fmla="*/ 139 h 156"/>
                  <a:gd name="T2" fmla="*/ 19 w 35"/>
                  <a:gd name="T3" fmla="*/ 156 h 156"/>
                  <a:gd name="T4" fmla="*/ 16 w 35"/>
                  <a:gd name="T5" fmla="*/ 156 h 156"/>
                  <a:gd name="T6" fmla="*/ 0 w 35"/>
                  <a:gd name="T7" fmla="*/ 139 h 156"/>
                  <a:gd name="T8" fmla="*/ 0 w 35"/>
                  <a:gd name="T9" fmla="*/ 17 h 156"/>
                  <a:gd name="T10" fmla="*/ 16 w 35"/>
                  <a:gd name="T11" fmla="*/ 0 h 156"/>
                  <a:gd name="T12" fmla="*/ 19 w 35"/>
                  <a:gd name="T13" fmla="*/ 0 h 156"/>
                  <a:gd name="T14" fmla="*/ 35 w 35"/>
                  <a:gd name="T15" fmla="*/ 17 h 156"/>
                  <a:gd name="T16" fmla="*/ 35 w 35"/>
                  <a:gd name="T17" fmla="*/ 13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56">
                    <a:moveTo>
                      <a:pt x="35" y="139"/>
                    </a:moveTo>
                    <a:cubicBezTo>
                      <a:pt x="35" y="148"/>
                      <a:pt x="28" y="156"/>
                      <a:pt x="19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4" name="Freeform 36"/>
              <p:cNvSpPr/>
              <p:nvPr/>
            </p:nvSpPr>
            <p:spPr bwMode="auto">
              <a:xfrm>
                <a:off x="8315325" y="1549400"/>
                <a:ext cx="190500" cy="349250"/>
              </a:xfrm>
              <a:custGeom>
                <a:avLst/>
                <a:gdLst>
                  <a:gd name="T0" fmla="*/ 164 w 164"/>
                  <a:gd name="T1" fmla="*/ 264 h 299"/>
                  <a:gd name="T2" fmla="*/ 135 w 164"/>
                  <a:gd name="T3" fmla="*/ 299 h 299"/>
                  <a:gd name="T4" fmla="*/ 30 w 164"/>
                  <a:gd name="T5" fmla="*/ 299 h 299"/>
                  <a:gd name="T6" fmla="*/ 0 w 164"/>
                  <a:gd name="T7" fmla="*/ 264 h 299"/>
                  <a:gd name="T8" fmla="*/ 0 w 164"/>
                  <a:gd name="T9" fmla="*/ 36 h 299"/>
                  <a:gd name="T10" fmla="*/ 30 w 164"/>
                  <a:gd name="T11" fmla="*/ 0 h 299"/>
                  <a:gd name="T12" fmla="*/ 135 w 164"/>
                  <a:gd name="T13" fmla="*/ 0 h 299"/>
                  <a:gd name="T14" fmla="*/ 164 w 164"/>
                  <a:gd name="T15" fmla="*/ 36 h 299"/>
                  <a:gd name="T16" fmla="*/ 164 w 164"/>
                  <a:gd name="T17" fmla="*/ 264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299">
                    <a:moveTo>
                      <a:pt x="164" y="264"/>
                    </a:moveTo>
                    <a:cubicBezTo>
                      <a:pt x="164" y="283"/>
                      <a:pt x="151" y="299"/>
                      <a:pt x="135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13" y="299"/>
                      <a:pt x="0" y="283"/>
                      <a:pt x="0" y="2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3" y="0"/>
                      <a:pt x="30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51" y="0"/>
                      <a:pt x="164" y="16"/>
                      <a:pt x="164" y="36"/>
                    </a:cubicBezTo>
                    <a:lnTo>
                      <a:pt x="164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5" name="Freeform 37"/>
              <p:cNvSpPr/>
              <p:nvPr/>
            </p:nvSpPr>
            <p:spPr bwMode="auto">
              <a:xfrm>
                <a:off x="8315325" y="1838325"/>
                <a:ext cx="85725" cy="449263"/>
              </a:xfrm>
              <a:custGeom>
                <a:avLst/>
                <a:gdLst>
                  <a:gd name="T0" fmla="*/ 73 w 73"/>
                  <a:gd name="T1" fmla="*/ 356 h 385"/>
                  <a:gd name="T2" fmla="*/ 44 w 73"/>
                  <a:gd name="T3" fmla="*/ 385 h 385"/>
                  <a:gd name="T4" fmla="*/ 30 w 73"/>
                  <a:gd name="T5" fmla="*/ 385 h 385"/>
                  <a:gd name="T6" fmla="*/ 0 w 73"/>
                  <a:gd name="T7" fmla="*/ 356 h 385"/>
                  <a:gd name="T8" fmla="*/ 0 w 73"/>
                  <a:gd name="T9" fmla="*/ 29 h 385"/>
                  <a:gd name="T10" fmla="*/ 30 w 73"/>
                  <a:gd name="T11" fmla="*/ 0 h 385"/>
                  <a:gd name="T12" fmla="*/ 44 w 73"/>
                  <a:gd name="T13" fmla="*/ 0 h 385"/>
                  <a:gd name="T14" fmla="*/ 73 w 73"/>
                  <a:gd name="T15" fmla="*/ 29 h 385"/>
                  <a:gd name="T16" fmla="*/ 73 w 73"/>
                  <a:gd name="T17" fmla="*/ 356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85">
                    <a:moveTo>
                      <a:pt x="73" y="356"/>
                    </a:moveTo>
                    <a:cubicBezTo>
                      <a:pt x="73" y="372"/>
                      <a:pt x="60" y="385"/>
                      <a:pt x="44" y="385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13" y="385"/>
                      <a:pt x="0" y="372"/>
                      <a:pt x="0" y="35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60" y="0"/>
                      <a:pt x="73" y="13"/>
                      <a:pt x="73" y="29"/>
                    </a:cubicBezTo>
                    <a:lnTo>
                      <a:pt x="73" y="3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6" name="Freeform 38"/>
              <p:cNvSpPr/>
              <p:nvPr/>
            </p:nvSpPr>
            <p:spPr bwMode="auto">
              <a:xfrm>
                <a:off x="8421688" y="1836738"/>
                <a:ext cx="84138" cy="449263"/>
              </a:xfrm>
              <a:custGeom>
                <a:avLst/>
                <a:gdLst>
                  <a:gd name="T0" fmla="*/ 73 w 73"/>
                  <a:gd name="T1" fmla="*/ 356 h 385"/>
                  <a:gd name="T2" fmla="*/ 44 w 73"/>
                  <a:gd name="T3" fmla="*/ 385 h 385"/>
                  <a:gd name="T4" fmla="*/ 30 w 73"/>
                  <a:gd name="T5" fmla="*/ 385 h 385"/>
                  <a:gd name="T6" fmla="*/ 0 w 73"/>
                  <a:gd name="T7" fmla="*/ 356 h 385"/>
                  <a:gd name="T8" fmla="*/ 0 w 73"/>
                  <a:gd name="T9" fmla="*/ 29 h 385"/>
                  <a:gd name="T10" fmla="*/ 30 w 73"/>
                  <a:gd name="T11" fmla="*/ 0 h 385"/>
                  <a:gd name="T12" fmla="*/ 44 w 73"/>
                  <a:gd name="T13" fmla="*/ 0 h 385"/>
                  <a:gd name="T14" fmla="*/ 73 w 73"/>
                  <a:gd name="T15" fmla="*/ 29 h 385"/>
                  <a:gd name="T16" fmla="*/ 73 w 73"/>
                  <a:gd name="T17" fmla="*/ 356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85">
                    <a:moveTo>
                      <a:pt x="73" y="356"/>
                    </a:moveTo>
                    <a:cubicBezTo>
                      <a:pt x="73" y="372"/>
                      <a:pt x="60" y="385"/>
                      <a:pt x="44" y="385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13" y="385"/>
                      <a:pt x="0" y="372"/>
                      <a:pt x="0" y="35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60" y="0"/>
                      <a:pt x="73" y="13"/>
                      <a:pt x="73" y="29"/>
                    </a:cubicBezTo>
                    <a:lnTo>
                      <a:pt x="73" y="3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7" name="Freeform 39"/>
              <p:cNvSpPr/>
              <p:nvPr/>
            </p:nvSpPr>
            <p:spPr bwMode="auto">
              <a:xfrm>
                <a:off x="7562850" y="1812925"/>
                <a:ext cx="173038" cy="68263"/>
              </a:xfrm>
              <a:custGeom>
                <a:avLst/>
                <a:gdLst>
                  <a:gd name="T0" fmla="*/ 148 w 149"/>
                  <a:gd name="T1" fmla="*/ 47 h 59"/>
                  <a:gd name="T2" fmla="*/ 137 w 149"/>
                  <a:gd name="T3" fmla="*/ 30 h 59"/>
                  <a:gd name="T4" fmla="*/ 17 w 149"/>
                  <a:gd name="T5" fmla="*/ 2 h 59"/>
                  <a:gd name="T6" fmla="*/ 1 w 149"/>
                  <a:gd name="T7" fmla="*/ 13 h 59"/>
                  <a:gd name="T8" fmla="*/ 1 w 149"/>
                  <a:gd name="T9" fmla="*/ 13 h 59"/>
                  <a:gd name="T10" fmla="*/ 12 w 149"/>
                  <a:gd name="T11" fmla="*/ 30 h 59"/>
                  <a:gd name="T12" fmla="*/ 132 w 149"/>
                  <a:gd name="T13" fmla="*/ 58 h 59"/>
                  <a:gd name="T14" fmla="*/ 148 w 149"/>
                  <a:gd name="T15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" h="59">
                    <a:moveTo>
                      <a:pt x="148" y="47"/>
                    </a:moveTo>
                    <a:cubicBezTo>
                      <a:pt x="149" y="39"/>
                      <a:pt x="144" y="31"/>
                      <a:pt x="137" y="3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0" y="0"/>
                      <a:pt x="3" y="5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1"/>
                      <a:pt x="5" y="28"/>
                      <a:pt x="12" y="30"/>
                    </a:cubicBezTo>
                    <a:cubicBezTo>
                      <a:pt x="132" y="58"/>
                      <a:pt x="132" y="58"/>
                      <a:pt x="132" y="58"/>
                    </a:cubicBezTo>
                    <a:cubicBezTo>
                      <a:pt x="139" y="59"/>
                      <a:pt x="146" y="54"/>
                      <a:pt x="148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8" name="Freeform 40"/>
              <p:cNvSpPr/>
              <p:nvPr/>
            </p:nvSpPr>
            <p:spPr bwMode="auto">
              <a:xfrm>
                <a:off x="7813675" y="1849438"/>
                <a:ext cx="96838" cy="185738"/>
              </a:xfrm>
              <a:custGeom>
                <a:avLst/>
                <a:gdLst>
                  <a:gd name="T0" fmla="*/ 69 w 82"/>
                  <a:gd name="T1" fmla="*/ 157 h 160"/>
                  <a:gd name="T2" fmla="*/ 79 w 82"/>
                  <a:gd name="T3" fmla="*/ 139 h 160"/>
                  <a:gd name="T4" fmla="*/ 33 w 82"/>
                  <a:gd name="T5" fmla="*/ 11 h 160"/>
                  <a:gd name="T6" fmla="*/ 13 w 82"/>
                  <a:gd name="T7" fmla="*/ 2 h 160"/>
                  <a:gd name="T8" fmla="*/ 13 w 82"/>
                  <a:gd name="T9" fmla="*/ 2 h 160"/>
                  <a:gd name="T10" fmla="*/ 3 w 82"/>
                  <a:gd name="T11" fmla="*/ 20 h 160"/>
                  <a:gd name="T12" fmla="*/ 49 w 82"/>
                  <a:gd name="T13" fmla="*/ 148 h 160"/>
                  <a:gd name="T14" fmla="*/ 69 w 82"/>
                  <a:gd name="T15" fmla="*/ 15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60">
                    <a:moveTo>
                      <a:pt x="69" y="157"/>
                    </a:moveTo>
                    <a:cubicBezTo>
                      <a:pt x="78" y="155"/>
                      <a:pt x="82" y="146"/>
                      <a:pt x="79" y="139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0" y="4"/>
                      <a:pt x="21" y="0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5" y="5"/>
                      <a:pt x="0" y="13"/>
                      <a:pt x="3" y="20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52" y="156"/>
                      <a:pt x="61" y="160"/>
                      <a:pt x="69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9" name="Freeform 41"/>
              <p:cNvSpPr/>
              <p:nvPr/>
            </p:nvSpPr>
            <p:spPr bwMode="auto">
              <a:xfrm>
                <a:off x="7708900" y="1844675"/>
                <a:ext cx="146050" cy="46038"/>
              </a:xfrm>
              <a:custGeom>
                <a:avLst/>
                <a:gdLst>
                  <a:gd name="T0" fmla="*/ 126 w 126"/>
                  <a:gd name="T1" fmla="*/ 23 h 40"/>
                  <a:gd name="T2" fmla="*/ 119 w 126"/>
                  <a:gd name="T3" fmla="*/ 40 h 40"/>
                  <a:gd name="T4" fmla="*/ 9 w 126"/>
                  <a:gd name="T5" fmla="*/ 40 h 40"/>
                  <a:gd name="T6" fmla="*/ 0 w 126"/>
                  <a:gd name="T7" fmla="*/ 20 h 40"/>
                  <a:gd name="T8" fmla="*/ 2 w 126"/>
                  <a:gd name="T9" fmla="*/ 12 h 40"/>
                  <a:gd name="T10" fmla="*/ 19 w 126"/>
                  <a:gd name="T11" fmla="*/ 0 h 40"/>
                  <a:gd name="T12" fmla="*/ 111 w 126"/>
                  <a:gd name="T13" fmla="*/ 0 h 40"/>
                  <a:gd name="T14" fmla="*/ 124 w 126"/>
                  <a:gd name="T15" fmla="*/ 13 h 40"/>
                  <a:gd name="T16" fmla="*/ 126 w 126"/>
                  <a:gd name="T17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" h="40">
                    <a:moveTo>
                      <a:pt x="126" y="23"/>
                    </a:moveTo>
                    <a:cubicBezTo>
                      <a:pt x="126" y="35"/>
                      <a:pt x="126" y="40"/>
                      <a:pt x="11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2" y="40"/>
                      <a:pt x="0" y="31"/>
                      <a:pt x="0" y="2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7" y="0"/>
                      <a:pt x="13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4" y="13"/>
                    </a:cubicBezTo>
                    <a:lnTo>
                      <a:pt x="12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0" name="Oval 42"/>
              <p:cNvSpPr>
                <a:spLocks noChangeArrowheads="1"/>
              </p:cNvSpPr>
              <p:nvPr/>
            </p:nvSpPr>
            <p:spPr bwMode="auto">
              <a:xfrm>
                <a:off x="7720013" y="1741488"/>
                <a:ext cx="90488" cy="92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1" name="Freeform 43"/>
              <p:cNvSpPr/>
              <p:nvPr/>
            </p:nvSpPr>
            <p:spPr bwMode="auto">
              <a:xfrm>
                <a:off x="7708900" y="1858963"/>
                <a:ext cx="114300" cy="206375"/>
              </a:xfrm>
              <a:custGeom>
                <a:avLst/>
                <a:gdLst>
                  <a:gd name="T0" fmla="*/ 97 w 97"/>
                  <a:gd name="T1" fmla="*/ 155 h 176"/>
                  <a:gd name="T2" fmla="*/ 80 w 97"/>
                  <a:gd name="T3" fmla="*/ 176 h 176"/>
                  <a:gd name="T4" fmla="*/ 17 w 97"/>
                  <a:gd name="T5" fmla="*/ 176 h 176"/>
                  <a:gd name="T6" fmla="*/ 0 w 97"/>
                  <a:gd name="T7" fmla="*/ 155 h 176"/>
                  <a:gd name="T8" fmla="*/ 0 w 97"/>
                  <a:gd name="T9" fmla="*/ 21 h 176"/>
                  <a:gd name="T10" fmla="*/ 17 w 97"/>
                  <a:gd name="T11" fmla="*/ 0 h 176"/>
                  <a:gd name="T12" fmla="*/ 80 w 97"/>
                  <a:gd name="T13" fmla="*/ 0 h 176"/>
                  <a:gd name="T14" fmla="*/ 97 w 97"/>
                  <a:gd name="T15" fmla="*/ 21 h 176"/>
                  <a:gd name="T16" fmla="*/ 97 w 97"/>
                  <a:gd name="T17" fmla="*/ 15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76">
                    <a:moveTo>
                      <a:pt x="97" y="155"/>
                    </a:moveTo>
                    <a:cubicBezTo>
                      <a:pt x="97" y="166"/>
                      <a:pt x="89" y="176"/>
                      <a:pt x="80" y="176"/>
                    </a:cubicBezTo>
                    <a:cubicBezTo>
                      <a:pt x="17" y="176"/>
                      <a:pt x="17" y="176"/>
                      <a:pt x="17" y="176"/>
                    </a:cubicBezTo>
                    <a:cubicBezTo>
                      <a:pt x="8" y="176"/>
                      <a:pt x="0" y="166"/>
                      <a:pt x="0" y="15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8" y="0"/>
                      <a:pt x="17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9" y="0"/>
                      <a:pt x="97" y="9"/>
                      <a:pt x="97" y="21"/>
                    </a:cubicBezTo>
                    <a:lnTo>
                      <a:pt x="97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2" name="Freeform 44"/>
              <p:cNvSpPr/>
              <p:nvPr/>
            </p:nvSpPr>
            <p:spPr bwMode="auto">
              <a:xfrm>
                <a:off x="7708900" y="2028825"/>
                <a:ext cx="50800" cy="265113"/>
              </a:xfrm>
              <a:custGeom>
                <a:avLst/>
                <a:gdLst>
                  <a:gd name="T0" fmla="*/ 43 w 43"/>
                  <a:gd name="T1" fmla="*/ 209 h 227"/>
                  <a:gd name="T2" fmla="*/ 26 w 43"/>
                  <a:gd name="T3" fmla="*/ 227 h 227"/>
                  <a:gd name="T4" fmla="*/ 17 w 43"/>
                  <a:gd name="T5" fmla="*/ 227 h 227"/>
                  <a:gd name="T6" fmla="*/ 0 w 43"/>
                  <a:gd name="T7" fmla="*/ 209 h 227"/>
                  <a:gd name="T8" fmla="*/ 0 w 43"/>
                  <a:gd name="T9" fmla="*/ 17 h 227"/>
                  <a:gd name="T10" fmla="*/ 17 w 43"/>
                  <a:gd name="T11" fmla="*/ 0 h 227"/>
                  <a:gd name="T12" fmla="*/ 26 w 43"/>
                  <a:gd name="T13" fmla="*/ 0 h 227"/>
                  <a:gd name="T14" fmla="*/ 43 w 43"/>
                  <a:gd name="T15" fmla="*/ 17 h 227"/>
                  <a:gd name="T16" fmla="*/ 43 w 43"/>
                  <a:gd name="T17" fmla="*/ 20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27">
                    <a:moveTo>
                      <a:pt x="43" y="209"/>
                    </a:moveTo>
                    <a:cubicBezTo>
                      <a:pt x="43" y="219"/>
                      <a:pt x="35" y="227"/>
                      <a:pt x="26" y="227"/>
                    </a:cubicBezTo>
                    <a:cubicBezTo>
                      <a:pt x="17" y="227"/>
                      <a:pt x="17" y="227"/>
                      <a:pt x="17" y="227"/>
                    </a:cubicBezTo>
                    <a:cubicBezTo>
                      <a:pt x="8" y="227"/>
                      <a:pt x="0" y="219"/>
                      <a:pt x="0" y="20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5" y="0"/>
                      <a:pt x="43" y="8"/>
                      <a:pt x="43" y="17"/>
                    </a:cubicBezTo>
                    <a:lnTo>
                      <a:pt x="43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3" name="Freeform 45"/>
              <p:cNvSpPr/>
              <p:nvPr/>
            </p:nvSpPr>
            <p:spPr bwMode="auto">
              <a:xfrm>
                <a:off x="7772400" y="2027238"/>
                <a:ext cx="50800" cy="265113"/>
              </a:xfrm>
              <a:custGeom>
                <a:avLst/>
                <a:gdLst>
                  <a:gd name="T0" fmla="*/ 43 w 43"/>
                  <a:gd name="T1" fmla="*/ 210 h 227"/>
                  <a:gd name="T2" fmla="*/ 26 w 43"/>
                  <a:gd name="T3" fmla="*/ 227 h 227"/>
                  <a:gd name="T4" fmla="*/ 18 w 43"/>
                  <a:gd name="T5" fmla="*/ 227 h 227"/>
                  <a:gd name="T6" fmla="*/ 0 w 43"/>
                  <a:gd name="T7" fmla="*/ 210 h 227"/>
                  <a:gd name="T8" fmla="*/ 0 w 43"/>
                  <a:gd name="T9" fmla="*/ 18 h 227"/>
                  <a:gd name="T10" fmla="*/ 18 w 43"/>
                  <a:gd name="T11" fmla="*/ 0 h 227"/>
                  <a:gd name="T12" fmla="*/ 26 w 43"/>
                  <a:gd name="T13" fmla="*/ 0 h 227"/>
                  <a:gd name="T14" fmla="*/ 43 w 43"/>
                  <a:gd name="T15" fmla="*/ 18 h 227"/>
                  <a:gd name="T16" fmla="*/ 43 w 43"/>
                  <a:gd name="T17" fmla="*/ 21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27">
                    <a:moveTo>
                      <a:pt x="43" y="210"/>
                    </a:moveTo>
                    <a:cubicBezTo>
                      <a:pt x="43" y="219"/>
                      <a:pt x="36" y="227"/>
                      <a:pt x="26" y="227"/>
                    </a:cubicBezTo>
                    <a:cubicBezTo>
                      <a:pt x="18" y="227"/>
                      <a:pt x="18" y="227"/>
                      <a:pt x="18" y="227"/>
                    </a:cubicBezTo>
                    <a:cubicBezTo>
                      <a:pt x="8" y="227"/>
                      <a:pt x="0" y="219"/>
                      <a:pt x="0" y="21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6" y="0"/>
                      <a:pt x="43" y="8"/>
                      <a:pt x="43" y="18"/>
                    </a:cubicBezTo>
                    <a:lnTo>
                      <a:pt x="43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4" name="Freeform 46"/>
              <p:cNvSpPr/>
              <p:nvPr/>
            </p:nvSpPr>
            <p:spPr bwMode="auto">
              <a:xfrm>
                <a:off x="8010525" y="1770063"/>
                <a:ext cx="68263" cy="38100"/>
              </a:xfrm>
              <a:custGeom>
                <a:avLst/>
                <a:gdLst>
                  <a:gd name="T0" fmla="*/ 59 w 59"/>
                  <a:gd name="T1" fmla="*/ 31 h 33"/>
                  <a:gd name="T2" fmla="*/ 56 w 59"/>
                  <a:gd name="T3" fmla="*/ 0 h 33"/>
                  <a:gd name="T4" fmla="*/ 35 w 59"/>
                  <a:gd name="T5" fmla="*/ 15 h 33"/>
                  <a:gd name="T6" fmla="*/ 30 w 59"/>
                  <a:gd name="T7" fmla="*/ 13 h 33"/>
                  <a:gd name="T8" fmla="*/ 24 w 59"/>
                  <a:gd name="T9" fmla="*/ 16 h 33"/>
                  <a:gd name="T10" fmla="*/ 3 w 59"/>
                  <a:gd name="T11" fmla="*/ 1 h 33"/>
                  <a:gd name="T12" fmla="*/ 0 w 59"/>
                  <a:gd name="T13" fmla="*/ 33 h 33"/>
                  <a:gd name="T14" fmla="*/ 24 w 59"/>
                  <a:gd name="T15" fmla="*/ 22 h 33"/>
                  <a:gd name="T16" fmla="*/ 30 w 59"/>
                  <a:gd name="T17" fmla="*/ 26 h 33"/>
                  <a:gd name="T18" fmla="*/ 36 w 59"/>
                  <a:gd name="T19" fmla="*/ 22 h 33"/>
                  <a:gd name="T20" fmla="*/ 59 w 59"/>
                  <a:gd name="T2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33">
                    <a:moveTo>
                      <a:pt x="59" y="31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4"/>
                      <a:pt x="32" y="13"/>
                      <a:pt x="30" y="13"/>
                    </a:cubicBezTo>
                    <a:cubicBezTo>
                      <a:pt x="27" y="13"/>
                      <a:pt x="25" y="14"/>
                      <a:pt x="24" y="1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5"/>
                      <a:pt x="27" y="26"/>
                      <a:pt x="30" y="26"/>
                    </a:cubicBezTo>
                    <a:cubicBezTo>
                      <a:pt x="33" y="26"/>
                      <a:pt x="35" y="24"/>
                      <a:pt x="36" y="22"/>
                    </a:cubicBezTo>
                    <a:lnTo>
                      <a:pt x="5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6" name="组合 145"/>
          <p:cNvGrpSpPr/>
          <p:nvPr/>
        </p:nvGrpSpPr>
        <p:grpSpPr>
          <a:xfrm>
            <a:off x="7174326" y="4261765"/>
            <a:ext cx="571500" cy="772198"/>
            <a:chOff x="1292525" y="3173087"/>
            <a:chExt cx="741363" cy="1001713"/>
          </a:xfrm>
        </p:grpSpPr>
        <p:sp>
          <p:nvSpPr>
            <p:cNvPr id="147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49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5008612" y="4292230"/>
            <a:ext cx="485578" cy="656102"/>
            <a:chOff x="1292525" y="3173087"/>
            <a:chExt cx="741363" cy="1001713"/>
          </a:xfrm>
        </p:grpSpPr>
        <p:sp>
          <p:nvSpPr>
            <p:cNvPr id="117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220" name="组合 7219"/>
          <p:cNvGrpSpPr/>
          <p:nvPr/>
        </p:nvGrpSpPr>
        <p:grpSpPr>
          <a:xfrm>
            <a:off x="1292525" y="3173405"/>
            <a:ext cx="741363" cy="1001713"/>
            <a:chOff x="1292525" y="3173087"/>
            <a:chExt cx="741363" cy="1001713"/>
          </a:xfrm>
        </p:grpSpPr>
        <p:sp>
          <p:nvSpPr>
            <p:cNvPr id="4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8" name="Freeform 11"/>
          <p:cNvSpPr/>
          <p:nvPr/>
        </p:nvSpPr>
        <p:spPr bwMode="auto">
          <a:xfrm>
            <a:off x="2919712" y="4059230"/>
            <a:ext cx="741363" cy="573088"/>
          </a:xfrm>
          <a:custGeom>
            <a:avLst/>
            <a:gdLst>
              <a:gd name="T0" fmla="*/ 26 w 26"/>
              <a:gd name="T1" fmla="*/ 20 h 20"/>
              <a:gd name="T2" fmla="*/ 26 w 26"/>
              <a:gd name="T3" fmla="*/ 5 h 20"/>
              <a:gd name="T4" fmla="*/ 21 w 26"/>
              <a:gd name="T5" fmla="*/ 0 h 20"/>
              <a:gd name="T6" fmla="*/ 5 w 26"/>
              <a:gd name="T7" fmla="*/ 0 h 20"/>
              <a:gd name="T8" fmla="*/ 0 w 26"/>
              <a:gd name="T9" fmla="*/ 5 h 20"/>
              <a:gd name="T10" fmla="*/ 0 w 26"/>
              <a:gd name="T11" fmla="*/ 20 h 20"/>
              <a:gd name="T12" fmla="*/ 26 w 26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0">
                <a:moveTo>
                  <a:pt x="26" y="20"/>
                </a:moveTo>
                <a:cubicBezTo>
                  <a:pt x="26" y="5"/>
                  <a:pt x="26" y="5"/>
                  <a:pt x="26" y="5"/>
                </a:cubicBezTo>
                <a:cubicBezTo>
                  <a:pt x="26" y="3"/>
                  <a:pt x="24" y="0"/>
                  <a:pt x="21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lnTo>
                  <a:pt x="26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3"/>
          <p:cNvSpPr/>
          <p:nvPr/>
        </p:nvSpPr>
        <p:spPr bwMode="auto">
          <a:xfrm>
            <a:off x="3355484" y="4089710"/>
            <a:ext cx="57150" cy="201613"/>
          </a:xfrm>
          <a:custGeom>
            <a:avLst/>
            <a:gdLst>
              <a:gd name="T0" fmla="*/ 18 w 36"/>
              <a:gd name="T1" fmla="*/ 18 h 127"/>
              <a:gd name="T2" fmla="*/ 36 w 36"/>
              <a:gd name="T3" fmla="*/ 18 h 127"/>
              <a:gd name="T4" fmla="*/ 18 w 36"/>
              <a:gd name="T5" fmla="*/ 0 h 127"/>
              <a:gd name="T6" fmla="*/ 18 w 36"/>
              <a:gd name="T7" fmla="*/ 18 h 127"/>
              <a:gd name="T8" fmla="*/ 18 w 36"/>
              <a:gd name="T9" fmla="*/ 18 h 127"/>
              <a:gd name="T10" fmla="*/ 0 w 36"/>
              <a:gd name="T11" fmla="*/ 109 h 127"/>
              <a:gd name="T12" fmla="*/ 0 w 36"/>
              <a:gd name="T13" fmla="*/ 109 h 127"/>
              <a:gd name="T14" fmla="*/ 0 w 36"/>
              <a:gd name="T15" fmla="*/ 109 h 127"/>
              <a:gd name="T16" fmla="*/ 18 w 36"/>
              <a:gd name="T17" fmla="*/ 127 h 127"/>
              <a:gd name="T18" fmla="*/ 36 w 36"/>
              <a:gd name="T19" fmla="*/ 109 h 127"/>
              <a:gd name="T20" fmla="*/ 36 w 36"/>
              <a:gd name="T21" fmla="*/ 109 h 127"/>
              <a:gd name="T22" fmla="*/ 36 w 36"/>
              <a:gd name="T23" fmla="*/ 109 h 127"/>
              <a:gd name="T24" fmla="*/ 18 w 36"/>
              <a:gd name="T25" fmla="*/ 18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127">
                <a:moveTo>
                  <a:pt x="18" y="18"/>
                </a:moveTo>
                <a:lnTo>
                  <a:pt x="36" y="18"/>
                </a:lnTo>
                <a:lnTo>
                  <a:pt x="18" y="0"/>
                </a:lnTo>
                <a:lnTo>
                  <a:pt x="18" y="18"/>
                </a:lnTo>
                <a:lnTo>
                  <a:pt x="18" y="18"/>
                </a:lnTo>
                <a:lnTo>
                  <a:pt x="0" y="109"/>
                </a:lnTo>
                <a:lnTo>
                  <a:pt x="0" y="109"/>
                </a:lnTo>
                <a:lnTo>
                  <a:pt x="0" y="109"/>
                </a:lnTo>
                <a:lnTo>
                  <a:pt x="18" y="127"/>
                </a:lnTo>
                <a:lnTo>
                  <a:pt x="36" y="109"/>
                </a:lnTo>
                <a:lnTo>
                  <a:pt x="36" y="109"/>
                </a:lnTo>
                <a:lnTo>
                  <a:pt x="36" y="109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221" name="组合 7220"/>
          <p:cNvGrpSpPr/>
          <p:nvPr/>
        </p:nvGrpSpPr>
        <p:grpSpPr>
          <a:xfrm>
            <a:off x="3006796" y="3674147"/>
            <a:ext cx="741363" cy="1001713"/>
            <a:chOff x="2919712" y="3630287"/>
            <a:chExt cx="741363" cy="1001713"/>
          </a:xfrm>
        </p:grpSpPr>
        <p:sp>
          <p:nvSpPr>
            <p:cNvPr id="9" name="Freeform 12"/>
            <p:cNvSpPr/>
            <p:nvPr/>
          </p:nvSpPr>
          <p:spPr bwMode="auto">
            <a:xfrm>
              <a:off x="2919712" y="4058912"/>
              <a:ext cx="741363" cy="573088"/>
            </a:xfrm>
            <a:custGeom>
              <a:avLst/>
              <a:gdLst>
                <a:gd name="T0" fmla="*/ 21 w 26"/>
                <a:gd name="T1" fmla="*/ 0 h 20"/>
                <a:gd name="T2" fmla="*/ 19 w 26"/>
                <a:gd name="T3" fmla="*/ 0 h 20"/>
                <a:gd name="T4" fmla="*/ 13 w 26"/>
                <a:gd name="T5" fmla="*/ 10 h 20"/>
                <a:gd name="T6" fmla="*/ 8 w 26"/>
                <a:gd name="T7" fmla="*/ 0 h 20"/>
                <a:gd name="T8" fmla="*/ 5 w 26"/>
                <a:gd name="T9" fmla="*/ 0 h 20"/>
                <a:gd name="T10" fmla="*/ 0 w 26"/>
                <a:gd name="T11" fmla="*/ 5 h 20"/>
                <a:gd name="T12" fmla="*/ 0 w 26"/>
                <a:gd name="T13" fmla="*/ 20 h 20"/>
                <a:gd name="T14" fmla="*/ 26 w 26"/>
                <a:gd name="T15" fmla="*/ 20 h 20"/>
                <a:gd name="T16" fmla="*/ 26 w 26"/>
                <a:gd name="T17" fmla="*/ 5 h 20"/>
                <a:gd name="T18" fmla="*/ 21 w 26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">
                  <a:moveTo>
                    <a:pt x="2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3091162" y="3630287"/>
              <a:ext cx="427038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Freeform 15"/>
          <p:cNvSpPr/>
          <p:nvPr/>
        </p:nvSpPr>
        <p:spPr bwMode="auto">
          <a:xfrm>
            <a:off x="892475" y="4489443"/>
            <a:ext cx="742950" cy="571500"/>
          </a:xfrm>
          <a:custGeom>
            <a:avLst/>
            <a:gdLst>
              <a:gd name="T0" fmla="*/ 26 w 26"/>
              <a:gd name="T1" fmla="*/ 20 h 20"/>
              <a:gd name="T2" fmla="*/ 26 w 26"/>
              <a:gd name="T3" fmla="*/ 5 h 20"/>
              <a:gd name="T4" fmla="*/ 21 w 26"/>
              <a:gd name="T5" fmla="*/ 0 h 20"/>
              <a:gd name="T6" fmla="*/ 5 w 26"/>
              <a:gd name="T7" fmla="*/ 0 h 20"/>
              <a:gd name="T8" fmla="*/ 0 w 26"/>
              <a:gd name="T9" fmla="*/ 5 h 20"/>
              <a:gd name="T10" fmla="*/ 0 w 26"/>
              <a:gd name="T11" fmla="*/ 20 h 20"/>
              <a:gd name="T12" fmla="*/ 26 w 26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0">
                <a:moveTo>
                  <a:pt x="26" y="20"/>
                </a:moveTo>
                <a:cubicBezTo>
                  <a:pt x="26" y="5"/>
                  <a:pt x="26" y="5"/>
                  <a:pt x="26" y="5"/>
                </a:cubicBezTo>
                <a:cubicBezTo>
                  <a:pt x="26" y="3"/>
                  <a:pt x="24" y="0"/>
                  <a:pt x="21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lnTo>
                  <a:pt x="26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6"/>
          <p:cNvSpPr/>
          <p:nvPr/>
        </p:nvSpPr>
        <p:spPr bwMode="auto">
          <a:xfrm>
            <a:off x="892475" y="4489443"/>
            <a:ext cx="742950" cy="571500"/>
          </a:xfrm>
          <a:custGeom>
            <a:avLst/>
            <a:gdLst>
              <a:gd name="T0" fmla="*/ 21 w 26"/>
              <a:gd name="T1" fmla="*/ 0 h 20"/>
              <a:gd name="T2" fmla="*/ 19 w 26"/>
              <a:gd name="T3" fmla="*/ 0 h 20"/>
              <a:gd name="T4" fmla="*/ 13 w 26"/>
              <a:gd name="T5" fmla="*/ 10 h 20"/>
              <a:gd name="T6" fmla="*/ 8 w 26"/>
              <a:gd name="T7" fmla="*/ 0 h 20"/>
              <a:gd name="T8" fmla="*/ 5 w 26"/>
              <a:gd name="T9" fmla="*/ 0 h 20"/>
              <a:gd name="T10" fmla="*/ 0 w 26"/>
              <a:gd name="T11" fmla="*/ 5 h 20"/>
              <a:gd name="T12" fmla="*/ 0 w 26"/>
              <a:gd name="T13" fmla="*/ 20 h 20"/>
              <a:gd name="T14" fmla="*/ 26 w 26"/>
              <a:gd name="T15" fmla="*/ 20 h 20"/>
              <a:gd name="T16" fmla="*/ 26 w 26"/>
              <a:gd name="T17" fmla="*/ 5 h 20"/>
              <a:gd name="T18" fmla="*/ 21 w 26"/>
              <a:gd name="T1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0">
                <a:moveTo>
                  <a:pt x="21" y="0"/>
                </a:moveTo>
                <a:cubicBezTo>
                  <a:pt x="19" y="0"/>
                  <a:pt x="19" y="0"/>
                  <a:pt x="19" y="0"/>
                </a:cubicBezTo>
                <a:cubicBezTo>
                  <a:pt x="13" y="10"/>
                  <a:pt x="13" y="10"/>
                  <a:pt x="13" y="10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3"/>
                  <a:pt x="24" y="0"/>
                  <a:pt x="21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7"/>
          <p:cNvSpPr/>
          <p:nvPr/>
        </p:nvSpPr>
        <p:spPr bwMode="auto">
          <a:xfrm>
            <a:off x="1235375" y="4489443"/>
            <a:ext cx="57150" cy="200025"/>
          </a:xfrm>
          <a:custGeom>
            <a:avLst/>
            <a:gdLst>
              <a:gd name="T0" fmla="*/ 18 w 36"/>
              <a:gd name="T1" fmla="*/ 18 h 126"/>
              <a:gd name="T2" fmla="*/ 36 w 36"/>
              <a:gd name="T3" fmla="*/ 18 h 126"/>
              <a:gd name="T4" fmla="*/ 18 w 36"/>
              <a:gd name="T5" fmla="*/ 0 h 126"/>
              <a:gd name="T6" fmla="*/ 18 w 36"/>
              <a:gd name="T7" fmla="*/ 18 h 126"/>
              <a:gd name="T8" fmla="*/ 18 w 36"/>
              <a:gd name="T9" fmla="*/ 18 h 126"/>
              <a:gd name="T10" fmla="*/ 0 w 36"/>
              <a:gd name="T11" fmla="*/ 108 h 126"/>
              <a:gd name="T12" fmla="*/ 0 w 36"/>
              <a:gd name="T13" fmla="*/ 108 h 126"/>
              <a:gd name="T14" fmla="*/ 0 w 36"/>
              <a:gd name="T15" fmla="*/ 108 h 126"/>
              <a:gd name="T16" fmla="*/ 18 w 36"/>
              <a:gd name="T17" fmla="*/ 126 h 126"/>
              <a:gd name="T18" fmla="*/ 36 w 36"/>
              <a:gd name="T19" fmla="*/ 108 h 126"/>
              <a:gd name="T20" fmla="*/ 36 w 36"/>
              <a:gd name="T21" fmla="*/ 108 h 126"/>
              <a:gd name="T22" fmla="*/ 36 w 36"/>
              <a:gd name="T23" fmla="*/ 108 h 126"/>
              <a:gd name="T24" fmla="*/ 18 w 36"/>
              <a:gd name="T25" fmla="*/ 1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126">
                <a:moveTo>
                  <a:pt x="18" y="18"/>
                </a:moveTo>
                <a:lnTo>
                  <a:pt x="36" y="18"/>
                </a:lnTo>
                <a:lnTo>
                  <a:pt x="18" y="0"/>
                </a:lnTo>
                <a:lnTo>
                  <a:pt x="18" y="18"/>
                </a:lnTo>
                <a:lnTo>
                  <a:pt x="18" y="18"/>
                </a:lnTo>
                <a:lnTo>
                  <a:pt x="0" y="108"/>
                </a:lnTo>
                <a:lnTo>
                  <a:pt x="0" y="108"/>
                </a:lnTo>
                <a:lnTo>
                  <a:pt x="0" y="108"/>
                </a:lnTo>
                <a:lnTo>
                  <a:pt x="18" y="126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1063925" y="4059230"/>
            <a:ext cx="428625" cy="4302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0"/>
          <p:cNvSpPr/>
          <p:nvPr/>
        </p:nvSpPr>
        <p:spPr bwMode="auto">
          <a:xfrm>
            <a:off x="1578275" y="3859205"/>
            <a:ext cx="1654175" cy="1258888"/>
          </a:xfrm>
          <a:custGeom>
            <a:avLst/>
            <a:gdLst>
              <a:gd name="T0" fmla="*/ 58 w 58"/>
              <a:gd name="T1" fmla="*/ 44 h 44"/>
              <a:gd name="T2" fmla="*/ 58 w 58"/>
              <a:gd name="T3" fmla="*/ 12 h 44"/>
              <a:gd name="T4" fmla="*/ 46 w 58"/>
              <a:gd name="T5" fmla="*/ 0 h 44"/>
              <a:gd name="T6" fmla="*/ 11 w 58"/>
              <a:gd name="T7" fmla="*/ 0 h 44"/>
              <a:gd name="T8" fmla="*/ 0 w 58"/>
              <a:gd name="T9" fmla="*/ 12 h 44"/>
              <a:gd name="T10" fmla="*/ 0 w 58"/>
              <a:gd name="T11" fmla="*/ 44 h 44"/>
              <a:gd name="T12" fmla="*/ 58 w 58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44">
                <a:moveTo>
                  <a:pt x="58" y="44"/>
                </a:moveTo>
                <a:cubicBezTo>
                  <a:pt x="58" y="12"/>
                  <a:pt x="58" y="12"/>
                  <a:pt x="58" y="12"/>
                </a:cubicBezTo>
                <a:cubicBezTo>
                  <a:pt x="58" y="5"/>
                  <a:pt x="53" y="0"/>
                  <a:pt x="4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4"/>
                  <a:pt x="0" y="44"/>
                  <a:pt x="0" y="44"/>
                </a:cubicBezTo>
                <a:lnTo>
                  <a:pt x="58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1"/>
          <p:cNvSpPr/>
          <p:nvPr/>
        </p:nvSpPr>
        <p:spPr bwMode="auto">
          <a:xfrm>
            <a:off x="1549700" y="3830630"/>
            <a:ext cx="1711325" cy="1316038"/>
          </a:xfrm>
          <a:custGeom>
            <a:avLst/>
            <a:gdLst>
              <a:gd name="T0" fmla="*/ 60 w 60"/>
              <a:gd name="T1" fmla="*/ 46 h 46"/>
              <a:gd name="T2" fmla="*/ 59 w 60"/>
              <a:gd name="T3" fmla="*/ 46 h 46"/>
              <a:gd name="T4" fmla="*/ 1 w 60"/>
              <a:gd name="T5" fmla="*/ 46 h 46"/>
              <a:gd name="T6" fmla="*/ 0 w 60"/>
              <a:gd name="T7" fmla="*/ 46 h 46"/>
              <a:gd name="T8" fmla="*/ 0 w 60"/>
              <a:gd name="T9" fmla="*/ 45 h 46"/>
              <a:gd name="T10" fmla="*/ 0 w 60"/>
              <a:gd name="T11" fmla="*/ 13 h 46"/>
              <a:gd name="T12" fmla="*/ 12 w 60"/>
              <a:gd name="T13" fmla="*/ 0 h 46"/>
              <a:gd name="T14" fmla="*/ 17 w 60"/>
              <a:gd name="T15" fmla="*/ 0 h 46"/>
              <a:gd name="T16" fmla="*/ 18 w 60"/>
              <a:gd name="T17" fmla="*/ 0 h 46"/>
              <a:gd name="T18" fmla="*/ 18 w 60"/>
              <a:gd name="T19" fmla="*/ 1 h 46"/>
              <a:gd name="T20" fmla="*/ 30 w 60"/>
              <a:gd name="T21" fmla="*/ 21 h 46"/>
              <a:gd name="T22" fmla="*/ 41 w 60"/>
              <a:gd name="T23" fmla="*/ 1 h 46"/>
              <a:gd name="T24" fmla="*/ 42 w 60"/>
              <a:gd name="T25" fmla="*/ 0 h 46"/>
              <a:gd name="T26" fmla="*/ 42 w 60"/>
              <a:gd name="T27" fmla="*/ 0 h 46"/>
              <a:gd name="T28" fmla="*/ 47 w 60"/>
              <a:gd name="T29" fmla="*/ 0 h 46"/>
              <a:gd name="T30" fmla="*/ 60 w 60"/>
              <a:gd name="T31" fmla="*/ 13 h 46"/>
              <a:gd name="T32" fmla="*/ 60 w 60"/>
              <a:gd name="T33" fmla="*/ 45 h 46"/>
              <a:gd name="T34" fmla="*/ 60 w 60"/>
              <a:gd name="T3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46">
                <a:moveTo>
                  <a:pt x="60" y="46"/>
                </a:moveTo>
                <a:cubicBezTo>
                  <a:pt x="59" y="46"/>
                  <a:pt x="59" y="46"/>
                  <a:pt x="59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30" y="21"/>
                  <a:pt x="30" y="21"/>
                  <a:pt x="30" y="21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4" y="0"/>
                  <a:pt x="60" y="6"/>
                  <a:pt x="60" y="13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6"/>
                  <a:pt x="60" y="46"/>
                  <a:pt x="60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2"/>
          <p:cNvSpPr/>
          <p:nvPr/>
        </p:nvSpPr>
        <p:spPr bwMode="auto">
          <a:xfrm>
            <a:off x="1578275" y="3859205"/>
            <a:ext cx="1654175" cy="1258888"/>
          </a:xfrm>
          <a:custGeom>
            <a:avLst/>
            <a:gdLst>
              <a:gd name="T0" fmla="*/ 46 w 58"/>
              <a:gd name="T1" fmla="*/ 0 h 44"/>
              <a:gd name="T2" fmla="*/ 41 w 58"/>
              <a:gd name="T3" fmla="*/ 0 h 44"/>
              <a:gd name="T4" fmla="*/ 29 w 58"/>
              <a:gd name="T5" fmla="*/ 21 h 44"/>
              <a:gd name="T6" fmla="*/ 16 w 58"/>
              <a:gd name="T7" fmla="*/ 0 h 44"/>
              <a:gd name="T8" fmla="*/ 11 w 58"/>
              <a:gd name="T9" fmla="*/ 0 h 44"/>
              <a:gd name="T10" fmla="*/ 0 w 58"/>
              <a:gd name="T11" fmla="*/ 12 h 44"/>
              <a:gd name="T12" fmla="*/ 0 w 58"/>
              <a:gd name="T13" fmla="*/ 44 h 44"/>
              <a:gd name="T14" fmla="*/ 58 w 58"/>
              <a:gd name="T15" fmla="*/ 44 h 44"/>
              <a:gd name="T16" fmla="*/ 58 w 58"/>
              <a:gd name="T17" fmla="*/ 12 h 44"/>
              <a:gd name="T18" fmla="*/ 46 w 58"/>
              <a:gd name="T1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44">
                <a:moveTo>
                  <a:pt x="46" y="0"/>
                </a:moveTo>
                <a:cubicBezTo>
                  <a:pt x="41" y="0"/>
                  <a:pt x="41" y="0"/>
                  <a:pt x="41" y="0"/>
                </a:cubicBezTo>
                <a:cubicBezTo>
                  <a:pt x="29" y="21"/>
                  <a:pt x="29" y="21"/>
                  <a:pt x="29" y="21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4"/>
                  <a:pt x="0" y="44"/>
                  <a:pt x="0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5"/>
                  <a:pt x="53" y="0"/>
                  <a:pt x="46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749725" y="4460868"/>
            <a:ext cx="427038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08" name="Freeform 24"/>
          <p:cNvSpPr/>
          <p:nvPr/>
        </p:nvSpPr>
        <p:spPr bwMode="auto">
          <a:xfrm>
            <a:off x="1749725" y="4460868"/>
            <a:ext cx="398463" cy="200025"/>
          </a:xfrm>
          <a:custGeom>
            <a:avLst/>
            <a:gdLst>
              <a:gd name="T0" fmla="*/ 251 w 251"/>
              <a:gd name="T1" fmla="*/ 126 h 126"/>
              <a:gd name="T2" fmla="*/ 0 w 251"/>
              <a:gd name="T3" fmla="*/ 126 h 126"/>
              <a:gd name="T4" fmla="*/ 0 w 251"/>
              <a:gd name="T5" fmla="*/ 0 h 126"/>
              <a:gd name="T6" fmla="*/ 251 w 251"/>
              <a:gd name="T7" fmla="*/ 0 h 126"/>
              <a:gd name="T8" fmla="*/ 251 w 251"/>
              <a:gd name="T9" fmla="*/ 126 h 126"/>
              <a:gd name="T10" fmla="*/ 251 w 251"/>
              <a:gd name="T11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1" h="126">
                <a:moveTo>
                  <a:pt x="251" y="126"/>
                </a:moveTo>
                <a:lnTo>
                  <a:pt x="0" y="126"/>
                </a:lnTo>
                <a:lnTo>
                  <a:pt x="0" y="0"/>
                </a:lnTo>
                <a:lnTo>
                  <a:pt x="251" y="0"/>
                </a:lnTo>
                <a:lnTo>
                  <a:pt x="251" y="126"/>
                </a:lnTo>
                <a:lnTo>
                  <a:pt x="251" y="12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09" name="Freeform 25"/>
          <p:cNvSpPr/>
          <p:nvPr/>
        </p:nvSpPr>
        <p:spPr bwMode="auto">
          <a:xfrm>
            <a:off x="1778300" y="4489443"/>
            <a:ext cx="369888" cy="171450"/>
          </a:xfrm>
          <a:custGeom>
            <a:avLst/>
            <a:gdLst>
              <a:gd name="T0" fmla="*/ 233 w 233"/>
              <a:gd name="T1" fmla="*/ 108 h 108"/>
              <a:gd name="T2" fmla="*/ 0 w 233"/>
              <a:gd name="T3" fmla="*/ 108 h 108"/>
              <a:gd name="T4" fmla="*/ 0 w 233"/>
              <a:gd name="T5" fmla="*/ 0 h 108"/>
              <a:gd name="T6" fmla="*/ 233 w 233"/>
              <a:gd name="T7" fmla="*/ 0 h 108"/>
              <a:gd name="T8" fmla="*/ 233 w 233"/>
              <a:gd name="T9" fmla="*/ 108 h 108"/>
              <a:gd name="T10" fmla="*/ 233 w 233"/>
              <a:gd name="T11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108">
                <a:moveTo>
                  <a:pt x="233" y="108"/>
                </a:moveTo>
                <a:lnTo>
                  <a:pt x="0" y="108"/>
                </a:lnTo>
                <a:lnTo>
                  <a:pt x="0" y="0"/>
                </a:lnTo>
                <a:lnTo>
                  <a:pt x="233" y="0"/>
                </a:lnTo>
                <a:lnTo>
                  <a:pt x="233" y="108"/>
                </a:lnTo>
                <a:lnTo>
                  <a:pt x="233" y="1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10" name="Freeform 26"/>
          <p:cNvSpPr/>
          <p:nvPr/>
        </p:nvSpPr>
        <p:spPr bwMode="auto">
          <a:xfrm>
            <a:off x="1778300" y="4518018"/>
            <a:ext cx="369888" cy="57150"/>
          </a:xfrm>
          <a:custGeom>
            <a:avLst/>
            <a:gdLst>
              <a:gd name="T0" fmla="*/ 233 w 233"/>
              <a:gd name="T1" fmla="*/ 36 h 36"/>
              <a:gd name="T2" fmla="*/ 0 w 233"/>
              <a:gd name="T3" fmla="*/ 36 h 36"/>
              <a:gd name="T4" fmla="*/ 0 w 233"/>
              <a:gd name="T5" fmla="*/ 0 h 36"/>
              <a:gd name="T6" fmla="*/ 233 w 233"/>
              <a:gd name="T7" fmla="*/ 0 h 36"/>
              <a:gd name="T8" fmla="*/ 233 w 233"/>
              <a:gd name="T9" fmla="*/ 36 h 36"/>
              <a:gd name="T10" fmla="*/ 233 w 233"/>
              <a:gd name="T1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36">
                <a:moveTo>
                  <a:pt x="233" y="36"/>
                </a:moveTo>
                <a:lnTo>
                  <a:pt x="0" y="36"/>
                </a:lnTo>
                <a:lnTo>
                  <a:pt x="0" y="0"/>
                </a:lnTo>
                <a:lnTo>
                  <a:pt x="233" y="0"/>
                </a:lnTo>
                <a:lnTo>
                  <a:pt x="233" y="36"/>
                </a:lnTo>
                <a:lnTo>
                  <a:pt x="233" y="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11" name="Freeform 27"/>
          <p:cNvSpPr/>
          <p:nvPr/>
        </p:nvSpPr>
        <p:spPr bwMode="auto">
          <a:xfrm>
            <a:off x="2319637" y="3859205"/>
            <a:ext cx="142875" cy="458788"/>
          </a:xfrm>
          <a:custGeom>
            <a:avLst/>
            <a:gdLst>
              <a:gd name="T0" fmla="*/ 54 w 90"/>
              <a:gd name="T1" fmla="*/ 36 h 289"/>
              <a:gd name="T2" fmla="*/ 72 w 90"/>
              <a:gd name="T3" fmla="*/ 18 h 289"/>
              <a:gd name="T4" fmla="*/ 54 w 90"/>
              <a:gd name="T5" fmla="*/ 0 h 289"/>
              <a:gd name="T6" fmla="*/ 36 w 90"/>
              <a:gd name="T7" fmla="*/ 18 h 289"/>
              <a:gd name="T8" fmla="*/ 36 w 90"/>
              <a:gd name="T9" fmla="*/ 36 h 289"/>
              <a:gd name="T10" fmla="*/ 0 w 90"/>
              <a:gd name="T11" fmla="*/ 253 h 289"/>
              <a:gd name="T12" fmla="*/ 0 w 90"/>
              <a:gd name="T13" fmla="*/ 253 h 289"/>
              <a:gd name="T14" fmla="*/ 0 w 90"/>
              <a:gd name="T15" fmla="*/ 253 h 289"/>
              <a:gd name="T16" fmla="*/ 54 w 90"/>
              <a:gd name="T17" fmla="*/ 289 h 289"/>
              <a:gd name="T18" fmla="*/ 90 w 90"/>
              <a:gd name="T19" fmla="*/ 253 h 289"/>
              <a:gd name="T20" fmla="*/ 90 w 90"/>
              <a:gd name="T21" fmla="*/ 253 h 289"/>
              <a:gd name="T22" fmla="*/ 90 w 90"/>
              <a:gd name="T23" fmla="*/ 253 h 289"/>
              <a:gd name="T24" fmla="*/ 54 w 90"/>
              <a:gd name="T25" fmla="*/ 36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289">
                <a:moveTo>
                  <a:pt x="54" y="36"/>
                </a:moveTo>
                <a:lnTo>
                  <a:pt x="72" y="18"/>
                </a:lnTo>
                <a:lnTo>
                  <a:pt x="54" y="0"/>
                </a:lnTo>
                <a:lnTo>
                  <a:pt x="36" y="18"/>
                </a:lnTo>
                <a:lnTo>
                  <a:pt x="36" y="36"/>
                </a:lnTo>
                <a:lnTo>
                  <a:pt x="0" y="253"/>
                </a:lnTo>
                <a:lnTo>
                  <a:pt x="0" y="253"/>
                </a:lnTo>
                <a:lnTo>
                  <a:pt x="0" y="253"/>
                </a:lnTo>
                <a:lnTo>
                  <a:pt x="54" y="289"/>
                </a:lnTo>
                <a:lnTo>
                  <a:pt x="90" y="253"/>
                </a:lnTo>
                <a:lnTo>
                  <a:pt x="90" y="253"/>
                </a:lnTo>
                <a:lnTo>
                  <a:pt x="90" y="253"/>
                </a:lnTo>
                <a:lnTo>
                  <a:pt x="54" y="3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12" name="Oval 28"/>
          <p:cNvSpPr>
            <a:spLocks noChangeArrowheads="1"/>
          </p:cNvSpPr>
          <p:nvPr/>
        </p:nvSpPr>
        <p:spPr bwMode="auto">
          <a:xfrm>
            <a:off x="1892600" y="2859080"/>
            <a:ext cx="998538" cy="10001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13" name="Oval 29"/>
          <p:cNvSpPr>
            <a:spLocks noChangeArrowheads="1"/>
          </p:cNvSpPr>
          <p:nvPr/>
        </p:nvSpPr>
        <p:spPr bwMode="auto">
          <a:xfrm>
            <a:off x="1921175" y="2859080"/>
            <a:ext cx="941388" cy="9715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16" name="Freeform 32"/>
          <p:cNvSpPr/>
          <p:nvPr/>
        </p:nvSpPr>
        <p:spPr bwMode="auto">
          <a:xfrm>
            <a:off x="1224589" y="1882589"/>
            <a:ext cx="4130021" cy="1579733"/>
          </a:xfrm>
          <a:custGeom>
            <a:avLst/>
            <a:gdLst>
              <a:gd name="T0" fmla="*/ 71 w 89"/>
              <a:gd name="T1" fmla="*/ 10 h 34"/>
              <a:gd name="T2" fmla="*/ 36 w 89"/>
              <a:gd name="T3" fmla="*/ 0 h 34"/>
              <a:gd name="T4" fmla="*/ 0 w 89"/>
              <a:gd name="T5" fmla="*/ 13 h 34"/>
              <a:gd name="T6" fmla="*/ 11 w 89"/>
              <a:gd name="T7" fmla="*/ 23 h 34"/>
              <a:gd name="T8" fmla="*/ 12 w 89"/>
              <a:gd name="T9" fmla="*/ 22 h 34"/>
              <a:gd name="T10" fmla="*/ 12 w 89"/>
              <a:gd name="T11" fmla="*/ 21 h 34"/>
              <a:gd name="T12" fmla="*/ 2 w 89"/>
              <a:gd name="T13" fmla="*/ 13 h 34"/>
              <a:gd name="T14" fmla="*/ 36 w 89"/>
              <a:gd name="T15" fmla="*/ 2 h 34"/>
              <a:gd name="T16" fmla="*/ 70 w 89"/>
              <a:gd name="T17" fmla="*/ 11 h 34"/>
              <a:gd name="T18" fmla="*/ 70 w 89"/>
              <a:gd name="T19" fmla="*/ 11 h 34"/>
              <a:gd name="T20" fmla="*/ 71 w 89"/>
              <a:gd name="T21" fmla="*/ 11 h 34"/>
              <a:gd name="T22" fmla="*/ 87 w 89"/>
              <a:gd name="T23" fmla="*/ 21 h 34"/>
              <a:gd name="T24" fmla="*/ 60 w 89"/>
              <a:gd name="T25" fmla="*/ 32 h 34"/>
              <a:gd name="T26" fmla="*/ 58 w 89"/>
              <a:gd name="T27" fmla="*/ 32 h 34"/>
              <a:gd name="T28" fmla="*/ 57 w 89"/>
              <a:gd name="T29" fmla="*/ 33 h 34"/>
              <a:gd name="T30" fmla="*/ 58 w 89"/>
              <a:gd name="T31" fmla="*/ 34 h 34"/>
              <a:gd name="T32" fmla="*/ 60 w 89"/>
              <a:gd name="T33" fmla="*/ 34 h 34"/>
              <a:gd name="T34" fmla="*/ 89 w 89"/>
              <a:gd name="T35" fmla="*/ 21 h 34"/>
              <a:gd name="T36" fmla="*/ 71 w 89"/>
              <a:gd name="T37" fmla="*/ 10 h 34"/>
              <a:gd name="connsiteX0" fmla="*/ 7978 w 10000"/>
              <a:gd name="connsiteY0" fmla="*/ 2941 h 10054"/>
              <a:gd name="connsiteX1" fmla="*/ 4045 w 10000"/>
              <a:gd name="connsiteY1" fmla="*/ 0 h 10054"/>
              <a:gd name="connsiteX2" fmla="*/ 0 w 10000"/>
              <a:gd name="connsiteY2" fmla="*/ 3824 h 10054"/>
              <a:gd name="connsiteX3" fmla="*/ 1236 w 10000"/>
              <a:gd name="connsiteY3" fmla="*/ 6765 h 10054"/>
              <a:gd name="connsiteX4" fmla="*/ 1348 w 10000"/>
              <a:gd name="connsiteY4" fmla="*/ 6471 h 10054"/>
              <a:gd name="connsiteX5" fmla="*/ 1348 w 10000"/>
              <a:gd name="connsiteY5" fmla="*/ 6176 h 10054"/>
              <a:gd name="connsiteX6" fmla="*/ 225 w 10000"/>
              <a:gd name="connsiteY6" fmla="*/ 3824 h 10054"/>
              <a:gd name="connsiteX7" fmla="*/ 4045 w 10000"/>
              <a:gd name="connsiteY7" fmla="*/ 588 h 10054"/>
              <a:gd name="connsiteX8" fmla="*/ 7865 w 10000"/>
              <a:gd name="connsiteY8" fmla="*/ 3235 h 10054"/>
              <a:gd name="connsiteX9" fmla="*/ 7865 w 10000"/>
              <a:gd name="connsiteY9" fmla="*/ 3235 h 10054"/>
              <a:gd name="connsiteX10" fmla="*/ 7978 w 10000"/>
              <a:gd name="connsiteY10" fmla="*/ 3235 h 10054"/>
              <a:gd name="connsiteX11" fmla="*/ 9775 w 10000"/>
              <a:gd name="connsiteY11" fmla="*/ 6176 h 10054"/>
              <a:gd name="connsiteX12" fmla="*/ 6742 w 10000"/>
              <a:gd name="connsiteY12" fmla="*/ 9412 h 10054"/>
              <a:gd name="connsiteX13" fmla="*/ 6517 w 10000"/>
              <a:gd name="connsiteY13" fmla="*/ 9412 h 10054"/>
              <a:gd name="connsiteX14" fmla="*/ 4959 w 10000"/>
              <a:gd name="connsiteY14" fmla="*/ 9264 h 10054"/>
              <a:gd name="connsiteX15" fmla="*/ 6517 w 10000"/>
              <a:gd name="connsiteY15" fmla="*/ 10000 h 10054"/>
              <a:gd name="connsiteX16" fmla="*/ 6742 w 10000"/>
              <a:gd name="connsiteY16" fmla="*/ 10000 h 10054"/>
              <a:gd name="connsiteX17" fmla="*/ 10000 w 10000"/>
              <a:gd name="connsiteY17" fmla="*/ 6176 h 10054"/>
              <a:gd name="connsiteX18" fmla="*/ 7978 w 10000"/>
              <a:gd name="connsiteY18" fmla="*/ 2941 h 10054"/>
              <a:gd name="connsiteX0-1" fmla="*/ 7978 w 10000"/>
              <a:gd name="connsiteY0-2" fmla="*/ 2941 h 10000"/>
              <a:gd name="connsiteX1-3" fmla="*/ 4045 w 10000"/>
              <a:gd name="connsiteY1-4" fmla="*/ 0 h 10000"/>
              <a:gd name="connsiteX2-5" fmla="*/ 0 w 10000"/>
              <a:gd name="connsiteY2-6" fmla="*/ 3824 h 10000"/>
              <a:gd name="connsiteX3-7" fmla="*/ 1236 w 10000"/>
              <a:gd name="connsiteY3-8" fmla="*/ 6765 h 10000"/>
              <a:gd name="connsiteX4-9" fmla="*/ 1348 w 10000"/>
              <a:gd name="connsiteY4-10" fmla="*/ 6471 h 10000"/>
              <a:gd name="connsiteX5-11" fmla="*/ 1348 w 10000"/>
              <a:gd name="connsiteY5-12" fmla="*/ 6176 h 10000"/>
              <a:gd name="connsiteX6-13" fmla="*/ 225 w 10000"/>
              <a:gd name="connsiteY6-14" fmla="*/ 3824 h 10000"/>
              <a:gd name="connsiteX7-15" fmla="*/ 4045 w 10000"/>
              <a:gd name="connsiteY7-16" fmla="*/ 588 h 10000"/>
              <a:gd name="connsiteX8-17" fmla="*/ 7865 w 10000"/>
              <a:gd name="connsiteY8-18" fmla="*/ 3235 h 10000"/>
              <a:gd name="connsiteX9-19" fmla="*/ 7865 w 10000"/>
              <a:gd name="connsiteY9-20" fmla="*/ 3235 h 10000"/>
              <a:gd name="connsiteX10-21" fmla="*/ 7978 w 10000"/>
              <a:gd name="connsiteY10-22" fmla="*/ 3235 h 10000"/>
              <a:gd name="connsiteX11-23" fmla="*/ 9775 w 10000"/>
              <a:gd name="connsiteY11-24" fmla="*/ 6176 h 10000"/>
              <a:gd name="connsiteX12-25" fmla="*/ 6742 w 10000"/>
              <a:gd name="connsiteY12-26" fmla="*/ 9412 h 10000"/>
              <a:gd name="connsiteX13-27" fmla="*/ 6517 w 10000"/>
              <a:gd name="connsiteY13-28" fmla="*/ 9412 h 10000"/>
              <a:gd name="connsiteX14-29" fmla="*/ 4959 w 10000"/>
              <a:gd name="connsiteY14-30" fmla="*/ 9264 h 10000"/>
              <a:gd name="connsiteX15-31" fmla="*/ 5087 w 10000"/>
              <a:gd name="connsiteY15-32" fmla="*/ 9558 h 10000"/>
              <a:gd name="connsiteX16-33" fmla="*/ 6742 w 10000"/>
              <a:gd name="connsiteY16-34" fmla="*/ 10000 h 10000"/>
              <a:gd name="connsiteX17-35" fmla="*/ 10000 w 10000"/>
              <a:gd name="connsiteY17-36" fmla="*/ 6176 h 10000"/>
              <a:gd name="connsiteX18-37" fmla="*/ 7978 w 10000"/>
              <a:gd name="connsiteY18-38" fmla="*/ 2941 h 10000"/>
              <a:gd name="connsiteX0-39" fmla="*/ 7978 w 10000"/>
              <a:gd name="connsiteY0-40" fmla="*/ 2941 h 10000"/>
              <a:gd name="connsiteX1-41" fmla="*/ 4045 w 10000"/>
              <a:gd name="connsiteY1-42" fmla="*/ 0 h 10000"/>
              <a:gd name="connsiteX2-43" fmla="*/ 0 w 10000"/>
              <a:gd name="connsiteY2-44" fmla="*/ 3824 h 10000"/>
              <a:gd name="connsiteX3-45" fmla="*/ 1236 w 10000"/>
              <a:gd name="connsiteY3-46" fmla="*/ 6765 h 10000"/>
              <a:gd name="connsiteX4-47" fmla="*/ 1909 w 10000"/>
              <a:gd name="connsiteY4-48" fmla="*/ 7134 h 10000"/>
              <a:gd name="connsiteX5-49" fmla="*/ 1348 w 10000"/>
              <a:gd name="connsiteY5-50" fmla="*/ 6176 h 10000"/>
              <a:gd name="connsiteX6-51" fmla="*/ 225 w 10000"/>
              <a:gd name="connsiteY6-52" fmla="*/ 3824 h 10000"/>
              <a:gd name="connsiteX7-53" fmla="*/ 4045 w 10000"/>
              <a:gd name="connsiteY7-54" fmla="*/ 588 h 10000"/>
              <a:gd name="connsiteX8-55" fmla="*/ 7865 w 10000"/>
              <a:gd name="connsiteY8-56" fmla="*/ 3235 h 10000"/>
              <a:gd name="connsiteX9-57" fmla="*/ 7865 w 10000"/>
              <a:gd name="connsiteY9-58" fmla="*/ 3235 h 10000"/>
              <a:gd name="connsiteX10-59" fmla="*/ 7978 w 10000"/>
              <a:gd name="connsiteY10-60" fmla="*/ 3235 h 10000"/>
              <a:gd name="connsiteX11-61" fmla="*/ 9775 w 10000"/>
              <a:gd name="connsiteY11-62" fmla="*/ 6176 h 10000"/>
              <a:gd name="connsiteX12-63" fmla="*/ 6742 w 10000"/>
              <a:gd name="connsiteY12-64" fmla="*/ 9412 h 10000"/>
              <a:gd name="connsiteX13-65" fmla="*/ 6517 w 10000"/>
              <a:gd name="connsiteY13-66" fmla="*/ 9412 h 10000"/>
              <a:gd name="connsiteX14-67" fmla="*/ 4959 w 10000"/>
              <a:gd name="connsiteY14-68" fmla="*/ 9264 h 10000"/>
              <a:gd name="connsiteX15-69" fmla="*/ 5087 w 10000"/>
              <a:gd name="connsiteY15-70" fmla="*/ 9558 h 10000"/>
              <a:gd name="connsiteX16-71" fmla="*/ 6742 w 10000"/>
              <a:gd name="connsiteY16-72" fmla="*/ 10000 h 10000"/>
              <a:gd name="connsiteX17-73" fmla="*/ 10000 w 10000"/>
              <a:gd name="connsiteY17-74" fmla="*/ 6176 h 10000"/>
              <a:gd name="connsiteX18-75" fmla="*/ 7978 w 10000"/>
              <a:gd name="connsiteY18-76" fmla="*/ 2941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</a:cxnLst>
            <a:rect l="l" t="t" r="r" b="b"/>
            <a:pathLst>
              <a:path w="10000" h="10000">
                <a:moveTo>
                  <a:pt x="7978" y="2941"/>
                </a:moveTo>
                <a:cubicBezTo>
                  <a:pt x="7528" y="1176"/>
                  <a:pt x="5955" y="0"/>
                  <a:pt x="4045" y="0"/>
                </a:cubicBezTo>
                <a:cubicBezTo>
                  <a:pt x="1798" y="0"/>
                  <a:pt x="0" y="1765"/>
                  <a:pt x="0" y="3824"/>
                </a:cubicBezTo>
                <a:cubicBezTo>
                  <a:pt x="0" y="5000"/>
                  <a:pt x="449" y="5882"/>
                  <a:pt x="1236" y="6765"/>
                </a:cubicBezTo>
                <a:cubicBezTo>
                  <a:pt x="1273" y="6667"/>
                  <a:pt x="1872" y="7232"/>
                  <a:pt x="1909" y="7134"/>
                </a:cubicBezTo>
                <a:cubicBezTo>
                  <a:pt x="1722" y="6815"/>
                  <a:pt x="1629" y="6728"/>
                  <a:pt x="1348" y="6176"/>
                </a:cubicBezTo>
                <a:cubicBezTo>
                  <a:pt x="1067" y="5624"/>
                  <a:pt x="225" y="4706"/>
                  <a:pt x="225" y="3824"/>
                </a:cubicBezTo>
                <a:cubicBezTo>
                  <a:pt x="225" y="2353"/>
                  <a:pt x="1798" y="588"/>
                  <a:pt x="4045" y="588"/>
                </a:cubicBezTo>
                <a:cubicBezTo>
                  <a:pt x="6067" y="588"/>
                  <a:pt x="7528" y="1765"/>
                  <a:pt x="7865" y="3235"/>
                </a:cubicBezTo>
                <a:lnTo>
                  <a:pt x="7865" y="3235"/>
                </a:lnTo>
                <a:lnTo>
                  <a:pt x="7978" y="3235"/>
                </a:lnTo>
                <a:cubicBezTo>
                  <a:pt x="9101" y="3824"/>
                  <a:pt x="9775" y="5000"/>
                  <a:pt x="9775" y="6176"/>
                </a:cubicBezTo>
                <a:cubicBezTo>
                  <a:pt x="9775" y="7941"/>
                  <a:pt x="8539" y="9412"/>
                  <a:pt x="6742" y="9412"/>
                </a:cubicBezTo>
                <a:cubicBezTo>
                  <a:pt x="6742" y="9412"/>
                  <a:pt x="6814" y="9437"/>
                  <a:pt x="6517" y="9412"/>
                </a:cubicBezTo>
                <a:cubicBezTo>
                  <a:pt x="6220" y="9387"/>
                  <a:pt x="5197" y="9240"/>
                  <a:pt x="4959" y="9264"/>
                </a:cubicBezTo>
                <a:cubicBezTo>
                  <a:pt x="4721" y="9288"/>
                  <a:pt x="4790" y="9435"/>
                  <a:pt x="5087" y="9558"/>
                </a:cubicBezTo>
                <a:cubicBezTo>
                  <a:pt x="5384" y="9681"/>
                  <a:pt x="6629" y="10000"/>
                  <a:pt x="6742" y="10000"/>
                </a:cubicBezTo>
                <a:cubicBezTo>
                  <a:pt x="8539" y="10000"/>
                  <a:pt x="10000" y="8235"/>
                  <a:pt x="10000" y="6176"/>
                </a:cubicBezTo>
                <a:cubicBezTo>
                  <a:pt x="10000" y="4706"/>
                  <a:pt x="9213" y="3235"/>
                  <a:pt x="7978" y="29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217" name="Oval 33"/>
          <p:cNvSpPr>
            <a:spLocks noChangeArrowheads="1"/>
          </p:cNvSpPr>
          <p:nvPr/>
        </p:nvSpPr>
        <p:spPr bwMode="auto">
          <a:xfrm>
            <a:off x="3062587" y="3259130"/>
            <a:ext cx="141288" cy="114300"/>
          </a:xfrm>
          <a:prstGeom prst="ellipse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7218" name="Oval 34"/>
          <p:cNvSpPr>
            <a:spLocks noChangeArrowheads="1"/>
          </p:cNvSpPr>
          <p:nvPr/>
        </p:nvSpPr>
        <p:spPr bwMode="auto">
          <a:xfrm>
            <a:off x="2948287" y="3402005"/>
            <a:ext cx="142875" cy="85725"/>
          </a:xfrm>
          <a:prstGeom prst="ellipse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grpSp>
        <p:nvGrpSpPr>
          <p:cNvPr id="106" name="组合 105"/>
          <p:cNvGrpSpPr/>
          <p:nvPr/>
        </p:nvGrpSpPr>
        <p:grpSpPr>
          <a:xfrm>
            <a:off x="3750932" y="4012228"/>
            <a:ext cx="741363" cy="1001713"/>
            <a:chOff x="1292525" y="3173087"/>
            <a:chExt cx="741363" cy="1001713"/>
          </a:xfrm>
        </p:grpSpPr>
        <p:sp>
          <p:nvSpPr>
            <p:cNvPr id="107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551157" y="4371621"/>
            <a:ext cx="571500" cy="772198"/>
            <a:chOff x="1292525" y="3173087"/>
            <a:chExt cx="741363" cy="1001713"/>
          </a:xfrm>
        </p:grpSpPr>
        <p:sp>
          <p:nvSpPr>
            <p:cNvPr id="112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476979" y="4660893"/>
            <a:ext cx="361461" cy="488398"/>
            <a:chOff x="1292525" y="3173087"/>
            <a:chExt cx="741363" cy="1001713"/>
          </a:xfrm>
        </p:grpSpPr>
        <p:sp>
          <p:nvSpPr>
            <p:cNvPr id="122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837987" y="4368488"/>
            <a:ext cx="361461" cy="488398"/>
            <a:chOff x="1292525" y="3173087"/>
            <a:chExt cx="741363" cy="1001713"/>
          </a:xfrm>
        </p:grpSpPr>
        <p:sp>
          <p:nvSpPr>
            <p:cNvPr id="127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9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6156176" y="4382451"/>
            <a:ext cx="567534" cy="766840"/>
            <a:chOff x="1292525" y="3173087"/>
            <a:chExt cx="741363" cy="1001713"/>
          </a:xfrm>
        </p:grpSpPr>
        <p:sp>
          <p:nvSpPr>
            <p:cNvPr id="132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7020272" y="4611102"/>
            <a:ext cx="390032" cy="527003"/>
            <a:chOff x="1292525" y="3173087"/>
            <a:chExt cx="741363" cy="1001713"/>
          </a:xfrm>
        </p:grpSpPr>
        <p:sp>
          <p:nvSpPr>
            <p:cNvPr id="137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7658080" y="3759711"/>
            <a:ext cx="1021149" cy="1379755"/>
            <a:chOff x="1292525" y="3173087"/>
            <a:chExt cx="741363" cy="1001713"/>
          </a:xfrm>
        </p:grpSpPr>
        <p:sp>
          <p:nvSpPr>
            <p:cNvPr id="142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1" name="矩形 150"/>
          <p:cNvSpPr/>
          <p:nvPr/>
        </p:nvSpPr>
        <p:spPr>
          <a:xfrm rot="1193018">
            <a:off x="2528678" y="1799393"/>
            <a:ext cx="1201420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spc="0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AA7F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汉仪娃娃篆简" panose="02010604000101010101" pitchFamily="2" charset="-122"/>
                <a:ea typeface="汉仪娃娃篆简" panose="02010604000101010101" pitchFamily="2" charset="-122"/>
              </a:rPr>
              <a:t>？</a:t>
            </a:r>
            <a:endParaRPr lang="zh-CN" altLang="en-US" sz="8000" b="1" dirty="0">
              <a:solidFill>
                <a:srgbClr val="AA7F28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152" name="矩形 151"/>
          <p:cNvSpPr/>
          <p:nvPr/>
        </p:nvSpPr>
        <p:spPr>
          <a:xfrm rot="918526">
            <a:off x="3208195" y="1987165"/>
            <a:ext cx="1201420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AA7F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汉仪娃娃篆简" panose="02010604000101010101" pitchFamily="2" charset="-122"/>
                <a:ea typeface="汉仪娃娃篆简" panose="02010604000101010101" pitchFamily="2" charset="-122"/>
              </a:rPr>
              <a:t>？</a:t>
            </a:r>
            <a:endParaRPr lang="zh-CN" altLang="en-US" sz="80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AA7F2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153" name="矩形 152"/>
          <p:cNvSpPr/>
          <p:nvPr/>
        </p:nvSpPr>
        <p:spPr>
          <a:xfrm rot="918526">
            <a:off x="3951417" y="2196057"/>
            <a:ext cx="1201420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AA7F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汉仪娃娃篆简" panose="02010604000101010101" pitchFamily="2" charset="-122"/>
                <a:ea typeface="汉仪娃娃篆简" panose="02010604000101010101" pitchFamily="2" charset="-122"/>
              </a:rPr>
              <a:t>？</a:t>
            </a:r>
            <a:endParaRPr lang="zh-CN" altLang="en-US" sz="80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AA7F2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323850" y="8808"/>
            <a:ext cx="8661742" cy="5135010"/>
            <a:chOff x="323850" y="8490"/>
            <a:chExt cx="8661742" cy="5135010"/>
          </a:xfrm>
        </p:grpSpPr>
        <p:grpSp>
          <p:nvGrpSpPr>
            <p:cNvPr id="161" name="组合 160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200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/>
              </a:p>
              <a:p>
                <a:pPr>
                  <a:lnSpc>
                    <a:spcPct val="150000"/>
                  </a:lnSpc>
                </a:pPr>
                <a:endParaRPr lang="zh-CN" altLang="en-US"/>
              </a:p>
              <a:p>
                <a:endParaRPr lang="zh-CN" altLang="en-US"/>
              </a:p>
            </p:txBody>
          </p:sp>
          <p:cxnSp>
            <p:nvCxnSpPr>
              <p:cNvPr id="202" name="直接连接符 201"/>
              <p:cNvCxnSpPr>
                <a:stCxn id="201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组合 182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184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457359" y="275722"/>
            <a:ext cx="6988969" cy="168402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/>
              <a:t>     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新航路开辟前，世界是分散的 、孤立的、相互隔绝的，已知的三块大陆欧、亚、非之间只存在着有限的贸易和联系。</a:t>
            </a:r>
            <a:endParaRPr lang="zh-CN" altLang="en-US" sz="2400"/>
          </a:p>
          <a:p>
            <a:endParaRPr lang="zh-CN" altLang="en-US" sz="1350"/>
          </a:p>
        </p:txBody>
      </p:sp>
      <p:sp>
        <p:nvSpPr>
          <p:cNvPr id="16" name="文本框 15"/>
          <p:cNvSpPr txBox="1"/>
          <p:nvPr/>
        </p:nvSpPr>
        <p:spPr>
          <a:xfrm>
            <a:off x="5008880" y="1346200"/>
            <a:ext cx="3977005" cy="193802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是什么因素促使世界历史在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1500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年前后开始改变了呢？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全球航路的开辟在世界历史形成中起到怎样的作用？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93678" y="8808"/>
            <a:ext cx="8658223" cy="5135010"/>
            <a:chOff x="193678" y="8490"/>
            <a:chExt cx="8658223" cy="5135010"/>
          </a:xfrm>
        </p:grpSpPr>
        <p:grpSp>
          <p:nvGrpSpPr>
            <p:cNvPr id="54" name="组合 53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88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6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7016895" y="2886428"/>
            <a:ext cx="2255924" cy="2292046"/>
            <a:chOff x="2952655" y="339502"/>
            <a:chExt cx="2805828" cy="2850755"/>
          </a:xfrm>
        </p:grpSpPr>
        <p:grpSp>
          <p:nvGrpSpPr>
            <p:cNvPr id="53" name="组合 52"/>
            <p:cNvGrpSpPr/>
            <p:nvPr/>
          </p:nvGrpSpPr>
          <p:grpSpPr>
            <a:xfrm>
              <a:off x="3646266" y="339502"/>
              <a:ext cx="2112217" cy="2850755"/>
              <a:chOff x="3314700" y="198438"/>
              <a:chExt cx="3246437" cy="4381556"/>
            </a:xfrm>
          </p:grpSpPr>
          <p:sp>
            <p:nvSpPr>
              <p:cNvPr id="57" name="Freeform 6"/>
              <p:cNvSpPr/>
              <p:nvPr/>
            </p:nvSpPr>
            <p:spPr bwMode="auto">
              <a:xfrm>
                <a:off x="3314700" y="198438"/>
                <a:ext cx="3246437" cy="3644900"/>
              </a:xfrm>
              <a:custGeom>
                <a:avLst/>
                <a:gdLst>
                  <a:gd name="T0" fmla="*/ 0 w 3423"/>
                  <a:gd name="T1" fmla="*/ 1356 h 3841"/>
                  <a:gd name="T2" fmla="*/ 2400 w 3423"/>
                  <a:gd name="T3" fmla="*/ 757 h 3841"/>
                  <a:gd name="T4" fmla="*/ 1465 w 3423"/>
                  <a:gd name="T5" fmla="*/ 2378 h 3841"/>
                  <a:gd name="T6" fmla="*/ 2047 w 3423"/>
                  <a:gd name="T7" fmla="*/ 3523 h 3841"/>
                  <a:gd name="T8" fmla="*/ 477 w 3423"/>
                  <a:gd name="T9" fmla="*/ 3752 h 3841"/>
                  <a:gd name="T10" fmla="*/ 830 w 3423"/>
                  <a:gd name="T11" fmla="*/ 2131 h 3841"/>
                  <a:gd name="T12" fmla="*/ 1571 w 3423"/>
                  <a:gd name="T13" fmla="*/ 1515 h 3841"/>
                  <a:gd name="T14" fmla="*/ 388 w 3423"/>
                  <a:gd name="T15" fmla="*/ 1902 h 3841"/>
                  <a:gd name="T16" fmla="*/ 124 w 3423"/>
                  <a:gd name="T17" fmla="*/ 1532 h 3841"/>
                  <a:gd name="T18" fmla="*/ 0 w 3423"/>
                  <a:gd name="T19" fmla="*/ 1356 h 3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23" h="3841">
                    <a:moveTo>
                      <a:pt x="0" y="1356"/>
                    </a:moveTo>
                    <a:cubicBezTo>
                      <a:pt x="0" y="1356"/>
                      <a:pt x="1535" y="0"/>
                      <a:pt x="2400" y="757"/>
                    </a:cubicBezTo>
                    <a:cubicBezTo>
                      <a:pt x="2400" y="757"/>
                      <a:pt x="3423" y="1761"/>
                      <a:pt x="1465" y="2378"/>
                    </a:cubicBezTo>
                    <a:lnTo>
                      <a:pt x="2047" y="3523"/>
                    </a:lnTo>
                    <a:cubicBezTo>
                      <a:pt x="2047" y="3523"/>
                      <a:pt x="918" y="3841"/>
                      <a:pt x="477" y="3752"/>
                    </a:cubicBezTo>
                    <a:cubicBezTo>
                      <a:pt x="477" y="3752"/>
                      <a:pt x="882" y="2325"/>
                      <a:pt x="830" y="2131"/>
                    </a:cubicBezTo>
                    <a:cubicBezTo>
                      <a:pt x="830" y="2131"/>
                      <a:pt x="1765" y="2131"/>
                      <a:pt x="1571" y="1515"/>
                    </a:cubicBezTo>
                    <a:cubicBezTo>
                      <a:pt x="1571" y="1515"/>
                      <a:pt x="1218" y="1004"/>
                      <a:pt x="388" y="1902"/>
                    </a:cubicBezTo>
                    <a:lnTo>
                      <a:pt x="124" y="1532"/>
                    </a:lnTo>
                    <a:lnTo>
                      <a:pt x="0" y="135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7"/>
              <p:cNvSpPr/>
              <p:nvPr/>
            </p:nvSpPr>
            <p:spPr bwMode="auto">
              <a:xfrm>
                <a:off x="3949700" y="2328863"/>
                <a:ext cx="250825" cy="166688"/>
              </a:xfrm>
              <a:custGeom>
                <a:avLst/>
                <a:gdLst>
                  <a:gd name="T0" fmla="*/ 264 w 264"/>
                  <a:gd name="T1" fmla="*/ 0 h 176"/>
                  <a:gd name="T2" fmla="*/ 0 w 264"/>
                  <a:gd name="T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176">
                    <a:moveTo>
                      <a:pt x="264" y="0"/>
                    </a:moveTo>
                    <a:cubicBezTo>
                      <a:pt x="264" y="0"/>
                      <a:pt x="35" y="26"/>
                      <a:pt x="0" y="176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"/>
              <p:cNvSpPr/>
              <p:nvPr/>
            </p:nvSpPr>
            <p:spPr bwMode="auto">
              <a:xfrm>
                <a:off x="4611688" y="2328863"/>
                <a:ext cx="250825" cy="176213"/>
              </a:xfrm>
              <a:custGeom>
                <a:avLst/>
                <a:gdLst>
                  <a:gd name="T0" fmla="*/ 0 w 264"/>
                  <a:gd name="T1" fmla="*/ 0 h 185"/>
                  <a:gd name="T2" fmla="*/ 264 w 264"/>
                  <a:gd name="T3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185">
                    <a:moveTo>
                      <a:pt x="0" y="0"/>
                    </a:moveTo>
                    <a:cubicBezTo>
                      <a:pt x="0" y="0"/>
                      <a:pt x="194" y="26"/>
                      <a:pt x="264" y="185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auto">
              <a:xfrm>
                <a:off x="4402138" y="2546351"/>
                <a:ext cx="619125" cy="48418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0">
                <a:noFill/>
                <a:prstDash val="solid"/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Oval 10"/>
              <p:cNvSpPr>
                <a:spLocks noChangeArrowheads="1"/>
              </p:cNvSpPr>
              <p:nvPr/>
            </p:nvSpPr>
            <p:spPr bwMode="auto">
              <a:xfrm>
                <a:off x="3757613" y="2546351"/>
                <a:ext cx="619125" cy="48418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0">
                <a:noFill/>
                <a:prstDash val="solid"/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1"/>
              <p:cNvSpPr/>
              <p:nvPr/>
            </p:nvSpPr>
            <p:spPr bwMode="auto">
              <a:xfrm>
                <a:off x="3773488" y="3073401"/>
                <a:ext cx="377825" cy="317500"/>
              </a:xfrm>
              <a:custGeom>
                <a:avLst/>
                <a:gdLst>
                  <a:gd name="T0" fmla="*/ 397 w 397"/>
                  <a:gd name="T1" fmla="*/ 35 h 335"/>
                  <a:gd name="T2" fmla="*/ 0 w 397"/>
                  <a:gd name="T3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7" h="335">
                    <a:moveTo>
                      <a:pt x="397" y="35"/>
                    </a:moveTo>
                    <a:cubicBezTo>
                      <a:pt x="397" y="35"/>
                      <a:pt x="212" y="335"/>
                      <a:pt x="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2"/>
              <p:cNvSpPr/>
              <p:nvPr/>
            </p:nvSpPr>
            <p:spPr bwMode="auto">
              <a:xfrm>
                <a:off x="4711700" y="2981326"/>
                <a:ext cx="376237" cy="342900"/>
              </a:xfrm>
              <a:custGeom>
                <a:avLst/>
                <a:gdLst>
                  <a:gd name="T0" fmla="*/ 0 w 397"/>
                  <a:gd name="T1" fmla="*/ 53 h 361"/>
                  <a:gd name="T2" fmla="*/ 397 w 397"/>
                  <a:gd name="T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7" h="361">
                    <a:moveTo>
                      <a:pt x="0" y="53"/>
                    </a:moveTo>
                    <a:cubicBezTo>
                      <a:pt x="0" y="53"/>
                      <a:pt x="176" y="361"/>
                      <a:pt x="39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Oval 13"/>
              <p:cNvSpPr>
                <a:spLocks noChangeArrowheads="1"/>
              </p:cNvSpPr>
              <p:nvPr/>
            </p:nvSpPr>
            <p:spPr bwMode="auto">
              <a:xfrm rot="21142815">
                <a:off x="3850482" y="3808468"/>
                <a:ext cx="1522412" cy="77152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</a:ln>
              <a:effectLst>
                <a:outerShdw blurRad="63500" sx="102000" sy="102000" algn="ctr" rotWithShape="0">
                  <a:prstClr val="black">
                    <a:alpha val="2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4"/>
              <p:cNvSpPr/>
              <p:nvPr/>
            </p:nvSpPr>
            <p:spPr bwMode="auto">
              <a:xfrm>
                <a:off x="4235450" y="3214688"/>
                <a:ext cx="509587" cy="201613"/>
              </a:xfrm>
              <a:custGeom>
                <a:avLst/>
                <a:gdLst>
                  <a:gd name="T0" fmla="*/ 0 w 538"/>
                  <a:gd name="T1" fmla="*/ 211 h 211"/>
                  <a:gd name="T2" fmla="*/ 538 w 538"/>
                  <a:gd name="T3" fmla="*/ 167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8" h="211">
                    <a:moveTo>
                      <a:pt x="0" y="211"/>
                    </a:moveTo>
                    <a:cubicBezTo>
                      <a:pt x="0" y="211"/>
                      <a:pt x="185" y="0"/>
                      <a:pt x="538" y="16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Oval 10"/>
              <p:cNvSpPr>
                <a:spLocks noChangeArrowheads="1"/>
              </p:cNvSpPr>
              <p:nvPr/>
            </p:nvSpPr>
            <p:spPr bwMode="auto">
              <a:xfrm>
                <a:off x="4080668" y="2728715"/>
                <a:ext cx="154782" cy="121047"/>
              </a:xfrm>
              <a:prstGeom prst="ellipse">
                <a:avLst/>
              </a:prstGeom>
              <a:solidFill>
                <a:schemeClr val="tx1"/>
              </a:solidFill>
              <a:ln w="0">
                <a:noFill/>
                <a:prstDash val="solid"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Oval 10"/>
              <p:cNvSpPr>
                <a:spLocks noChangeArrowheads="1"/>
              </p:cNvSpPr>
              <p:nvPr/>
            </p:nvSpPr>
            <p:spPr bwMode="auto">
              <a:xfrm>
                <a:off x="4495006" y="2728715"/>
                <a:ext cx="154782" cy="121047"/>
              </a:xfrm>
              <a:prstGeom prst="ellipse">
                <a:avLst/>
              </a:prstGeom>
              <a:solidFill>
                <a:schemeClr val="tx1"/>
              </a:solidFill>
              <a:ln w="0">
                <a:noFill/>
                <a:prstDash val="solid"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6" name="Freeform 19"/>
            <p:cNvSpPr/>
            <p:nvPr/>
          </p:nvSpPr>
          <p:spPr bwMode="auto">
            <a:xfrm>
              <a:off x="2952655" y="1771961"/>
              <a:ext cx="1040749" cy="809678"/>
            </a:xfrm>
            <a:custGeom>
              <a:avLst/>
              <a:gdLst>
                <a:gd name="T0" fmla="*/ 1241 w 1241"/>
                <a:gd name="T1" fmla="*/ 880 h 966"/>
                <a:gd name="T2" fmla="*/ 779 w 1241"/>
                <a:gd name="T3" fmla="*/ 678 h 966"/>
                <a:gd name="T4" fmla="*/ 888 w 1241"/>
                <a:gd name="T5" fmla="*/ 326 h 966"/>
                <a:gd name="T6" fmla="*/ 742 w 1241"/>
                <a:gd name="T7" fmla="*/ 233 h 966"/>
                <a:gd name="T8" fmla="*/ 493 w 1241"/>
                <a:gd name="T9" fmla="*/ 336 h 966"/>
                <a:gd name="T10" fmla="*/ 213 w 1241"/>
                <a:gd name="T11" fmla="*/ 124 h 966"/>
                <a:gd name="T12" fmla="*/ 115 w 1241"/>
                <a:gd name="T13" fmla="*/ 191 h 966"/>
                <a:gd name="T14" fmla="*/ 338 w 1241"/>
                <a:gd name="T15" fmla="*/ 385 h 966"/>
                <a:gd name="T16" fmla="*/ 282 w 1241"/>
                <a:gd name="T17" fmla="*/ 412 h 966"/>
                <a:gd name="T18" fmla="*/ 90 w 1241"/>
                <a:gd name="T19" fmla="*/ 385 h 966"/>
                <a:gd name="T20" fmla="*/ 101 w 1241"/>
                <a:gd name="T21" fmla="*/ 504 h 966"/>
                <a:gd name="T22" fmla="*/ 345 w 1241"/>
                <a:gd name="T23" fmla="*/ 508 h 966"/>
                <a:gd name="T24" fmla="*/ 357 w 1241"/>
                <a:gd name="T25" fmla="*/ 532 h 966"/>
                <a:gd name="T26" fmla="*/ 212 w 1241"/>
                <a:gd name="T27" fmla="*/ 601 h 966"/>
                <a:gd name="T28" fmla="*/ 185 w 1241"/>
                <a:gd name="T29" fmla="*/ 684 h 966"/>
                <a:gd name="T30" fmla="*/ 479 w 1241"/>
                <a:gd name="T31" fmla="*/ 535 h 966"/>
                <a:gd name="T32" fmla="*/ 526 w 1241"/>
                <a:gd name="T33" fmla="*/ 480 h 966"/>
                <a:gd name="T34" fmla="*/ 596 w 1241"/>
                <a:gd name="T35" fmla="*/ 530 h 966"/>
                <a:gd name="T36" fmla="*/ 766 w 1241"/>
                <a:gd name="T37" fmla="*/ 875 h 966"/>
                <a:gd name="T38" fmla="*/ 1218 w 1241"/>
                <a:gd name="T39" fmla="*/ 947 h 966"/>
                <a:gd name="T40" fmla="*/ 1230 w 1241"/>
                <a:gd name="T41" fmla="*/ 902 h 966"/>
                <a:gd name="T42" fmla="*/ 1241 w 1241"/>
                <a:gd name="T43" fmla="*/ 88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1" h="966">
                  <a:moveTo>
                    <a:pt x="1241" y="880"/>
                  </a:moveTo>
                  <a:cubicBezTo>
                    <a:pt x="1241" y="880"/>
                    <a:pt x="862" y="932"/>
                    <a:pt x="779" y="678"/>
                  </a:cubicBezTo>
                  <a:cubicBezTo>
                    <a:pt x="779" y="678"/>
                    <a:pt x="561" y="264"/>
                    <a:pt x="888" y="326"/>
                  </a:cubicBezTo>
                  <a:cubicBezTo>
                    <a:pt x="888" y="326"/>
                    <a:pt x="903" y="160"/>
                    <a:pt x="742" y="233"/>
                  </a:cubicBezTo>
                  <a:cubicBezTo>
                    <a:pt x="742" y="233"/>
                    <a:pt x="576" y="466"/>
                    <a:pt x="493" y="336"/>
                  </a:cubicBezTo>
                  <a:cubicBezTo>
                    <a:pt x="493" y="336"/>
                    <a:pt x="405" y="321"/>
                    <a:pt x="213" y="124"/>
                  </a:cubicBezTo>
                  <a:cubicBezTo>
                    <a:pt x="213" y="124"/>
                    <a:pt x="125" y="0"/>
                    <a:pt x="115" y="191"/>
                  </a:cubicBezTo>
                  <a:cubicBezTo>
                    <a:pt x="115" y="191"/>
                    <a:pt x="117" y="297"/>
                    <a:pt x="338" y="385"/>
                  </a:cubicBezTo>
                  <a:cubicBezTo>
                    <a:pt x="338" y="385"/>
                    <a:pt x="366" y="410"/>
                    <a:pt x="282" y="412"/>
                  </a:cubicBezTo>
                  <a:lnTo>
                    <a:pt x="90" y="385"/>
                  </a:lnTo>
                  <a:cubicBezTo>
                    <a:pt x="90" y="385"/>
                    <a:pt x="0" y="414"/>
                    <a:pt x="101" y="504"/>
                  </a:cubicBezTo>
                  <a:cubicBezTo>
                    <a:pt x="101" y="504"/>
                    <a:pt x="179" y="565"/>
                    <a:pt x="345" y="508"/>
                  </a:cubicBezTo>
                  <a:cubicBezTo>
                    <a:pt x="345" y="508"/>
                    <a:pt x="391" y="494"/>
                    <a:pt x="357" y="532"/>
                  </a:cubicBezTo>
                  <a:cubicBezTo>
                    <a:pt x="357" y="532"/>
                    <a:pt x="258" y="592"/>
                    <a:pt x="212" y="601"/>
                  </a:cubicBezTo>
                  <a:cubicBezTo>
                    <a:pt x="212" y="601"/>
                    <a:pt x="139" y="636"/>
                    <a:pt x="185" y="684"/>
                  </a:cubicBezTo>
                  <a:cubicBezTo>
                    <a:pt x="185" y="684"/>
                    <a:pt x="260" y="751"/>
                    <a:pt x="479" y="535"/>
                  </a:cubicBezTo>
                  <a:lnTo>
                    <a:pt x="526" y="480"/>
                  </a:lnTo>
                  <a:cubicBezTo>
                    <a:pt x="526" y="480"/>
                    <a:pt x="579" y="448"/>
                    <a:pt x="596" y="530"/>
                  </a:cubicBezTo>
                  <a:cubicBezTo>
                    <a:pt x="596" y="530"/>
                    <a:pt x="629" y="811"/>
                    <a:pt x="766" y="875"/>
                  </a:cubicBezTo>
                  <a:cubicBezTo>
                    <a:pt x="766" y="875"/>
                    <a:pt x="892" y="966"/>
                    <a:pt x="1218" y="947"/>
                  </a:cubicBezTo>
                  <a:lnTo>
                    <a:pt x="1230" y="902"/>
                  </a:lnTo>
                  <a:lnTo>
                    <a:pt x="1241" y="88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66" name="标题 11265"/>
          <p:cNvSpPr>
            <a:spLocks noGrp="1" noRot="1"/>
          </p:cNvSpPr>
          <p:nvPr>
            <p:ph type="title"/>
          </p:nvPr>
        </p:nvSpPr>
        <p:spPr>
          <a:xfrm>
            <a:off x="646430" y="-122926"/>
            <a:ext cx="8229600" cy="857356"/>
          </a:xfrm>
          <a:ln w="12700" cmpd="sng">
            <a:noFill/>
            <a:prstDash val="solid"/>
          </a:ln>
        </p:spPr>
        <p:txBody>
          <a:bodyPr anchor="ctr"/>
          <a:p>
            <a:pPr algn="l"/>
            <a:r>
              <a:rPr lang="zh-CN" altLang="en-US" sz="2700" b="1" dirty="0">
                <a:ea typeface="黑体" panose="02010609060101010101" pitchFamily="49" charset="-122"/>
              </a:rPr>
              <a:t>探究一  </a:t>
            </a:r>
            <a:r>
              <a:rPr lang="zh-CN" altLang="en-US" sz="2700" b="1" dirty="0">
                <a:latin typeface="隶书" panose="02010509060101010101" pitchFamily="49" charset="-122"/>
                <a:ea typeface="黑体" panose="02010609060101010101" pitchFamily="49" charset="-122"/>
              </a:rPr>
              <a:t>新航路开辟的动因和条件</a:t>
            </a:r>
            <a:endParaRPr lang="zh-CN" altLang="en-US" sz="2700" b="1" dirty="0">
              <a:latin typeface="隶书" panose="020105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1" name="文本框 27650"/>
          <p:cNvSpPr txBox="1"/>
          <p:nvPr/>
        </p:nvSpPr>
        <p:spPr>
          <a:xfrm>
            <a:off x="1600200" y="578300"/>
            <a:ext cx="323135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、新航路开辟的动因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12056" y="1870049"/>
            <a:ext cx="6236494" cy="2999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材料一</a:t>
            </a:r>
            <a:endParaRPr lang="zh-CN" altLang="en-US" sz="24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14—15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世纪，地中海沿岸城市出现了资本主义萌芽。随着庄园制度的逐渐解体，手工工场和租地农场的出现，西欧各国的商品经济迅速发展，对金银财富的需求以及开拓新市场的意愿日益迫切。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  ——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教材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34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658" name="矩形 27657"/>
          <p:cNvSpPr/>
          <p:nvPr/>
        </p:nvSpPr>
        <p:spPr>
          <a:xfrm>
            <a:off x="923290" y="1033277"/>
            <a:ext cx="737171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anchor="t">
            <a:spAutoFit/>
          </a:bodyPr>
          <a:p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）经济根源：商品经济发展和资本主义萌芽兴起；</a:t>
            </a:r>
            <a:endParaRPr lang="zh-CN" altLang="en-US" sz="24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659" name="矩形 27658"/>
          <p:cNvSpPr/>
          <p:nvPr/>
        </p:nvSpPr>
        <p:spPr>
          <a:xfrm>
            <a:off x="6495098" y="1434915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latin typeface="Garamond" pitchFamily="18" charset="0"/>
                <a:ea typeface="楷体_GB2312" panose="02010609030101010101" pitchFamily="49" charset="-122"/>
              </a:rPr>
              <a:t>（根本原因）</a:t>
            </a:r>
            <a:endParaRPr lang="zh-CN" altLang="en-US" sz="2400" dirty="0">
              <a:latin typeface="Garamond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7658" grpId="0" bldLvl="0" animBg="1"/>
      <p:bldP spid="27659" grpId="0"/>
      <p:bldP spid="276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93678" y="8808"/>
            <a:ext cx="8658223" cy="5135010"/>
            <a:chOff x="193678" y="8490"/>
            <a:chExt cx="8658223" cy="5135010"/>
          </a:xfrm>
        </p:grpSpPr>
        <p:grpSp>
          <p:nvGrpSpPr>
            <p:cNvPr id="54" name="组合 53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88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6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270" name="矩形 11269"/>
          <p:cNvSpPr/>
          <p:nvPr/>
        </p:nvSpPr>
        <p:spPr>
          <a:xfrm>
            <a:off x="840105" y="880110"/>
            <a:ext cx="7314565" cy="3900170"/>
          </a:xfrm>
          <a:prstGeom prst="rect">
            <a:avLst/>
          </a:prstGeom>
          <a:noFill/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材料二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黄金是一切商品中最宝贵的，黄金是财富，谁占有黄金，谁就能获得他在世界上所需的一切。同时也就取得把灵魂从炼狱中拯救出来，并使灵魂重享天堂之乐的手段。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哥伦布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致西班牙国王和王后书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endParaRPr lang="en-US" altLang="zh-CN" sz="2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endParaRPr lang="en-US" altLang="zh-CN" sz="2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2" name="文本框 11271"/>
          <p:cNvSpPr txBox="1"/>
          <p:nvPr/>
        </p:nvSpPr>
        <p:spPr>
          <a:xfrm>
            <a:off x="786130" y="344170"/>
            <a:ext cx="7297420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）社会根源：欧洲社会对黄金的狂热追求；</a:t>
            </a:r>
            <a:endParaRPr lang="zh-CN" altLang="en-US" sz="24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ldLvl="0" animBg="1"/>
      <p:bldP spid="1127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93678" y="8808"/>
            <a:ext cx="8658223" cy="5135010"/>
            <a:chOff x="193678" y="8490"/>
            <a:chExt cx="8658223" cy="5135010"/>
          </a:xfrm>
        </p:grpSpPr>
        <p:grpSp>
          <p:nvGrpSpPr>
            <p:cNvPr id="54" name="组合 53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88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6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12292" name="图片 1229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285" y="-20981"/>
            <a:ext cx="6879431" cy="5186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文本框 12292"/>
          <p:cNvSpPr txBox="1"/>
          <p:nvPr/>
        </p:nvSpPr>
        <p:spPr>
          <a:xfrm>
            <a:off x="3439954" y="4646269"/>
            <a:ext cx="4572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buClr>
                <a:schemeClr val="bg1"/>
              </a:buClr>
            </a:pPr>
            <a:r>
              <a:rPr lang="en-US" altLang="zh-CN" sz="2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2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马可</a:t>
            </a:r>
            <a:r>
              <a:rPr lang="en-US" altLang="zh-CN" sz="2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</a:t>
            </a:r>
            <a:r>
              <a:rPr lang="zh-CN" altLang="en-US" sz="2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波罗（</a:t>
            </a:r>
            <a:r>
              <a:rPr lang="en-US" altLang="zh-CN" sz="2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1254—</a:t>
            </a:r>
            <a:r>
              <a:rPr lang="en-US" altLang="zh-CN" sz="2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1342</a:t>
            </a:r>
            <a:r>
              <a:rPr lang="zh-CN" altLang="en-US" sz="2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en-US" altLang="zh-CN" sz="21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2605088" y="597667"/>
            <a:ext cx="5406866" cy="396938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Tahoma" panose="020B0604030504040204" pitchFamily="34" charset="0"/>
                <a:ea typeface="黑体" panose="02010609060101010101" pitchFamily="49" charset="-122"/>
              </a:rPr>
              <a:t>材料三  </a:t>
            </a:r>
            <a:endParaRPr lang="zh-CN" altLang="en-US" sz="2400" dirty="0">
              <a:latin typeface="Tahoma" panose="020B060403050404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Tahoma" panose="020B0604030504040204" pitchFamily="34" charset="0"/>
                <a:ea typeface="黑体" panose="02010609060101010101" pitchFamily="49" charset="-122"/>
              </a:rPr>
              <a:t>      马可</a:t>
            </a:r>
            <a:r>
              <a:rPr lang="en-US" altLang="zh-CN" sz="2400" dirty="0">
                <a:latin typeface="Tahoma" panose="020B0604030504040204" pitchFamily="34" charset="0"/>
                <a:ea typeface="黑体" panose="02010609060101010101" pitchFamily="49" charset="-122"/>
              </a:rPr>
              <a:t>·</a:t>
            </a:r>
            <a:r>
              <a:rPr lang="zh-CN" altLang="en-US" sz="2400" dirty="0">
                <a:latin typeface="Tahoma" panose="020B0604030504040204" pitchFamily="34" charset="0"/>
                <a:ea typeface="黑体" panose="02010609060101010101" pitchFamily="49" charset="-122"/>
              </a:rPr>
              <a:t>波罗这样描述中国元朝一个藩王的宫殿：</a:t>
            </a:r>
            <a:endParaRPr lang="zh-CN" altLang="en-US" sz="2400" dirty="0">
              <a:latin typeface="Tahoma" panose="020B060403050404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Tahoma" panose="020B0604030504040204" pitchFamily="34" charset="0"/>
                <a:ea typeface="黑体" panose="02010609060101010101" pitchFamily="49" charset="-122"/>
              </a:rPr>
              <a:t>      宫甚壮丽，在一大平原中，周围有川湖泉水不少，高大墙垣环之，周围约五哩。墙内即此王宫所在，其壮丽之甚、布置之佳，罕有与比。宫内有美丽殿室不少，皆以金绘饰。</a:t>
            </a:r>
            <a:endParaRPr lang="zh-CN" altLang="en-US" sz="2400" dirty="0">
              <a:latin typeface="Tahoma" panose="020B060403050404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Tahoma" panose="020B0604030504040204" pitchFamily="34" charset="0"/>
                <a:ea typeface="黑体" panose="02010609060101010101" pitchFamily="49" charset="-122"/>
              </a:rPr>
              <a:t>                ——</a:t>
            </a:r>
            <a:r>
              <a:rPr lang="zh-CN" altLang="en-US" sz="2400" dirty="0">
                <a:latin typeface="Tahoma" panose="020B0604030504040204" pitchFamily="34" charset="0"/>
                <a:ea typeface="黑体" panose="02010609060101010101" pitchFamily="49" charset="-122"/>
              </a:rPr>
              <a:t>《马可</a:t>
            </a:r>
            <a:r>
              <a:rPr lang="en-US" altLang="zh-CN" sz="2400" dirty="0">
                <a:latin typeface="Tahoma" panose="020B0604030504040204" pitchFamily="34" charset="0"/>
                <a:ea typeface="黑体" panose="02010609060101010101" pitchFamily="49" charset="-122"/>
              </a:rPr>
              <a:t>·</a:t>
            </a:r>
            <a:r>
              <a:rPr lang="zh-CN" altLang="en-US" sz="2400" dirty="0">
                <a:latin typeface="Tahoma" panose="020B0604030504040204" pitchFamily="34" charset="0"/>
                <a:ea typeface="黑体" panose="02010609060101010101" pitchFamily="49" charset="-122"/>
              </a:rPr>
              <a:t>波罗行纪》</a:t>
            </a:r>
            <a:endParaRPr lang="zh-CN" altLang="en-US" sz="2400" dirty="0"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1272" name="文本框 11271"/>
          <p:cNvSpPr txBox="1"/>
          <p:nvPr/>
        </p:nvSpPr>
        <p:spPr>
          <a:xfrm>
            <a:off x="674370" y="26009"/>
            <a:ext cx="5053489" cy="460375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）《</a:t>
            </a: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马可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·</a:t>
            </a: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波罗行纪</a:t>
            </a: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》的诱导；</a:t>
            </a:r>
            <a:endParaRPr lang="zh-CN" altLang="en-US" sz="2400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ldLvl="0" animBg="1"/>
      <p:bldP spid="1127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93678" y="8808"/>
            <a:ext cx="8658223" cy="5135010"/>
            <a:chOff x="193678" y="8490"/>
            <a:chExt cx="8658223" cy="5135010"/>
          </a:xfrm>
        </p:grpSpPr>
        <p:grpSp>
          <p:nvGrpSpPr>
            <p:cNvPr id="54" name="组合 53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88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6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25602" name="图片 25601" descr="SC200309161416301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5230" y="991050"/>
            <a:ext cx="6372225" cy="3613547"/>
          </a:xfrm>
          <a:prstGeom prst="rect">
            <a:avLst/>
          </a:prstGeom>
          <a:noFill/>
          <a:ln w="3175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  <a:effectLst>
            <a:outerShdw dist="85194" dir="6993903" algn="ctr" rotWithShape="0">
              <a:schemeClr val="bg2"/>
            </a:outerShdw>
          </a:effectLst>
        </p:spPr>
      </p:pic>
      <p:sp>
        <p:nvSpPr>
          <p:cNvPr id="25615" name="文本框 25614"/>
          <p:cNvSpPr txBox="1"/>
          <p:nvPr/>
        </p:nvSpPr>
        <p:spPr>
          <a:xfrm>
            <a:off x="1174750" y="2598394"/>
            <a:ext cx="6184106" cy="2421255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1453年奥斯曼帝国的军队占领了地中海东部的广大地区,控制了东西方之间的通商要道。帝国军队肆意抢劫商旅,并对过往商品课以高出过去8至10倍的重税。因此,西欧各国迫切需要开辟一条通往东方的新航线。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——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摘编自周一良、吴于廑《世界通史》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620" name="文本框 25619"/>
          <p:cNvSpPr txBox="1"/>
          <p:nvPr/>
        </p:nvSpPr>
        <p:spPr>
          <a:xfrm>
            <a:off x="916781" y="283660"/>
            <a:ext cx="7394258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en-US" sz="2400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）商业危机：奥斯曼土耳其控制东西方商路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</a:t>
            </a:r>
            <a:endParaRPr lang="zh-CN" altLang="en-US" sz="21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641" y="821981"/>
            <a:ext cx="982980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材料四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927215" y="685165"/>
            <a:ext cx="2216785" cy="43624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sz="2400" spc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（直接原因）</a:t>
            </a:r>
            <a:endParaRPr lang="zh-CN" altLang="en-US" sz="21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zh-CN" altLang="en-US" sz="21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5612" name="图片 256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418" y="3403732"/>
            <a:ext cx="1316831" cy="1083469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613" name="图片 25612" descr="yuyi3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894" y="1121701"/>
            <a:ext cx="1314450" cy="1089422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614" name="图片 25613" descr="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799" y="2241206"/>
            <a:ext cx="1314450" cy="1113235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 bldLvl="0" animBg="1"/>
      <p:bldP spid="25620" grpId="0" bldLvl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93678" y="8808"/>
            <a:ext cx="8658223" cy="5135010"/>
            <a:chOff x="193678" y="8490"/>
            <a:chExt cx="8658223" cy="5135010"/>
          </a:xfrm>
        </p:grpSpPr>
        <p:grpSp>
          <p:nvGrpSpPr>
            <p:cNvPr id="54" name="组合 53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88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6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6626" name="矩形 26625"/>
          <p:cNvSpPr/>
          <p:nvPr/>
        </p:nvSpPr>
        <p:spPr>
          <a:xfrm>
            <a:off x="1020128" y="2533465"/>
            <a:ext cx="7249001" cy="1706880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lnSpc>
                <a:spcPct val="125000"/>
              </a:lnSpc>
              <a:buClr>
                <a:schemeClr val="bg1"/>
              </a:buClr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材料五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5000"/>
              </a:lnSpc>
              <a:buClr>
                <a:schemeClr val="bg1"/>
              </a:buClr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（海上探险）是为了像所有的男子汉都欲做到的那样，为上帝和陛下服务，将光明带给那些尚处于黑暗中的人们。 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5000"/>
              </a:lnSpc>
              <a:buClr>
                <a:schemeClr val="bg1"/>
              </a:buClr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          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迪亚士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633" name="矩形 26632"/>
          <p:cNvSpPr/>
          <p:nvPr/>
        </p:nvSpPr>
        <p:spPr>
          <a:xfrm>
            <a:off x="1020128" y="805630"/>
            <a:ext cx="6088856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）精神动力：传播天主教的热情；</a:t>
            </a:r>
            <a:endParaRPr lang="zh-CN" altLang="en-US" sz="24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565" name="文本框 23564"/>
          <p:cNvSpPr txBox="1"/>
          <p:nvPr/>
        </p:nvSpPr>
        <p:spPr>
          <a:xfrm>
            <a:off x="1020128" y="1524291"/>
            <a:ext cx="6678454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世纪欧洲兴起文艺复兴运动（冒险进取精神）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bldLvl="0" animBg="1"/>
      <p:bldP spid="23565" grpId="0" bldLvl="0" animBg="1"/>
      <p:bldP spid="2662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93678" y="8808"/>
            <a:ext cx="8658223" cy="5135010"/>
            <a:chOff x="193678" y="8490"/>
            <a:chExt cx="8658223" cy="5135010"/>
          </a:xfrm>
        </p:grpSpPr>
        <p:grpSp>
          <p:nvGrpSpPr>
            <p:cNvPr id="54" name="组合 53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88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6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227013" y="362082"/>
            <a:ext cx="8493443" cy="82994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1500"/>
              <a:t>     </a:t>
            </a:r>
            <a:r>
              <a:rPr lang="en-US" altLang="zh-CN" sz="2100">
                <a:solidFill>
                  <a:srgbClr val="C00000"/>
                </a:solidFill>
              </a:rPr>
              <a:t> </a:t>
            </a:r>
            <a:r>
              <a:rPr lang="zh-CN" altLang="en-US" sz="2400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 开辟新的航线是迫切而且必要的，那么需要具备哪些条件才能够进行远洋航行呢？</a:t>
            </a:r>
            <a:endParaRPr lang="zh-CN" altLang="en-US" sz="2400" b="1" dirty="0" smtClean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28678" name="文本框 28677"/>
          <p:cNvSpPr txBox="1"/>
          <p:nvPr/>
        </p:nvSpPr>
        <p:spPr>
          <a:xfrm>
            <a:off x="437674" y="1337442"/>
            <a:ext cx="32080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、新航路开辟的条件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681" name="矩形 28680"/>
          <p:cNvSpPr/>
          <p:nvPr/>
        </p:nvSpPr>
        <p:spPr>
          <a:xfrm>
            <a:off x="210503" y="1596522"/>
            <a:ext cx="3651885" cy="19977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</a:pP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）地理知识的丰富：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地圆说、洋流、季风</a:t>
            </a:r>
            <a:endParaRPr lang="zh-CN" altLang="en-US" sz="2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造船、航海技术进步：      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罗盘、星盘、新式航海图等</a:t>
            </a:r>
            <a:endParaRPr lang="zh-CN" altLang="en-US" sz="2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682" name="矩形 28681"/>
          <p:cNvSpPr/>
          <p:nvPr/>
        </p:nvSpPr>
        <p:spPr>
          <a:xfrm>
            <a:off x="212884" y="3636301"/>
            <a:ext cx="3771900" cy="899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）西班牙、葡萄牙王室积极支持海外探险活动。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7675" y="837697"/>
            <a:ext cx="2220278" cy="17230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665" y="840740"/>
            <a:ext cx="1742440" cy="1722755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59" y="2737935"/>
            <a:ext cx="4614386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组合 47"/>
          <p:cNvGrpSpPr/>
          <p:nvPr/>
        </p:nvGrpSpPr>
        <p:grpSpPr>
          <a:xfrm>
            <a:off x="3020695" y="3964940"/>
            <a:ext cx="842010" cy="1009650"/>
            <a:chOff x="2952655" y="339502"/>
            <a:chExt cx="2805828" cy="2850755"/>
          </a:xfrm>
        </p:grpSpPr>
        <p:grpSp>
          <p:nvGrpSpPr>
            <p:cNvPr id="53" name="组合 52"/>
            <p:cNvGrpSpPr/>
            <p:nvPr/>
          </p:nvGrpSpPr>
          <p:grpSpPr>
            <a:xfrm>
              <a:off x="3646266" y="339502"/>
              <a:ext cx="2112217" cy="2850755"/>
              <a:chOff x="3314700" y="198438"/>
              <a:chExt cx="3246437" cy="4381556"/>
            </a:xfrm>
          </p:grpSpPr>
          <p:sp>
            <p:nvSpPr>
              <p:cNvPr id="57" name="Freeform 6"/>
              <p:cNvSpPr/>
              <p:nvPr/>
            </p:nvSpPr>
            <p:spPr bwMode="auto">
              <a:xfrm>
                <a:off x="3314700" y="198438"/>
                <a:ext cx="3246437" cy="3644900"/>
              </a:xfrm>
              <a:custGeom>
                <a:avLst/>
                <a:gdLst>
                  <a:gd name="T0" fmla="*/ 0 w 3423"/>
                  <a:gd name="T1" fmla="*/ 1356 h 3841"/>
                  <a:gd name="T2" fmla="*/ 2400 w 3423"/>
                  <a:gd name="T3" fmla="*/ 757 h 3841"/>
                  <a:gd name="T4" fmla="*/ 1465 w 3423"/>
                  <a:gd name="T5" fmla="*/ 2378 h 3841"/>
                  <a:gd name="T6" fmla="*/ 2047 w 3423"/>
                  <a:gd name="T7" fmla="*/ 3523 h 3841"/>
                  <a:gd name="T8" fmla="*/ 477 w 3423"/>
                  <a:gd name="T9" fmla="*/ 3752 h 3841"/>
                  <a:gd name="T10" fmla="*/ 830 w 3423"/>
                  <a:gd name="T11" fmla="*/ 2131 h 3841"/>
                  <a:gd name="T12" fmla="*/ 1571 w 3423"/>
                  <a:gd name="T13" fmla="*/ 1515 h 3841"/>
                  <a:gd name="T14" fmla="*/ 388 w 3423"/>
                  <a:gd name="T15" fmla="*/ 1902 h 3841"/>
                  <a:gd name="T16" fmla="*/ 124 w 3423"/>
                  <a:gd name="T17" fmla="*/ 1532 h 3841"/>
                  <a:gd name="T18" fmla="*/ 0 w 3423"/>
                  <a:gd name="T19" fmla="*/ 1356 h 3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23" h="3841">
                    <a:moveTo>
                      <a:pt x="0" y="1356"/>
                    </a:moveTo>
                    <a:cubicBezTo>
                      <a:pt x="0" y="1356"/>
                      <a:pt x="1535" y="0"/>
                      <a:pt x="2400" y="757"/>
                    </a:cubicBezTo>
                    <a:cubicBezTo>
                      <a:pt x="2400" y="757"/>
                      <a:pt x="3423" y="1761"/>
                      <a:pt x="1465" y="2378"/>
                    </a:cubicBezTo>
                    <a:lnTo>
                      <a:pt x="2047" y="3523"/>
                    </a:lnTo>
                    <a:cubicBezTo>
                      <a:pt x="2047" y="3523"/>
                      <a:pt x="918" y="3841"/>
                      <a:pt x="477" y="3752"/>
                    </a:cubicBezTo>
                    <a:cubicBezTo>
                      <a:pt x="477" y="3752"/>
                      <a:pt x="882" y="2325"/>
                      <a:pt x="830" y="2131"/>
                    </a:cubicBezTo>
                    <a:cubicBezTo>
                      <a:pt x="830" y="2131"/>
                      <a:pt x="1765" y="2131"/>
                      <a:pt x="1571" y="1515"/>
                    </a:cubicBezTo>
                    <a:cubicBezTo>
                      <a:pt x="1571" y="1515"/>
                      <a:pt x="1218" y="1004"/>
                      <a:pt x="388" y="1902"/>
                    </a:cubicBezTo>
                    <a:lnTo>
                      <a:pt x="124" y="1532"/>
                    </a:lnTo>
                    <a:lnTo>
                      <a:pt x="0" y="135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8" name="Freeform 7"/>
              <p:cNvSpPr/>
              <p:nvPr/>
            </p:nvSpPr>
            <p:spPr bwMode="auto">
              <a:xfrm>
                <a:off x="3949700" y="2328863"/>
                <a:ext cx="250825" cy="166688"/>
              </a:xfrm>
              <a:custGeom>
                <a:avLst/>
                <a:gdLst>
                  <a:gd name="T0" fmla="*/ 264 w 264"/>
                  <a:gd name="T1" fmla="*/ 0 h 176"/>
                  <a:gd name="T2" fmla="*/ 0 w 264"/>
                  <a:gd name="T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176">
                    <a:moveTo>
                      <a:pt x="264" y="0"/>
                    </a:moveTo>
                    <a:cubicBezTo>
                      <a:pt x="264" y="0"/>
                      <a:pt x="35" y="26"/>
                      <a:pt x="0" y="176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9" name="Freeform 8"/>
              <p:cNvSpPr/>
              <p:nvPr/>
            </p:nvSpPr>
            <p:spPr bwMode="auto">
              <a:xfrm>
                <a:off x="4611688" y="2328863"/>
                <a:ext cx="250825" cy="176213"/>
              </a:xfrm>
              <a:custGeom>
                <a:avLst/>
                <a:gdLst>
                  <a:gd name="T0" fmla="*/ 0 w 264"/>
                  <a:gd name="T1" fmla="*/ 0 h 185"/>
                  <a:gd name="T2" fmla="*/ 264 w 264"/>
                  <a:gd name="T3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185">
                    <a:moveTo>
                      <a:pt x="0" y="0"/>
                    </a:moveTo>
                    <a:cubicBezTo>
                      <a:pt x="0" y="0"/>
                      <a:pt x="194" y="26"/>
                      <a:pt x="264" y="185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auto">
              <a:xfrm>
                <a:off x="4402138" y="2546351"/>
                <a:ext cx="619125" cy="48418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0">
                <a:noFill/>
                <a:prstDash val="solid"/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2" name="Oval 10"/>
              <p:cNvSpPr>
                <a:spLocks noChangeArrowheads="1"/>
              </p:cNvSpPr>
              <p:nvPr/>
            </p:nvSpPr>
            <p:spPr bwMode="auto">
              <a:xfrm>
                <a:off x="3757613" y="2546351"/>
                <a:ext cx="619125" cy="48418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0">
                <a:noFill/>
                <a:prstDash val="solid"/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3" name="Freeform 11"/>
              <p:cNvSpPr/>
              <p:nvPr/>
            </p:nvSpPr>
            <p:spPr bwMode="auto">
              <a:xfrm>
                <a:off x="3773488" y="3073401"/>
                <a:ext cx="377825" cy="317500"/>
              </a:xfrm>
              <a:custGeom>
                <a:avLst/>
                <a:gdLst>
                  <a:gd name="T0" fmla="*/ 397 w 397"/>
                  <a:gd name="T1" fmla="*/ 35 h 335"/>
                  <a:gd name="T2" fmla="*/ 0 w 397"/>
                  <a:gd name="T3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7" h="335">
                    <a:moveTo>
                      <a:pt x="397" y="35"/>
                    </a:moveTo>
                    <a:cubicBezTo>
                      <a:pt x="397" y="35"/>
                      <a:pt x="212" y="335"/>
                      <a:pt x="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4" name="Freeform 12"/>
              <p:cNvSpPr/>
              <p:nvPr/>
            </p:nvSpPr>
            <p:spPr bwMode="auto">
              <a:xfrm>
                <a:off x="4711700" y="2981326"/>
                <a:ext cx="376237" cy="342900"/>
              </a:xfrm>
              <a:custGeom>
                <a:avLst/>
                <a:gdLst>
                  <a:gd name="T0" fmla="*/ 0 w 397"/>
                  <a:gd name="T1" fmla="*/ 53 h 361"/>
                  <a:gd name="T2" fmla="*/ 397 w 397"/>
                  <a:gd name="T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7" h="361">
                    <a:moveTo>
                      <a:pt x="0" y="53"/>
                    </a:moveTo>
                    <a:cubicBezTo>
                      <a:pt x="0" y="53"/>
                      <a:pt x="176" y="361"/>
                      <a:pt x="39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5" name="Oval 13"/>
              <p:cNvSpPr>
                <a:spLocks noChangeArrowheads="1"/>
              </p:cNvSpPr>
              <p:nvPr/>
            </p:nvSpPr>
            <p:spPr bwMode="auto">
              <a:xfrm rot="21142815">
                <a:off x="3850482" y="3808468"/>
                <a:ext cx="1522412" cy="77152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</a:ln>
              <a:effectLst>
                <a:outerShdw blurRad="63500" sx="102000" sy="102000" algn="ctr" rotWithShape="0">
                  <a:prstClr val="black">
                    <a:alpha val="2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6" name="Freeform 14"/>
              <p:cNvSpPr/>
              <p:nvPr/>
            </p:nvSpPr>
            <p:spPr bwMode="auto">
              <a:xfrm>
                <a:off x="4235450" y="3214688"/>
                <a:ext cx="509587" cy="201613"/>
              </a:xfrm>
              <a:custGeom>
                <a:avLst/>
                <a:gdLst>
                  <a:gd name="T0" fmla="*/ 0 w 538"/>
                  <a:gd name="T1" fmla="*/ 211 h 211"/>
                  <a:gd name="T2" fmla="*/ 538 w 538"/>
                  <a:gd name="T3" fmla="*/ 167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8" h="211">
                    <a:moveTo>
                      <a:pt x="0" y="211"/>
                    </a:moveTo>
                    <a:cubicBezTo>
                      <a:pt x="0" y="211"/>
                      <a:pt x="185" y="0"/>
                      <a:pt x="538" y="16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7" name="Oval 10"/>
              <p:cNvSpPr>
                <a:spLocks noChangeArrowheads="1"/>
              </p:cNvSpPr>
              <p:nvPr/>
            </p:nvSpPr>
            <p:spPr bwMode="auto">
              <a:xfrm>
                <a:off x="4080668" y="2728715"/>
                <a:ext cx="154782" cy="121047"/>
              </a:xfrm>
              <a:prstGeom prst="ellipse">
                <a:avLst/>
              </a:prstGeom>
              <a:solidFill>
                <a:schemeClr val="tx1"/>
              </a:solidFill>
              <a:ln w="0">
                <a:noFill/>
                <a:prstDash val="solid"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8" name="Oval 10"/>
              <p:cNvSpPr>
                <a:spLocks noChangeArrowheads="1"/>
              </p:cNvSpPr>
              <p:nvPr/>
            </p:nvSpPr>
            <p:spPr bwMode="auto">
              <a:xfrm>
                <a:off x="4495006" y="2728715"/>
                <a:ext cx="154782" cy="121047"/>
              </a:xfrm>
              <a:prstGeom prst="ellipse">
                <a:avLst/>
              </a:prstGeom>
              <a:solidFill>
                <a:schemeClr val="tx1"/>
              </a:solidFill>
              <a:ln w="0">
                <a:noFill/>
                <a:prstDash val="solid"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sp>
          <p:nvSpPr>
            <p:cNvPr id="56" name="Freeform 19"/>
            <p:cNvSpPr/>
            <p:nvPr/>
          </p:nvSpPr>
          <p:spPr bwMode="auto">
            <a:xfrm>
              <a:off x="2952655" y="1771961"/>
              <a:ext cx="1040749" cy="809678"/>
            </a:xfrm>
            <a:custGeom>
              <a:avLst/>
              <a:gdLst>
                <a:gd name="T0" fmla="*/ 1241 w 1241"/>
                <a:gd name="T1" fmla="*/ 880 h 966"/>
                <a:gd name="T2" fmla="*/ 779 w 1241"/>
                <a:gd name="T3" fmla="*/ 678 h 966"/>
                <a:gd name="T4" fmla="*/ 888 w 1241"/>
                <a:gd name="T5" fmla="*/ 326 h 966"/>
                <a:gd name="T6" fmla="*/ 742 w 1241"/>
                <a:gd name="T7" fmla="*/ 233 h 966"/>
                <a:gd name="T8" fmla="*/ 493 w 1241"/>
                <a:gd name="T9" fmla="*/ 336 h 966"/>
                <a:gd name="T10" fmla="*/ 213 w 1241"/>
                <a:gd name="T11" fmla="*/ 124 h 966"/>
                <a:gd name="T12" fmla="*/ 115 w 1241"/>
                <a:gd name="T13" fmla="*/ 191 h 966"/>
                <a:gd name="T14" fmla="*/ 338 w 1241"/>
                <a:gd name="T15" fmla="*/ 385 h 966"/>
                <a:gd name="T16" fmla="*/ 282 w 1241"/>
                <a:gd name="T17" fmla="*/ 412 h 966"/>
                <a:gd name="T18" fmla="*/ 90 w 1241"/>
                <a:gd name="T19" fmla="*/ 385 h 966"/>
                <a:gd name="T20" fmla="*/ 101 w 1241"/>
                <a:gd name="T21" fmla="*/ 504 h 966"/>
                <a:gd name="T22" fmla="*/ 345 w 1241"/>
                <a:gd name="T23" fmla="*/ 508 h 966"/>
                <a:gd name="T24" fmla="*/ 357 w 1241"/>
                <a:gd name="T25" fmla="*/ 532 h 966"/>
                <a:gd name="T26" fmla="*/ 212 w 1241"/>
                <a:gd name="T27" fmla="*/ 601 h 966"/>
                <a:gd name="T28" fmla="*/ 185 w 1241"/>
                <a:gd name="T29" fmla="*/ 684 h 966"/>
                <a:gd name="T30" fmla="*/ 479 w 1241"/>
                <a:gd name="T31" fmla="*/ 535 h 966"/>
                <a:gd name="T32" fmla="*/ 526 w 1241"/>
                <a:gd name="T33" fmla="*/ 480 h 966"/>
                <a:gd name="T34" fmla="*/ 596 w 1241"/>
                <a:gd name="T35" fmla="*/ 530 h 966"/>
                <a:gd name="T36" fmla="*/ 766 w 1241"/>
                <a:gd name="T37" fmla="*/ 875 h 966"/>
                <a:gd name="T38" fmla="*/ 1218 w 1241"/>
                <a:gd name="T39" fmla="*/ 947 h 966"/>
                <a:gd name="T40" fmla="*/ 1230 w 1241"/>
                <a:gd name="T41" fmla="*/ 902 h 966"/>
                <a:gd name="T42" fmla="*/ 1241 w 1241"/>
                <a:gd name="T43" fmla="*/ 88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1" h="966">
                  <a:moveTo>
                    <a:pt x="1241" y="880"/>
                  </a:moveTo>
                  <a:cubicBezTo>
                    <a:pt x="1241" y="880"/>
                    <a:pt x="862" y="932"/>
                    <a:pt x="779" y="678"/>
                  </a:cubicBezTo>
                  <a:cubicBezTo>
                    <a:pt x="779" y="678"/>
                    <a:pt x="561" y="264"/>
                    <a:pt x="888" y="326"/>
                  </a:cubicBezTo>
                  <a:cubicBezTo>
                    <a:pt x="888" y="326"/>
                    <a:pt x="903" y="160"/>
                    <a:pt x="742" y="233"/>
                  </a:cubicBezTo>
                  <a:cubicBezTo>
                    <a:pt x="742" y="233"/>
                    <a:pt x="576" y="466"/>
                    <a:pt x="493" y="336"/>
                  </a:cubicBezTo>
                  <a:cubicBezTo>
                    <a:pt x="493" y="336"/>
                    <a:pt x="405" y="321"/>
                    <a:pt x="213" y="124"/>
                  </a:cubicBezTo>
                  <a:cubicBezTo>
                    <a:pt x="213" y="124"/>
                    <a:pt x="125" y="0"/>
                    <a:pt x="115" y="191"/>
                  </a:cubicBezTo>
                  <a:cubicBezTo>
                    <a:pt x="115" y="191"/>
                    <a:pt x="117" y="297"/>
                    <a:pt x="338" y="385"/>
                  </a:cubicBezTo>
                  <a:cubicBezTo>
                    <a:pt x="338" y="385"/>
                    <a:pt x="366" y="410"/>
                    <a:pt x="282" y="412"/>
                  </a:cubicBezTo>
                  <a:lnTo>
                    <a:pt x="90" y="385"/>
                  </a:lnTo>
                  <a:cubicBezTo>
                    <a:pt x="90" y="385"/>
                    <a:pt x="0" y="414"/>
                    <a:pt x="101" y="504"/>
                  </a:cubicBezTo>
                  <a:cubicBezTo>
                    <a:pt x="101" y="504"/>
                    <a:pt x="179" y="565"/>
                    <a:pt x="345" y="508"/>
                  </a:cubicBezTo>
                  <a:cubicBezTo>
                    <a:pt x="345" y="508"/>
                    <a:pt x="391" y="494"/>
                    <a:pt x="357" y="532"/>
                  </a:cubicBezTo>
                  <a:cubicBezTo>
                    <a:pt x="357" y="532"/>
                    <a:pt x="258" y="592"/>
                    <a:pt x="212" y="601"/>
                  </a:cubicBezTo>
                  <a:cubicBezTo>
                    <a:pt x="212" y="601"/>
                    <a:pt x="139" y="636"/>
                    <a:pt x="185" y="684"/>
                  </a:cubicBezTo>
                  <a:cubicBezTo>
                    <a:pt x="185" y="684"/>
                    <a:pt x="260" y="751"/>
                    <a:pt x="479" y="535"/>
                  </a:cubicBezTo>
                  <a:lnTo>
                    <a:pt x="526" y="480"/>
                  </a:lnTo>
                  <a:cubicBezTo>
                    <a:pt x="526" y="480"/>
                    <a:pt x="579" y="448"/>
                    <a:pt x="596" y="530"/>
                  </a:cubicBezTo>
                  <a:cubicBezTo>
                    <a:pt x="596" y="530"/>
                    <a:pt x="629" y="811"/>
                    <a:pt x="766" y="875"/>
                  </a:cubicBezTo>
                  <a:cubicBezTo>
                    <a:pt x="766" y="875"/>
                    <a:pt x="892" y="966"/>
                    <a:pt x="1218" y="947"/>
                  </a:cubicBezTo>
                  <a:lnTo>
                    <a:pt x="1230" y="902"/>
                  </a:lnTo>
                  <a:lnTo>
                    <a:pt x="1241" y="88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682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2687</Words>
  <PresentationFormat>宽屏</PresentationFormat>
  <Paragraphs>326</Paragraphs>
  <Slides>21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47" baseType="lpstr">
      <vt:lpstr>Arial</vt:lpstr>
      <vt:lpstr>宋体</vt:lpstr>
      <vt:lpstr>Wingdings</vt:lpstr>
      <vt:lpstr>黑体</vt:lpstr>
      <vt:lpstr>Calibri Light</vt:lpstr>
      <vt:lpstr>Calibri</vt:lpstr>
      <vt:lpstr>微软雅黑</vt:lpstr>
      <vt:lpstr>汉仪娃娃篆简</vt:lpstr>
      <vt:lpstr>隶书</vt:lpstr>
      <vt:lpstr>方正综艺简体</vt:lpstr>
      <vt:lpstr>Garamond</vt:lpstr>
      <vt:lpstr>楷体_GB2312</vt:lpstr>
      <vt:lpstr>Tahoma</vt:lpstr>
      <vt:lpstr>新宋体</vt:lpstr>
      <vt:lpstr>Arial Unicode MS</vt:lpstr>
      <vt:lpstr>方正粗黑宋简体</vt:lpstr>
      <vt:lpstr>Times New Roman</vt:lpstr>
      <vt:lpstr>华文隶书</vt:lpstr>
      <vt:lpstr>Segoe UI Black</vt:lpstr>
      <vt:lpstr>华文中宋</vt:lpstr>
      <vt:lpstr>楷体</vt:lpstr>
      <vt:lpstr>Segoe Print</vt:lpstr>
      <vt:lpstr>Office 主题</vt:lpstr>
      <vt:lpstr>1_Office 主题​​</vt:lpstr>
      <vt:lpstr>2_Office 主题</vt:lpstr>
      <vt:lpstr>2_Office 主题​​</vt:lpstr>
      <vt:lpstr>PowerPoint 演示文稿</vt:lpstr>
      <vt:lpstr>PowerPoint 演示文稿</vt:lpstr>
      <vt:lpstr>PowerPoint 演示文稿</vt:lpstr>
      <vt:lpstr>探究一  新航路开辟的动因和条件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2018-03-01T02:03:00Z</dcterms:created>
  <dcterms:modified xsi:type="dcterms:W3CDTF">2021-05-06T12:59:11Z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D7420290738140349E6B9E27868423B4</vt:lpwstr>
  </property>
</Properties>
</file>