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5"/>
  </p:notesMasterIdLst>
  <p:handoutMasterIdLst>
    <p:handoutMasterId r:id="rId26"/>
  </p:handoutMasterIdLst>
  <p:sldIdLst>
    <p:sldId id="278" r:id="rId3"/>
    <p:sldId id="316" r:id="rId4"/>
    <p:sldId id="279" r:id="rId5"/>
    <p:sldId id="338" r:id="rId6"/>
    <p:sldId id="330" r:id="rId7"/>
    <p:sldId id="280" r:id="rId8"/>
    <p:sldId id="287" r:id="rId9"/>
    <p:sldId id="288" r:id="rId10"/>
    <p:sldId id="291" r:id="rId11"/>
    <p:sldId id="292" r:id="rId12"/>
    <p:sldId id="307" r:id="rId13"/>
    <p:sldId id="328" r:id="rId14"/>
    <p:sldId id="329" r:id="rId15"/>
    <p:sldId id="331" r:id="rId16"/>
    <p:sldId id="332" r:id="rId17"/>
    <p:sldId id="333" r:id="rId18"/>
    <p:sldId id="339" r:id="rId19"/>
    <p:sldId id="293" r:id="rId20"/>
    <p:sldId id="334" r:id="rId21"/>
    <p:sldId id="335" r:id="rId22"/>
    <p:sldId id="336" r:id="rId23"/>
    <p:sldId id="337" r:id="rId24"/>
  </p:sldIdLst>
  <p:sldSz cx="12198350" cy="6858000"/>
  <p:notesSz cx="6858000" cy="9144000"/>
  <p:custShowLst>
    <p:custShow name="自定义放映 1" id="0">
      <p:sldLst>
        <p:sld r:id="rId3"/>
        <p:sld r:id="rId5"/>
      </p:sldLst>
    </p:custShow>
  </p:custShowLst>
  <p:defaultTextStyle>
    <a:defPPr>
      <a:defRPr lang="zh-CN"/>
    </a:defPPr>
    <a:lvl1pPr algn="l" rtl="0" fontAlgn="base">
      <a:spcBef>
        <a:spcPct val="0"/>
      </a:spcBef>
      <a:spcAft>
        <a:spcPct val="0"/>
      </a:spcAft>
      <a:defRPr sz="3200" kern="1200">
        <a:solidFill>
          <a:schemeClr val="tx1"/>
        </a:solidFill>
        <a:latin typeface="Arial" charset="0"/>
        <a:ea typeface="宋体" charset="-122"/>
        <a:cs typeface="+mn-cs"/>
      </a:defRPr>
    </a:lvl1pPr>
    <a:lvl2pPr marL="457200" algn="l" rtl="0" fontAlgn="base">
      <a:spcBef>
        <a:spcPct val="0"/>
      </a:spcBef>
      <a:spcAft>
        <a:spcPct val="0"/>
      </a:spcAft>
      <a:defRPr sz="3200" kern="1200">
        <a:solidFill>
          <a:schemeClr val="tx1"/>
        </a:solidFill>
        <a:latin typeface="Arial" charset="0"/>
        <a:ea typeface="宋体" charset="-122"/>
        <a:cs typeface="+mn-cs"/>
      </a:defRPr>
    </a:lvl2pPr>
    <a:lvl3pPr marL="914400" algn="l" rtl="0" fontAlgn="base">
      <a:spcBef>
        <a:spcPct val="0"/>
      </a:spcBef>
      <a:spcAft>
        <a:spcPct val="0"/>
      </a:spcAft>
      <a:defRPr sz="3200" kern="1200">
        <a:solidFill>
          <a:schemeClr val="tx1"/>
        </a:solidFill>
        <a:latin typeface="Arial" charset="0"/>
        <a:ea typeface="宋体" charset="-122"/>
        <a:cs typeface="+mn-cs"/>
      </a:defRPr>
    </a:lvl3pPr>
    <a:lvl4pPr marL="1371600" algn="l" rtl="0" fontAlgn="base">
      <a:spcBef>
        <a:spcPct val="0"/>
      </a:spcBef>
      <a:spcAft>
        <a:spcPct val="0"/>
      </a:spcAft>
      <a:defRPr sz="3200" kern="1200">
        <a:solidFill>
          <a:schemeClr val="tx1"/>
        </a:solidFill>
        <a:latin typeface="Arial" charset="0"/>
        <a:ea typeface="宋体" charset="-122"/>
        <a:cs typeface="+mn-cs"/>
      </a:defRPr>
    </a:lvl4pPr>
    <a:lvl5pPr marL="1828800" algn="l" rtl="0" fontAlgn="base">
      <a:spcBef>
        <a:spcPct val="0"/>
      </a:spcBef>
      <a:spcAft>
        <a:spcPct val="0"/>
      </a:spcAft>
      <a:defRPr sz="3200" kern="1200">
        <a:solidFill>
          <a:schemeClr val="tx1"/>
        </a:solidFill>
        <a:latin typeface="Arial" charset="0"/>
        <a:ea typeface="宋体" charset="-122"/>
        <a:cs typeface="+mn-cs"/>
      </a:defRPr>
    </a:lvl5pPr>
    <a:lvl6pPr marL="2286000" algn="l" defTabSz="914400" rtl="0" eaLnBrk="1" latinLnBrk="0" hangingPunct="1">
      <a:defRPr sz="3200" kern="1200">
        <a:solidFill>
          <a:schemeClr val="tx1"/>
        </a:solidFill>
        <a:latin typeface="Arial" charset="0"/>
        <a:ea typeface="宋体" charset="-122"/>
        <a:cs typeface="+mn-cs"/>
      </a:defRPr>
    </a:lvl6pPr>
    <a:lvl7pPr marL="2743200" algn="l" defTabSz="914400" rtl="0" eaLnBrk="1" latinLnBrk="0" hangingPunct="1">
      <a:defRPr sz="3200" kern="1200">
        <a:solidFill>
          <a:schemeClr val="tx1"/>
        </a:solidFill>
        <a:latin typeface="Arial" charset="0"/>
        <a:ea typeface="宋体" charset="-122"/>
        <a:cs typeface="+mn-cs"/>
      </a:defRPr>
    </a:lvl7pPr>
    <a:lvl8pPr marL="3200400" algn="l" defTabSz="914400" rtl="0" eaLnBrk="1" latinLnBrk="0" hangingPunct="1">
      <a:defRPr sz="3200" kern="1200">
        <a:solidFill>
          <a:schemeClr val="tx1"/>
        </a:solidFill>
        <a:latin typeface="Arial" charset="0"/>
        <a:ea typeface="宋体" charset="-122"/>
        <a:cs typeface="+mn-cs"/>
      </a:defRPr>
    </a:lvl8pPr>
    <a:lvl9pPr marL="3657600" algn="l" defTabSz="914400" rtl="0" eaLnBrk="1" latinLnBrk="0" hangingPunct="1">
      <a:defRPr sz="32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FF3300"/>
    <a:srgbClr val="000099"/>
    <a:srgbClr val="9900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8" autoAdjust="0"/>
    <p:restoredTop sz="94563" autoAdjust="0"/>
  </p:normalViewPr>
  <p:slideViewPr>
    <p:cSldViewPr>
      <p:cViewPr varScale="1">
        <p:scale>
          <a:sx n="69" d="100"/>
          <a:sy n="69" d="100"/>
        </p:scale>
        <p:origin x="-544" y="-76"/>
      </p:cViewPr>
      <p:guideLst>
        <p:guide orient="horz" pos="2198"/>
        <p:guide pos="3842"/>
      </p:guideLst>
    </p:cSldViewPr>
  </p:slideViewPr>
  <p:outlineViewPr>
    <p:cViewPr>
      <p:scale>
        <a:sx n="33" d="100"/>
        <a:sy n="33" d="100"/>
      </p:scale>
      <p:origin x="0" y="1410"/>
    </p:cViewPr>
  </p:outlineViewPr>
  <p:notesTextViewPr>
    <p:cViewPr>
      <p:scale>
        <a:sx n="100" d="100"/>
        <a:sy n="100" d="100"/>
      </p:scale>
      <p:origin x="0" y="0"/>
    </p:cViewPr>
  </p:notesTextViewPr>
  <p:notesViewPr>
    <p:cSldViewPr>
      <p:cViewPr varScale="1">
        <p:scale>
          <a:sx n="49" d="100"/>
          <a:sy n="49" d="100"/>
        </p:scale>
        <p:origin x="-2500" y="-72"/>
      </p:cViewPr>
      <p:guideLst>
        <p:guide orient="horz" pos="293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anose="020B0604020202020204" pitchFamily="34" charset="0"/>
                <a:ea typeface="宋体" panose="02010600030101010101" pitchFamily="2" charset="-122"/>
              </a:defRPr>
            </a:lvl1pPr>
          </a:lstStyle>
          <a:p>
            <a:pPr>
              <a:defRPr/>
            </a:pPr>
            <a:fld id="{2406F1B7-ABF8-40C1-9424-B279A676929C}" type="datetimeFigureOut">
              <a:rPr lang="zh-CN" altLang="en-US"/>
              <a:pPr>
                <a:defRPr/>
              </a:pPr>
              <a:t>2020/10/20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anose="020B0604020202020204" pitchFamily="34" charset="0"/>
                <a:ea typeface="宋体" panose="02010600030101010101" pitchFamily="2" charset="-122"/>
              </a:defRPr>
            </a:lvl1pPr>
          </a:lstStyle>
          <a:p>
            <a:pPr>
              <a:defRPr/>
            </a:pPr>
            <a:fld id="{9D6AFC5D-9D47-47AB-8E27-F3E7CE3CA9B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anose="020B0604020202020204" pitchFamily="34" charset="0"/>
                <a:ea typeface="宋体" panose="02010600030101010101" pitchFamily="2" charset="-122"/>
              </a:defRPr>
            </a:lvl1pPr>
          </a:lstStyle>
          <a:p>
            <a:pPr>
              <a:defRPr/>
            </a:pPr>
            <a:fld id="{67F4A5D0-52ED-4656-B46F-09C9E8FB0993}" type="datetimeFigureOut">
              <a:rPr lang="zh-CN" altLang="en-US"/>
              <a:pPr>
                <a:defRPr/>
              </a:pPr>
              <a:t>2020/10/20</a:t>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anose="020B0604020202020204" pitchFamily="34" charset="0"/>
                <a:ea typeface="宋体" panose="02010600030101010101" pitchFamily="2" charset="-122"/>
              </a:defRPr>
            </a:lvl1pPr>
          </a:lstStyle>
          <a:p>
            <a:pPr>
              <a:defRPr/>
            </a:pPr>
            <a:fld id="{4B86F9F5-3A67-4616-A301-3128E438280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headEnd/>
            <a:tailEnd/>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86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38A747-EE1B-465A-BF98-87A683E7CC1C}" type="slidenum">
              <a:rPr lang="zh-CN" altLang="en-US">
                <a:latin typeface="Arial" charset="0"/>
                <a:ea typeface="宋体" charset="-122"/>
              </a:rPr>
              <a:pPr/>
              <a:t>6</a:t>
            </a:fld>
            <a:endParaRPr lang="en-US" altLang="zh-CN">
              <a:latin typeface="Arial" charset="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bwMode="auto">
          <a:noFill/>
          <a:ln>
            <a:solidFill>
              <a:srgbClr val="000000"/>
            </a:solidFill>
            <a:miter lim="800000"/>
            <a:headEnd/>
            <a:tailEnd/>
          </a:ln>
        </p:spPr>
      </p:sp>
      <p:sp>
        <p:nvSpPr>
          <p:cNvPr id="471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71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4F7020-4059-40A2-ACA7-FE53C68CA159}" type="slidenum">
              <a:rPr lang="zh-CN" altLang="en-US">
                <a:latin typeface="Arial" charset="0"/>
                <a:ea typeface="宋体" charset="-122"/>
              </a:rPr>
              <a:pPr/>
              <a:t>15</a:t>
            </a:fld>
            <a:endParaRPr lang="en-US" altLang="zh-CN">
              <a:latin typeface="Arial" charset="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headEnd/>
            <a:tailEnd/>
          </a:ln>
        </p:spPr>
      </p:sp>
      <p:sp>
        <p:nvSpPr>
          <p:cNvPr id="491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91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3DE284-8D3B-46B3-897D-50BC45FF8D13}" type="slidenum">
              <a:rPr lang="zh-CN" altLang="en-US">
                <a:latin typeface="Arial" charset="0"/>
                <a:ea typeface="宋体" charset="-122"/>
              </a:rPr>
              <a:pPr/>
              <a:t>16</a:t>
            </a:fld>
            <a:endParaRPr lang="en-US" altLang="zh-CN">
              <a:latin typeface="Arial" charset="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bwMode="auto">
          <a:noFill/>
          <a:ln>
            <a:solidFill>
              <a:srgbClr val="000000"/>
            </a:solidFill>
            <a:miter lim="800000"/>
            <a:headEnd/>
            <a:tailEnd/>
          </a:ln>
        </p:spPr>
      </p:sp>
      <p:sp>
        <p:nvSpPr>
          <p:cNvPr id="512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12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F7A45E-C251-4C77-869A-1C7BD886C14E}" type="slidenum">
              <a:rPr lang="zh-CN" altLang="en-US">
                <a:latin typeface="Arial" charset="0"/>
                <a:ea typeface="宋体" charset="-122"/>
              </a:rPr>
              <a:pPr/>
              <a:t>17</a:t>
            </a:fld>
            <a:endParaRPr lang="en-US" altLang="zh-CN">
              <a:latin typeface="Arial" charset="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headEnd/>
            <a:tailEnd/>
          </a:ln>
        </p:spPr>
      </p:sp>
      <p:sp>
        <p:nvSpPr>
          <p:cNvPr id="532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32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564D9-7051-4C28-BAEA-0586EE1C9BB5}" type="slidenum">
              <a:rPr lang="zh-CN" altLang="en-US">
                <a:latin typeface="Arial" charset="0"/>
                <a:ea typeface="宋体" charset="-122"/>
              </a:rPr>
              <a:pPr/>
              <a:t>18</a:t>
            </a:fld>
            <a:endParaRPr lang="en-US" altLang="zh-CN">
              <a:latin typeface="Arial" charset="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bwMode="auto">
          <a:noFill/>
          <a:ln>
            <a:solidFill>
              <a:srgbClr val="000000"/>
            </a:solidFill>
            <a:miter lim="800000"/>
            <a:headEnd/>
            <a:tailEnd/>
          </a:ln>
        </p:spPr>
      </p:sp>
      <p:sp>
        <p:nvSpPr>
          <p:cNvPr id="552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52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BC05E9-5622-4076-9036-01FD159F23BA}" type="slidenum">
              <a:rPr lang="zh-CN" altLang="en-US">
                <a:latin typeface="Arial" charset="0"/>
                <a:ea typeface="宋体" charset="-122"/>
              </a:rPr>
              <a:pPr/>
              <a:t>19</a:t>
            </a:fld>
            <a:endParaRPr lang="en-US" altLang="zh-CN">
              <a:latin typeface="Arial" charset="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headEnd/>
            <a:tailEnd/>
          </a:ln>
        </p:spPr>
      </p:sp>
      <p:sp>
        <p:nvSpPr>
          <p:cNvPr id="573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73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97F447-CE91-467C-AFB9-BAEE517B2290}" type="slidenum">
              <a:rPr lang="zh-CN" altLang="en-US">
                <a:latin typeface="Arial" charset="0"/>
                <a:ea typeface="宋体" charset="-122"/>
              </a:rPr>
              <a:pPr/>
              <a:t>20</a:t>
            </a:fld>
            <a:endParaRPr lang="en-US" altLang="zh-CN">
              <a:latin typeface="Arial" charset="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bwMode="auto">
          <a:noFill/>
          <a:ln>
            <a:solidFill>
              <a:srgbClr val="000000"/>
            </a:solidFill>
            <a:miter lim="800000"/>
            <a:headEnd/>
            <a:tailEnd/>
          </a:ln>
        </p:spPr>
      </p:sp>
      <p:sp>
        <p:nvSpPr>
          <p:cNvPr id="593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93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2B2BB6-4F67-4FF7-8AB4-BCDB1ED95DDE}" type="slidenum">
              <a:rPr lang="zh-CN" altLang="en-US">
                <a:latin typeface="Arial" charset="0"/>
                <a:ea typeface="宋体" charset="-122"/>
              </a:rPr>
              <a:pPr/>
              <a:t>21</a:t>
            </a:fld>
            <a:endParaRPr lang="en-US" altLang="zh-CN">
              <a:latin typeface="Arial" charset="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bwMode="auto">
          <a:noFill/>
          <a:ln>
            <a:solidFill>
              <a:srgbClr val="000000"/>
            </a:solidFill>
            <a:miter lim="800000"/>
            <a:headEnd/>
            <a:tailEnd/>
          </a:ln>
        </p:spPr>
      </p:sp>
      <p:sp>
        <p:nvSpPr>
          <p:cNvPr id="614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14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34F070-89BC-4EEC-B845-22E2084FA10C}" type="slidenum">
              <a:rPr lang="zh-CN" altLang="en-US">
                <a:latin typeface="Arial" charset="0"/>
                <a:ea typeface="宋体" charset="-122"/>
              </a:rPr>
              <a:pPr/>
              <a:t>22</a:t>
            </a:fld>
            <a:endParaRPr lang="en-US" altLang="zh-CN">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07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918DE7-B399-4189-A81F-FCD352DFE0B8}" type="slidenum">
              <a:rPr lang="zh-CN" altLang="en-US">
                <a:latin typeface="Arial" charset="0"/>
                <a:ea typeface="宋体" charset="-122"/>
              </a:rPr>
              <a:pPr/>
              <a:t>7</a:t>
            </a:fld>
            <a:endParaRPr lang="en-US" altLang="zh-CN">
              <a:latin typeface="Arial"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CCE4B5-1B8E-4169-9914-98E895C9751B}" type="slidenum">
              <a:rPr lang="zh-CN" altLang="en-US">
                <a:latin typeface="Arial" charset="0"/>
                <a:ea typeface="宋体" charset="-122"/>
              </a:rPr>
              <a:pPr/>
              <a:t>8</a:t>
            </a:fld>
            <a:endParaRPr lang="en-US" altLang="zh-CN">
              <a:latin typeface="Arial"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AD0703-0510-4158-BBC0-510ACD1D429D}" type="slidenum">
              <a:rPr lang="zh-CN" altLang="en-US">
                <a:latin typeface="Arial" charset="0"/>
                <a:ea typeface="宋体" charset="-122"/>
              </a:rPr>
              <a:pPr/>
              <a:t>9</a:t>
            </a:fld>
            <a:endParaRPr lang="en-US" altLang="zh-CN">
              <a:latin typeface="Arial" charset="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headEnd/>
            <a:tailEnd/>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68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8A4C4B-3A31-4737-9BF2-C4ACE0032614}" type="slidenum">
              <a:rPr lang="zh-CN" altLang="en-US">
                <a:latin typeface="Arial" charset="0"/>
                <a:ea typeface="宋体" charset="-122"/>
              </a:rPr>
              <a:pPr/>
              <a:t>10</a:t>
            </a:fld>
            <a:endParaRPr lang="en-US" altLang="zh-CN">
              <a:latin typeface="Arial" charset="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headEnd/>
            <a:tailEnd/>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89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1CCF2E-9F8B-425A-8628-FCEF3F28F152}" type="slidenum">
              <a:rPr lang="zh-CN" altLang="en-US">
                <a:latin typeface="Arial" charset="0"/>
                <a:ea typeface="宋体" charset="-122"/>
              </a:rPr>
              <a:pPr/>
              <a:t>11</a:t>
            </a:fld>
            <a:endParaRPr lang="en-US" altLang="zh-CN">
              <a:latin typeface="Arial" charset="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headEnd/>
            <a:tailEnd/>
          </a:ln>
        </p:spPr>
      </p:sp>
      <p:sp>
        <p:nvSpPr>
          <p:cNvPr id="409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09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7D2CEE-7293-4DDD-A39E-14706686D1B1}" type="slidenum">
              <a:rPr lang="zh-CN" altLang="en-US">
                <a:latin typeface="Arial" charset="0"/>
                <a:ea typeface="宋体" charset="-122"/>
              </a:rPr>
              <a:pPr/>
              <a:t>12</a:t>
            </a:fld>
            <a:endParaRPr lang="en-US" altLang="zh-CN">
              <a:latin typeface="Arial" charset="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30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89354E-B497-46C7-A234-7C3C9A3C2089}" type="slidenum">
              <a:rPr lang="zh-CN" altLang="en-US">
                <a:latin typeface="Arial" charset="0"/>
                <a:ea typeface="宋体" charset="-122"/>
              </a:rPr>
              <a:pPr/>
              <a:t>13</a:t>
            </a:fld>
            <a:endParaRPr lang="en-US" altLang="zh-CN">
              <a:latin typeface="Arial" charset="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headEnd/>
            <a:tailEnd/>
          </a:ln>
        </p:spPr>
      </p:sp>
      <p:sp>
        <p:nvSpPr>
          <p:cNvPr id="450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50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36E28C-F68A-45C7-9686-98283C5B25D7}" type="slidenum">
              <a:rPr lang="zh-CN" altLang="en-US">
                <a:latin typeface="Arial" charset="0"/>
                <a:ea typeface="宋体" charset="-122"/>
              </a:rPr>
              <a:pPr/>
              <a:t>14</a:t>
            </a:fld>
            <a:endParaRPr lang="en-US" altLang="zh-CN">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srcRect/>
          <a:stretch>
            <a:fillRect/>
          </a:stretch>
        </p:blipFill>
        <p:spPr bwMode="auto">
          <a:xfrm>
            <a:off x="152400" y="138113"/>
            <a:ext cx="11923713" cy="6583362"/>
          </a:xfrm>
          <a:prstGeom prst="rect">
            <a:avLst/>
          </a:prstGeom>
          <a:noFill/>
          <a:ln w="9525">
            <a:noFill/>
            <a:miter lim="800000"/>
            <a:headEnd/>
            <a:tailEnd/>
          </a:ln>
        </p:spPr>
      </p:pic>
      <p:pic>
        <p:nvPicPr>
          <p:cNvPr id="3" name="Picture 7" descr="E:\淘课网九下\备课资源、题库制作要求\备课资源、题库制作要求\91淘课logo.png"/>
          <p:cNvPicPr>
            <a:picLocks noChangeAspect="1" noChangeArrowheads="1"/>
          </p:cNvPicPr>
          <p:nvPr userDrawn="1"/>
        </p:nvPicPr>
        <p:blipFill>
          <a:blip r:embed="rId3"/>
          <a:srcRect/>
          <a:stretch>
            <a:fillRect/>
          </a:stretch>
        </p:blipFill>
        <p:spPr bwMode="auto">
          <a:xfrm>
            <a:off x="10923588" y="6092825"/>
            <a:ext cx="1106487" cy="587375"/>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195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6096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60962"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636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5375" y="2505075"/>
            <a:ext cx="5186363"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4FE954A2-AC5C-4A02-A828-007F080BEA1F}" type="datetimeFigureOut">
              <a:rPr lang="zh-CN" altLang="en-US"/>
              <a:pPr>
                <a:defRPr/>
              </a:pPr>
              <a:t>2020/10/20</a:t>
            </a:fld>
            <a:endParaRPr lang="zh-CN" altLang="en-US"/>
          </a:p>
        </p:txBody>
      </p:sp>
      <p:sp>
        <p:nvSpPr>
          <p:cNvPr id="8" name="页脚占位符 7"/>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9" name="灯片编号占位符 8"/>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2ECA1E91-5D2C-49CD-A2E7-EB11EBB92773}" type="slidenum">
              <a:rPr lang="zh-CN" altLang="en-US"/>
              <a:pPr>
                <a:defRPr/>
              </a:pPr>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2195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C9F09D62-5610-49AF-B5A9-E53514B273BC}" type="datetimeFigureOut">
              <a:rPr lang="zh-CN" altLang="en-US"/>
              <a:pPr>
                <a:defRPr/>
              </a:pPr>
              <a:t>2020/10/20</a:t>
            </a:fld>
            <a:endParaRPr lang="zh-CN" altLang="en-US"/>
          </a:p>
        </p:txBody>
      </p:sp>
      <p:sp>
        <p:nvSpPr>
          <p:cNvPr id="4" name="页脚占位符 3"/>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3DF29493-A7CB-4B04-9593-E755549754CA}" type="slidenum">
              <a:rPr lang="zh-CN" altLang="en-US"/>
              <a:pPr>
                <a:defRPr/>
              </a:pPr>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5E44C15D-F4ED-49AD-A9CE-F81E8EA70FB2}" type="datetimeFigureOut">
              <a:rPr lang="zh-CN" altLang="en-US"/>
              <a:pPr>
                <a:defRPr/>
              </a:pPr>
              <a:t>2020/10/20</a:t>
            </a:fld>
            <a:endParaRPr lang="zh-CN" altLang="en-US"/>
          </a:p>
        </p:txBody>
      </p:sp>
      <p:sp>
        <p:nvSpPr>
          <p:cNvPr id="3" name="页脚占位符 2"/>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4" name="灯片编号占位符 3"/>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C2257B17-090D-4586-B458-C16E80517EAD}" type="slidenum">
              <a:rPr lang="zh-CN" altLang="en-US"/>
              <a:pPr>
                <a:defRPr/>
              </a:pPr>
              <a:t>‹#›</a:t>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5412"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6363" y="987425"/>
            <a:ext cx="6175375"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5412"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81E92846-60CC-4BE0-964A-3DE0E07FA27F}" type="datetimeFigureOut">
              <a:rPr lang="zh-CN" altLang="en-US"/>
              <a:pPr>
                <a:defRPr/>
              </a:pPr>
              <a:t>2020/10/20</a:t>
            </a:fld>
            <a:endParaRPr lang="zh-CN" altLang="en-US"/>
          </a:p>
        </p:txBody>
      </p:sp>
      <p:sp>
        <p:nvSpPr>
          <p:cNvPr id="6" name="页脚占位符 5"/>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9A6790D5-C0AD-484F-B002-201FFCC41B61}" type="slidenum">
              <a:rPr lang="zh-CN" altLang="en-US"/>
              <a:pPr>
                <a:defRPr/>
              </a:pPr>
              <a:t>‹#›</a:t>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5412"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6363" y="987425"/>
            <a:ext cx="617537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5412"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1C930708-CF9F-4CD0-AC11-1461E2F5E152}" type="datetimeFigureOut">
              <a:rPr lang="zh-CN" altLang="en-US"/>
              <a:pPr>
                <a:defRPr/>
              </a:pPr>
              <a:t>2020/10/20</a:t>
            </a:fld>
            <a:endParaRPr lang="zh-CN" altLang="en-US"/>
          </a:p>
        </p:txBody>
      </p:sp>
      <p:sp>
        <p:nvSpPr>
          <p:cNvPr id="6" name="页脚占位符 5"/>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7D10AA13-224B-4920-8BA0-B0ED663DEC81}" type="slidenum">
              <a:rPr lang="zh-CN" altLang="en-US"/>
              <a:pPr>
                <a:defRPr/>
              </a:pPr>
              <a:t>‹#›</a:t>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2195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2195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38859C35-E937-4CE9-8B7D-4BCAD5467C91}" type="datetimeFigureOut">
              <a:rPr lang="zh-CN" altLang="en-US"/>
              <a:pPr>
                <a:defRPr/>
              </a:pPr>
              <a:t>2020/10/20</a:t>
            </a:fld>
            <a:endParaRPr lang="zh-CN" altLang="en-US"/>
          </a:p>
        </p:txBody>
      </p:sp>
      <p:sp>
        <p:nvSpPr>
          <p:cNvPr id="5" name="页脚占位符 4"/>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FA865CA0-6583-4E7A-BBB5-22B32309203A}" type="slidenum">
              <a:rPr lang="zh-CN" altLang="en-US"/>
              <a:pPr>
                <a:defRPr/>
              </a:pPr>
              <a:t>‹#›</a:t>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663" y="365125"/>
            <a:ext cx="2630487"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9063"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FD9BC6BF-9039-4D9B-9F40-D37CD7676827}" type="datetimeFigureOut">
              <a:rPr lang="zh-CN" altLang="en-US"/>
              <a:pPr>
                <a:defRPr/>
              </a:pPr>
              <a:t>2020/10/20</a:t>
            </a:fld>
            <a:endParaRPr lang="zh-CN" altLang="en-US"/>
          </a:p>
        </p:txBody>
      </p:sp>
      <p:sp>
        <p:nvSpPr>
          <p:cNvPr id="5" name="页脚占位符 4"/>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32E812A0-A05F-4E15-876C-0A0C8955A4CD}" type="slidenum">
              <a:rPr lang="zh-CN" altLang="en-US"/>
              <a:pPr>
                <a:defRPr/>
              </a:pPr>
              <a:t>‹#›</a:t>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5588" y="1122363"/>
            <a:ext cx="9148762"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5588" y="3602038"/>
            <a:ext cx="914876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DDA7C7A4-2F5E-4DCE-8F3B-0CC83ED7CA9D}" type="datetimeFigureOut">
              <a:rPr lang="zh-CN" altLang="en-US"/>
              <a:pPr>
                <a:defRPr/>
              </a:pPr>
              <a:t>2020/10/20</a:t>
            </a:fld>
            <a:endParaRPr lang="zh-CN" altLang="en-US"/>
          </a:p>
        </p:txBody>
      </p:sp>
      <p:sp>
        <p:nvSpPr>
          <p:cNvPr id="5" name="页脚占位符 4"/>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2DDFBFB5-B977-4088-B8CE-AD71175D3768}" type="slidenum">
              <a:rPr lang="zh-CN" altLang="en-US"/>
              <a:pPr>
                <a:defRPr/>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2195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219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E019C1AB-CB36-4DCD-AB8D-FC3035D54B68}" type="datetimeFigureOut">
              <a:rPr lang="zh-CN" altLang="en-US"/>
              <a:pPr>
                <a:defRPr/>
              </a:pPr>
              <a:t>2020/10/20</a:t>
            </a:fld>
            <a:endParaRPr lang="zh-CN" altLang="en-US"/>
          </a:p>
        </p:txBody>
      </p:sp>
      <p:sp>
        <p:nvSpPr>
          <p:cNvPr id="5" name="页脚占位符 4"/>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0F549630-940B-46BB-ACF2-E4E67ED9A9F7}" type="slidenum">
              <a:rPr lang="zh-CN" altLang="en-US"/>
              <a:pPr>
                <a:defRPr/>
              </a:pPr>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195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19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FE4DFA95-0EEF-48F7-862A-FC2E47702EB0}" type="datetimeFigureOut">
              <a:rPr lang="zh-CN" altLang="en-US"/>
              <a:pPr>
                <a:defRPr/>
              </a:pPr>
              <a:t>2020/10/20</a:t>
            </a:fld>
            <a:endParaRPr lang="zh-CN" altLang="en-US"/>
          </a:p>
        </p:txBody>
      </p:sp>
      <p:sp>
        <p:nvSpPr>
          <p:cNvPr id="5" name="页脚占位符 4"/>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DC4CFFA3-D3D4-4C8B-859F-C10C083E3E6E}" type="slidenum">
              <a:rPr lang="zh-CN" altLang="en-US"/>
              <a:pPr>
                <a:defRPr/>
              </a:pPr>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2195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4775"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5375" y="1825625"/>
            <a:ext cx="5184775"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4788"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6E21CBD1-5395-4301-8FED-827B5A7FC383}" type="datetimeFigureOut">
              <a:rPr lang="zh-CN" altLang="en-US"/>
              <a:pPr>
                <a:defRPr/>
              </a:pPr>
              <a:t>2020/10/20</a:t>
            </a:fld>
            <a:endParaRPr lang="zh-CN" altLang="en-US"/>
          </a:p>
        </p:txBody>
      </p:sp>
      <p:sp>
        <p:nvSpPr>
          <p:cNvPr id="6" name="页脚占位符 5"/>
          <p:cNvSpPr>
            <a:spLocks noGrp="1"/>
          </p:cNvSpPr>
          <p:nvPr>
            <p:ph type="ftr" sz="quarter" idx="11"/>
          </p:nvPr>
        </p:nvSpPr>
        <p:spPr>
          <a:xfrm>
            <a:off x="4040188" y="6356350"/>
            <a:ext cx="4117975"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5363" y="6356350"/>
            <a:ext cx="2744787" cy="365125"/>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fld id="{F3A13A1A-9F9F-41F5-B5F7-ABDB9342BEA3}" type="slidenum">
              <a:rPr lang="zh-CN" altLang="en-US"/>
              <a:pPr>
                <a:defRPr/>
              </a:pPr>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111125" y="92075"/>
            <a:ext cx="11985625" cy="6643688"/>
          </a:xfrm>
          <a:prstGeom prst="rect">
            <a:avLst/>
          </a:prstGeom>
          <a:solidFill>
            <a:srgbClr val="D4E2E8">
              <a:alpha val="9804"/>
            </a:srgbClr>
          </a:solidFill>
          <a:ln>
            <a:solidFill>
              <a:srgbClr val="4253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7" name="Picture 7" descr="E:\淘课网九下\备课资源、题库制作要求\备课资源、题库制作要求\91淘课logo.png"/>
          <p:cNvPicPr>
            <a:picLocks noChangeAspect="1" noChangeArrowheads="1"/>
          </p:cNvPicPr>
          <p:nvPr userDrawn="1"/>
        </p:nvPicPr>
        <p:blipFill>
          <a:blip r:embed="rId7"/>
          <a:srcRect/>
          <a:stretch>
            <a:fillRect/>
          </a:stretch>
        </p:blipFill>
        <p:spPr bwMode="auto">
          <a:xfrm>
            <a:off x="10923588" y="6092825"/>
            <a:ext cx="1106487" cy="587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670" r:id="rId4"/>
    <p:sldLayoutId id="2147483669" r:id="rId5"/>
  </p:sldLayoutIdLst>
  <p:transition>
    <p:fade/>
  </p:transition>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方正清刻本悦宋简体"/>
        </a:defRPr>
      </a:lvl1pPr>
      <a:lvl2pPr algn="l" rtl="0" fontAlgn="base">
        <a:lnSpc>
          <a:spcPct val="90000"/>
        </a:lnSpc>
        <a:spcBef>
          <a:spcPct val="0"/>
        </a:spcBef>
        <a:spcAft>
          <a:spcPct val="0"/>
        </a:spcAft>
        <a:defRPr sz="4400">
          <a:solidFill>
            <a:schemeClr val="tx1"/>
          </a:solidFill>
          <a:latin typeface="华文细黑" pitchFamily="2" charset="-122"/>
          <a:ea typeface="方正清刻本悦宋简体"/>
          <a:cs typeface="方正清刻本悦宋简体"/>
        </a:defRPr>
      </a:lvl2pPr>
      <a:lvl3pPr algn="l" rtl="0" fontAlgn="base">
        <a:lnSpc>
          <a:spcPct val="90000"/>
        </a:lnSpc>
        <a:spcBef>
          <a:spcPct val="0"/>
        </a:spcBef>
        <a:spcAft>
          <a:spcPct val="0"/>
        </a:spcAft>
        <a:defRPr sz="4400">
          <a:solidFill>
            <a:schemeClr val="tx1"/>
          </a:solidFill>
          <a:latin typeface="华文细黑" pitchFamily="2" charset="-122"/>
          <a:ea typeface="方正清刻本悦宋简体"/>
          <a:cs typeface="方正清刻本悦宋简体"/>
        </a:defRPr>
      </a:lvl3pPr>
      <a:lvl4pPr algn="l" rtl="0" fontAlgn="base">
        <a:lnSpc>
          <a:spcPct val="90000"/>
        </a:lnSpc>
        <a:spcBef>
          <a:spcPct val="0"/>
        </a:spcBef>
        <a:spcAft>
          <a:spcPct val="0"/>
        </a:spcAft>
        <a:defRPr sz="4400">
          <a:solidFill>
            <a:schemeClr val="tx1"/>
          </a:solidFill>
          <a:latin typeface="华文细黑" pitchFamily="2" charset="-122"/>
          <a:ea typeface="方正清刻本悦宋简体"/>
          <a:cs typeface="方正清刻本悦宋简体"/>
        </a:defRPr>
      </a:lvl4pPr>
      <a:lvl5pPr algn="l" rtl="0" fontAlgn="base">
        <a:lnSpc>
          <a:spcPct val="90000"/>
        </a:lnSpc>
        <a:spcBef>
          <a:spcPct val="0"/>
        </a:spcBef>
        <a:spcAft>
          <a:spcPct val="0"/>
        </a:spcAft>
        <a:defRPr sz="4400">
          <a:solidFill>
            <a:schemeClr val="tx1"/>
          </a:solidFill>
          <a:latin typeface="华文细黑" pitchFamily="2" charset="-122"/>
          <a:ea typeface="方正清刻本悦宋简体"/>
          <a:cs typeface="方正清刻本悦宋简体"/>
        </a:defRPr>
      </a:lvl5pPr>
      <a:lvl6pPr marL="457200" algn="l" rtl="0" fontAlgn="base">
        <a:lnSpc>
          <a:spcPct val="90000"/>
        </a:lnSpc>
        <a:spcBef>
          <a:spcPct val="0"/>
        </a:spcBef>
        <a:spcAft>
          <a:spcPct val="0"/>
        </a:spcAft>
        <a:defRPr sz="4400">
          <a:solidFill>
            <a:schemeClr val="tx1"/>
          </a:solidFill>
          <a:latin typeface="华文细黑" pitchFamily="2" charset="-122"/>
          <a:ea typeface="方正清刻本悦宋简体"/>
          <a:cs typeface="方正清刻本悦宋简体"/>
        </a:defRPr>
      </a:lvl6pPr>
      <a:lvl7pPr marL="914400" algn="l" rtl="0" fontAlgn="base">
        <a:lnSpc>
          <a:spcPct val="90000"/>
        </a:lnSpc>
        <a:spcBef>
          <a:spcPct val="0"/>
        </a:spcBef>
        <a:spcAft>
          <a:spcPct val="0"/>
        </a:spcAft>
        <a:defRPr sz="4400">
          <a:solidFill>
            <a:schemeClr val="tx1"/>
          </a:solidFill>
          <a:latin typeface="华文细黑" pitchFamily="2" charset="-122"/>
          <a:ea typeface="方正清刻本悦宋简体"/>
          <a:cs typeface="方正清刻本悦宋简体"/>
        </a:defRPr>
      </a:lvl7pPr>
      <a:lvl8pPr marL="1371600" algn="l" rtl="0" fontAlgn="base">
        <a:lnSpc>
          <a:spcPct val="90000"/>
        </a:lnSpc>
        <a:spcBef>
          <a:spcPct val="0"/>
        </a:spcBef>
        <a:spcAft>
          <a:spcPct val="0"/>
        </a:spcAft>
        <a:defRPr sz="4400">
          <a:solidFill>
            <a:schemeClr val="tx1"/>
          </a:solidFill>
          <a:latin typeface="华文细黑" pitchFamily="2" charset="-122"/>
          <a:ea typeface="方正清刻本悦宋简体"/>
          <a:cs typeface="方正清刻本悦宋简体"/>
        </a:defRPr>
      </a:lvl8pPr>
      <a:lvl9pPr marL="1828800" algn="l" rtl="0" fontAlgn="base">
        <a:lnSpc>
          <a:spcPct val="90000"/>
        </a:lnSpc>
        <a:spcBef>
          <a:spcPct val="0"/>
        </a:spcBef>
        <a:spcAft>
          <a:spcPct val="0"/>
        </a:spcAft>
        <a:defRPr sz="4400">
          <a:solidFill>
            <a:schemeClr val="tx1"/>
          </a:solidFill>
          <a:latin typeface="华文细黑" pitchFamily="2" charset="-122"/>
          <a:ea typeface="方正清刻本悦宋简体"/>
          <a:cs typeface="方正清刻本悦宋简体"/>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7" descr="E:\淘课网九下\备课资源、题库制作要求\备课资源、题库制作要求\91淘课logo.png"/>
          <p:cNvPicPr>
            <a:picLocks noChangeAspect="1" noChangeArrowheads="1"/>
          </p:cNvPicPr>
          <p:nvPr userDrawn="1"/>
        </p:nvPicPr>
        <p:blipFill>
          <a:blip r:embed="rId14"/>
          <a:srcRect/>
          <a:stretch>
            <a:fillRect/>
          </a:stretch>
        </p:blipFill>
        <p:spPr bwMode="auto">
          <a:xfrm>
            <a:off x="10923588" y="6092825"/>
            <a:ext cx="1136650" cy="603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video" Target="NUL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30" name="组合 32"/>
          <p:cNvGrpSpPr>
            <a:grpSpLocks/>
          </p:cNvGrpSpPr>
          <p:nvPr/>
        </p:nvGrpSpPr>
        <p:grpSpPr bwMode="auto">
          <a:xfrm rot="-5400000">
            <a:off x="5682456" y="-1554956"/>
            <a:ext cx="906463" cy="5832475"/>
            <a:chOff x="5407787" y="713153"/>
            <a:chExt cx="1109179" cy="5092672"/>
          </a:xfrm>
        </p:grpSpPr>
        <p:sp>
          <p:nvSpPr>
            <p:cNvPr id="34" name="矩形 33"/>
            <p:cNvSpPr/>
            <p:nvPr/>
          </p:nvSpPr>
          <p:spPr>
            <a:xfrm>
              <a:off x="5407787" y="1320282"/>
              <a:ext cx="1107236" cy="3878415"/>
            </a:xfrm>
            <a:prstGeom prst="rect">
              <a:avLst/>
            </a:prstGeom>
            <a:noFill/>
            <a:ln>
              <a:solidFill>
                <a:srgbClr val="42536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charset="-122"/>
              </a:endParaRPr>
            </a:p>
          </p:txBody>
        </p:sp>
        <p:grpSp>
          <p:nvGrpSpPr>
            <p:cNvPr id="35" name="组合 34"/>
            <p:cNvGrpSpPr/>
            <p:nvPr/>
          </p:nvGrpSpPr>
          <p:grpSpPr>
            <a:xfrm>
              <a:off x="5410661" y="5198434"/>
              <a:ext cx="1106305" cy="607391"/>
              <a:chOff x="-4913823" y="-3294175"/>
              <a:chExt cx="7137808" cy="2972835"/>
            </a:xfrm>
            <a:solidFill>
              <a:srgbClr val="425363"/>
            </a:solidFill>
          </p:grpSpPr>
          <p:sp>
            <p:nvSpPr>
              <p:cNvPr id="49" name="Freeform 5"/>
              <p:cNvSpPr>
                <a:spLocks noEditPoints="1"/>
              </p:cNvSpPr>
              <p:nvPr/>
            </p:nvSpPr>
            <p:spPr bwMode="auto">
              <a:xfrm>
                <a:off x="-4913823" y="-3294175"/>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5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sp>
          <p:nvSpPr>
            <p:cNvPr id="36" name="矩形 35"/>
            <p:cNvSpPr/>
            <p:nvPr/>
          </p:nvSpPr>
          <p:spPr>
            <a:xfrm>
              <a:off x="5446637" y="1364638"/>
              <a:ext cx="1037305" cy="3795247"/>
            </a:xfrm>
            <a:prstGeom prst="rect">
              <a:avLst/>
            </a:prstGeom>
            <a:solidFill>
              <a:srgbClr val="425363"/>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charset="-122"/>
              </a:endParaRPr>
            </a:p>
          </p:txBody>
        </p:sp>
        <p:grpSp>
          <p:nvGrpSpPr>
            <p:cNvPr id="37" name="组合 36"/>
            <p:cNvGrpSpPr/>
            <p:nvPr/>
          </p:nvGrpSpPr>
          <p:grpSpPr>
            <a:xfrm rot="10800000">
              <a:off x="5407787" y="713153"/>
              <a:ext cx="1106305" cy="607391"/>
              <a:chOff x="-4913823" y="-3294175"/>
              <a:chExt cx="7137808" cy="2972835"/>
            </a:xfrm>
            <a:solidFill>
              <a:srgbClr val="425363"/>
            </a:solidFill>
          </p:grpSpPr>
          <p:sp>
            <p:nvSpPr>
              <p:cNvPr id="38" name="Freeform 5"/>
              <p:cNvSpPr>
                <a:spLocks noEditPoints="1"/>
              </p:cNvSpPr>
              <p:nvPr/>
            </p:nvSpPr>
            <p:spPr bwMode="auto">
              <a:xfrm>
                <a:off x="-4913823" y="-3294175"/>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39"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40"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41"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42"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43"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44"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45"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46"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47"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48"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22531" name="文本框 2"/>
          <p:cNvSpPr txBox="1">
            <a:spLocks noChangeArrowheads="1"/>
          </p:cNvSpPr>
          <p:nvPr/>
        </p:nvSpPr>
        <p:spPr bwMode="auto">
          <a:xfrm>
            <a:off x="5162550" y="981075"/>
            <a:ext cx="2022475" cy="812800"/>
          </a:xfrm>
          <a:prstGeom prst="rect">
            <a:avLst/>
          </a:prstGeom>
          <a:noFill/>
          <a:ln w="9525">
            <a:noFill/>
            <a:miter lim="800000"/>
            <a:headEnd/>
            <a:tailEnd/>
          </a:ln>
        </p:spPr>
        <p:txBody>
          <a:bodyPr>
            <a:spAutoFit/>
          </a:bodyPr>
          <a:lstStyle/>
          <a:p>
            <a:pPr>
              <a:lnSpc>
                <a:spcPct val="130000"/>
              </a:lnSpc>
            </a:pPr>
            <a:r>
              <a:rPr lang="zh-CN" altLang="en-US" sz="3600" b="1">
                <a:solidFill>
                  <a:schemeClr val="bg1"/>
                </a:solidFill>
                <a:ea typeface="微软雅黑" pitchFamily="34" charset="-122"/>
              </a:rPr>
              <a:t>素材快递</a:t>
            </a:r>
          </a:p>
        </p:txBody>
      </p:sp>
      <p:sp>
        <p:nvSpPr>
          <p:cNvPr id="61" name="矩形 60"/>
          <p:cNvSpPr/>
          <p:nvPr/>
        </p:nvSpPr>
        <p:spPr bwMode="auto">
          <a:xfrm>
            <a:off x="-19050" y="2605088"/>
            <a:ext cx="12198350" cy="1831975"/>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20">
              <a:ea typeface="微软雅黑" panose="020B0503020204020204" charset="-122"/>
            </a:endParaRPr>
          </a:p>
        </p:txBody>
      </p:sp>
      <p:sp>
        <p:nvSpPr>
          <p:cNvPr id="22533" name="TextBox 10"/>
          <p:cNvSpPr txBox="1">
            <a:spLocks noChangeArrowheads="1"/>
          </p:cNvSpPr>
          <p:nvPr/>
        </p:nvSpPr>
        <p:spPr bwMode="auto">
          <a:xfrm>
            <a:off x="1490663" y="3068638"/>
            <a:ext cx="8948737" cy="708025"/>
          </a:xfrm>
          <a:prstGeom prst="rect">
            <a:avLst/>
          </a:prstGeom>
          <a:noFill/>
          <a:ln w="9525">
            <a:noFill/>
            <a:miter lim="800000"/>
            <a:headEnd/>
            <a:tailEnd/>
          </a:ln>
        </p:spPr>
        <p:txBody>
          <a:bodyPr>
            <a:spAutoFit/>
          </a:bodyPr>
          <a:lstStyle/>
          <a:p>
            <a:pPr algn="ctr"/>
            <a:r>
              <a:rPr lang="zh-CN" altLang="en-US" sz="4000" b="1">
                <a:latin typeface="微软雅黑" pitchFamily="34" charset="-122"/>
                <a:ea typeface="微软雅黑" pitchFamily="34" charset="-122"/>
              </a:rPr>
              <a:t>格丽克获诺奖：在苦难深处冒险的诗人</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769938" y="1189038"/>
            <a:ext cx="10848975" cy="4616450"/>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        露易丝</a:t>
            </a:r>
            <a:r>
              <a:rPr lang="en-US" altLang="zh-CN"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格丽克</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Louise </a:t>
            </a:r>
            <a:r>
              <a:rPr lang="en-US" altLang="zh-CN" sz="2800" err="1">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Glück</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a:t>
            </a:r>
            <a:r>
              <a:rPr lang="en-US" altLang="zh-CN"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1943</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年</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4</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月</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22</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日生于纽约长岛一个匈牙利裔犹太人家庭。</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1968</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年出版处女诗集</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头生子</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至今，已出版十二本诗集和两本诗论集，遍获各种诗歌奖项，包括普利策奖、美国国家图书奖、全国书评界奖、</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美国诗人学院</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华莱士</a:t>
            </a:r>
            <a:r>
              <a:rPr lang="en-US" altLang="zh-CN"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斯蒂文斯</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奖、波林根奖等。正如那句老掉牙的话印证：“每个伟大的诗人必定有过极其痛苦而残酷</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的人生。</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”格丽克</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一生几乎同样伴随着死亡、失望以及丧失。</a:t>
            </a:r>
            <a:endParaRPr sz="2800" dirty="0">
              <a:solidFill>
                <a:schemeClr val="tx1">
                  <a:lumMod val="75000"/>
                </a:schemeClr>
              </a:solidFill>
              <a:latin typeface="微软雅黑" panose="020B0503020204020204" charset="-122"/>
              <a:ea typeface="微软雅黑" panose="020B0503020204020204" charset="-122"/>
              <a:cs typeface="Times New Roman" panose="02020603050405020304"/>
              <a:sym typeface="+mn-ea"/>
            </a:endParaRPr>
          </a:p>
        </p:txBody>
      </p:sp>
      <p:grpSp>
        <p:nvGrpSpPr>
          <p:cNvPr id="35842"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35843"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素材锐评</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122238" y="698500"/>
            <a:ext cx="11945937" cy="6186488"/>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        露易丝</a:t>
            </a:r>
            <a:r>
              <a:rPr lang="en-US" altLang="zh-CN" sz="24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格丽克</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成长于一个文艺气息十分浓厚的家庭。她在一次采访时回忆，小时候她的奶奶经常随身携带一本诗集，她还能记得自己在四五岁的时候读</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过</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威廉</a:t>
            </a:r>
            <a:r>
              <a:rPr lang="en-US" altLang="zh-CN" sz="24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布莱克</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(William Blake)</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的诗</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黑人小男孩</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The Little Black Boy</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），还有莎士比亚戏剧</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辛白林</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Cymbeline</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）里的选段；从幼年时起，她的父母就鼓励她写作，他们甚至会把她写的诗打印出来进行点评。在随笔</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诗歌教育</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Education of the Poet</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）中，她说童年时代的她，自认为</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是</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威廉</a:t>
            </a:r>
            <a:r>
              <a:rPr lang="en-US" altLang="zh-CN" sz="24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布莱克</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、叶芝、济慈和艾略特的传人。在这样一个崇尚智力活动和艺术创作的家庭里成长</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露易丝</a:t>
            </a:r>
            <a:r>
              <a:rPr lang="en-US" altLang="zh-CN" sz="24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a:solidFill>
                  <a:schemeClr val="tx1">
                    <a:lumMod val="75000"/>
                  </a:schemeClr>
                </a:solidFill>
                <a:latin typeface="微软雅黑" panose="020B0503020204020204" charset="-122"/>
                <a:ea typeface="微软雅黑" panose="020B0503020204020204" charset="-122"/>
                <a:cs typeface="Times New Roman" panose="02020603050405020304"/>
              </a:rPr>
              <a:t>格丽克</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本该度过一个自由发展天赋的快乐童年，然而事实并非如此。格丽克降生的时候，迎接她的并不是家人的喜悦和期待。在她出生前七天，她的姐姐</a:t>
            </a:r>
            <a:r>
              <a:rPr lang="en-US" altLang="zh-CN" sz="24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400" dirty="0">
                <a:solidFill>
                  <a:schemeClr val="tx1">
                    <a:lumMod val="75000"/>
                  </a:schemeClr>
                </a:solidFill>
                <a:latin typeface="微软雅黑" panose="020B0503020204020204" charset="-122"/>
                <a:ea typeface="微软雅黑" panose="020B0503020204020204" charset="-122"/>
                <a:cs typeface="Times New Roman" panose="02020603050405020304"/>
              </a:rPr>
              <a:t>她父母的第一个孩子不幸夭折了，这个悲剧沉重地打击了整个家庭。尽管格丽克之后又有了一个妹妹，但这一创伤在此后多年，犹如一片无法驱散的阴云笼罩着她的生活。</a:t>
            </a:r>
            <a:endParaRPr sz="2400" dirty="0">
              <a:solidFill>
                <a:schemeClr val="tx1">
                  <a:lumMod val="75000"/>
                </a:schemeClr>
              </a:solidFill>
              <a:latin typeface="微软雅黑" panose="020B0503020204020204" charset="-122"/>
              <a:ea typeface="微软雅黑" panose="020B0503020204020204" charset="-122"/>
              <a:cs typeface="Times New Roman" panose="02020603050405020304"/>
            </a:endParaRPr>
          </a:p>
        </p:txBody>
      </p:sp>
      <p:grpSp>
        <p:nvGrpSpPr>
          <p:cNvPr id="37890"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37891"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素材锐评</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195263" y="836613"/>
            <a:ext cx="11931650" cy="5908675"/>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        另一方面</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，在望子成龙的家庭里长大也远非易事。在</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诗歌教育</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中，格丽克说自己出自一个喧闹的家庭，每个家庭成员都有强烈的表达欲，热衷于替别人把话说完，因此她的整个童年和青春期都在争取自己的声音能被听到。她的母亲比阿特丽斯受过良好的教育，毕业于名媛辈出的卫斯理女子学院，是一个文艺爱好者，也是她的忠实读者，但在她的童年和青春期，她们母女的关系却十分紧张。她称自己的母亲像一个“法官”，总在审视和挖掘她们姐妹俩的文艺潜质，“我们哼唱一两声，就得去上音乐课，蹦蹦跳跳一下，舞蹈课就来了”。在</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2012</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年的那次采访中，她说：“我的母亲确实很热爱艺术，但我却不认为她的见识和鉴赏力有多么出色。”</a:t>
            </a:r>
            <a:endParaRPr sz="2800" dirty="0">
              <a:solidFill>
                <a:schemeClr val="tx1">
                  <a:lumMod val="75000"/>
                </a:schemeClr>
              </a:solidFill>
              <a:latin typeface="微软雅黑" panose="020B0503020204020204" charset="-122"/>
              <a:ea typeface="微软雅黑" panose="020B0503020204020204" charset="-122"/>
              <a:cs typeface="Times New Roman" panose="02020603050405020304"/>
            </a:endParaRPr>
          </a:p>
        </p:txBody>
      </p:sp>
      <p:grpSp>
        <p:nvGrpSpPr>
          <p:cNvPr id="39938"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39939"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素材锐评</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261938" y="981075"/>
            <a:ext cx="11598275" cy="5262563"/>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       他</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的</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父亲</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丹尼尔</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格丽克</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轻时梦想成为一名作家，虽然最终投身商界，但仍不减文艺热情。他的口才很好，善于口头改编各种传说和历史掌故，最热衷的是反复宣讲圣女贞德如何以超乎常人的毅力磨炼自己的心志。这些故事对格丽克产生了深远的影响，高中时代的她效法圣女贞德的苦行，进行长期严格的节食，最终导致她患上了厌食症，不得不退学接受心理分析治疗。尽管厌食症严重地损坏了她的身心，但在日后她还是以积极的眼光看待，她说：“患上厌食症对我来说是一段重要的经历，饥饿感帮助我控制了贪欲，对于获得一个独立的自我，是大有帮助的。”</a:t>
            </a:r>
            <a:endParaRPr sz="2800" dirty="0">
              <a:solidFill>
                <a:schemeClr val="tx1">
                  <a:lumMod val="75000"/>
                </a:schemeClr>
              </a:solidFill>
              <a:latin typeface="微软雅黑" panose="020B0503020204020204" charset="-122"/>
              <a:ea typeface="微软雅黑" panose="020B0503020204020204" charset="-122"/>
              <a:cs typeface="Times New Roman" panose="02020603050405020304"/>
            </a:endParaRPr>
          </a:p>
        </p:txBody>
      </p:sp>
      <p:grpSp>
        <p:nvGrpSpPr>
          <p:cNvPr id="41986"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41987"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素材锐评</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334963" y="1189038"/>
            <a:ext cx="11596687" cy="4616450"/>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       高中</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退学后的第二年，即</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1962</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年她</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进入</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莎拉</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劳伦斯</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学院学习，但很快就退学了。</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1963</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年，她进入哥伦比亚大学，在著名诗人、</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1948—1949</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年度美国桂冠</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诗人</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莱奥妮</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亚当斯</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800" dirty="0" err="1">
                <a:solidFill>
                  <a:schemeClr val="tx1">
                    <a:lumMod val="75000"/>
                  </a:schemeClr>
                </a:solidFill>
                <a:latin typeface="微软雅黑" panose="020B0503020204020204" charset="-122"/>
                <a:ea typeface="微软雅黑" panose="020B0503020204020204" charset="-122"/>
                <a:cs typeface="Times New Roman" panose="02020603050405020304"/>
              </a:rPr>
              <a:t>Leonoe</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 Adams</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）的诗歌班学习。两年后，她遇到了对她的诗歌创作产生了决定性影响的老师</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著名</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诗人</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斯坦利</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库尼茨</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Stanley </a:t>
            </a:r>
            <a:r>
              <a:rPr lang="en-US" altLang="zh-CN" sz="2800" dirty="0" err="1">
                <a:solidFill>
                  <a:schemeClr val="tx1">
                    <a:lumMod val="75000"/>
                  </a:schemeClr>
                </a:solidFill>
                <a:latin typeface="微软雅黑" panose="020B0503020204020204" charset="-122"/>
                <a:ea typeface="微软雅黑" panose="020B0503020204020204" charset="-122"/>
                <a:cs typeface="Times New Roman" panose="02020603050405020304"/>
              </a:rPr>
              <a:t>Kunitz</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斯坦利</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库尼茨</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在</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2000</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年获得美国桂冠诗人称号）。</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在</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斯坦利</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库尼茨</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的影响下，格丽克的性格发生了很大的转变，从恃才傲物转向谦逊克制。</a:t>
            </a:r>
            <a:endParaRPr sz="2800" dirty="0">
              <a:solidFill>
                <a:schemeClr val="tx1">
                  <a:lumMod val="75000"/>
                </a:schemeClr>
              </a:solidFill>
              <a:latin typeface="微软雅黑" panose="020B0503020204020204" charset="-122"/>
              <a:ea typeface="微软雅黑" panose="020B0503020204020204" charset="-122"/>
              <a:cs typeface="Times New Roman" panose="02020603050405020304"/>
            </a:endParaRPr>
          </a:p>
        </p:txBody>
      </p:sp>
      <p:grpSp>
        <p:nvGrpSpPr>
          <p:cNvPr id="44034"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44035"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素材锐评</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334963" y="836613"/>
            <a:ext cx="11596687" cy="5908675"/>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       死亡</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和丧失</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既是</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露易丝</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格丽克</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个人生活中时有的遭遇，更是她创作中不变的主题。</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1980</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年她在佛蒙特州的小屋遭遇了一场大火，被焚烧殆尽。</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1985</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年，她又一次遭遇了死亡的打击</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她的父亲去世了。她在这一年所写的一篇随笔里说自己是一个“梦中人和观看者”，是一个“沉迷于丧失”的作者，“二十年来等待着忍受无法逃避的丧失”。</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1990</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年出版的</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阿勒山</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Ararat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）和</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1992</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年的</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野鸢尾</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The Wild Iris</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）里都有寄托对父亲的哀思的作品。其中</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野鸢尾</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获得</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1993</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年普利策诗歌奖，将诗人的声誉推向了一个新的高度，这部诗集一直是格丽克最为奇特、传阅最广的作品。</a:t>
            </a:r>
            <a:endParaRPr sz="2800" dirty="0">
              <a:solidFill>
                <a:schemeClr val="tx1">
                  <a:lumMod val="75000"/>
                </a:schemeClr>
              </a:solidFill>
              <a:latin typeface="微软雅黑" panose="020B0503020204020204" charset="-122"/>
              <a:ea typeface="微软雅黑" panose="020B0503020204020204" charset="-122"/>
              <a:cs typeface="Times New Roman" panose="02020603050405020304"/>
            </a:endParaRPr>
          </a:p>
        </p:txBody>
      </p:sp>
      <p:grpSp>
        <p:nvGrpSpPr>
          <p:cNvPr id="46082"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46083"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素材锐评</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215900" y="836613"/>
            <a:ext cx="11860213" cy="5262562"/>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       格丽克</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曾经有过两段婚姻。</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1967</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年她和年轻的医学院学生</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小</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查尔斯</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赫兹</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结婚并生有一子，但没多久两人就离婚了。</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1977</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年再婚，这次的结婚</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对象</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约翰</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德拉诺</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John </a:t>
            </a:r>
            <a:r>
              <a:rPr lang="en-US" altLang="zh-CN" sz="2800" dirty="0" err="1">
                <a:solidFill>
                  <a:schemeClr val="tx1">
                    <a:lumMod val="75000"/>
                  </a:schemeClr>
                </a:solidFill>
                <a:latin typeface="微软雅黑" panose="020B0503020204020204" charset="-122"/>
                <a:ea typeface="微软雅黑" panose="020B0503020204020204" charset="-122"/>
                <a:cs typeface="Times New Roman" panose="02020603050405020304"/>
              </a:rPr>
              <a:t>Dranow</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）也是一名作家，虽然他们还是以离婚告终，但格丽克似乎对这段婚姻颇为挂怀和眷恋，婚姻成为之后多部诗集中反复出现的主题。</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1996</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年出版的</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草场</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Meadowlands</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借用</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奥德赛</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的故事来描写一段失败的婚姻；</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1999</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年的</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新生</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Vita Nova </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）和</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2001</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年的</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七个时期</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The Seven Ages </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）用比较乐观的口吻表达了一段婚姻结束后的转变，在字里行间偶尔流泻出一线明亮的色彩，这在她</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的</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诗作</a:t>
            </a:r>
            <a:endParaRPr sz="2800" dirty="0">
              <a:solidFill>
                <a:schemeClr val="tx1">
                  <a:lumMod val="75000"/>
                </a:schemeClr>
              </a:solidFill>
              <a:latin typeface="微软雅黑" panose="020B0503020204020204" charset="-122"/>
              <a:ea typeface="微软雅黑" panose="020B0503020204020204" charset="-122"/>
              <a:cs typeface="Times New Roman" panose="02020603050405020304"/>
            </a:endParaRPr>
          </a:p>
        </p:txBody>
      </p:sp>
      <p:grpSp>
        <p:nvGrpSpPr>
          <p:cNvPr id="48130"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48131"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素材锐评</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482600" y="1196975"/>
            <a:ext cx="11520488" cy="3970338"/>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中</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是不多见的。这一段时期格丽克技巧日渐圆熟，其诗作堪称天籁之音，或者也可以说是寂静之诗，诗中关于世界的思考，既富于玄学思辨，又不乏具象的活泼，让人爱不释手。</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2003</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8</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月</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28</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日，美国国会图书馆</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授予</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露易丝</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格丽克</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美国桂冠诗人称号，作为第</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12</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位获此殊荣的诗人，她和此前获封</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的</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罗伯特</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潘</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沃伦</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约瑟夫</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布罗茨基</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罗伯特</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哈斯</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等人代表了美国当代诗歌的最高</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成就</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a:t>
            </a:r>
            <a:endParaRPr sz="2800" dirty="0">
              <a:solidFill>
                <a:schemeClr val="tx1">
                  <a:lumMod val="75000"/>
                </a:schemeClr>
              </a:solidFill>
              <a:latin typeface="微软雅黑" panose="020B0503020204020204" charset="-122"/>
              <a:ea typeface="微软雅黑" panose="020B0503020204020204" charset="-122"/>
              <a:cs typeface="Times New Roman" panose="02020603050405020304"/>
            </a:endParaRPr>
          </a:p>
        </p:txBody>
      </p:sp>
      <p:grpSp>
        <p:nvGrpSpPr>
          <p:cNvPr id="50178"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50179"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素材锐评</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522288" y="1260475"/>
            <a:ext cx="11193462" cy="4616450"/>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        格丽克</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以美国当代女诗人的身份，获得</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rPr>
              <a:t>2020</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年诺贝尔文学奖，对于女性作者而言，显然具有极大的肯定、鼓励意味。</a:t>
            </a:r>
          </a:p>
          <a:p>
            <a:pPr>
              <a:lnSpc>
                <a:spcPct val="150000"/>
              </a:lnSpc>
              <a:defRPr/>
            </a:pP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        在</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诺贝尔文学奖的历史上，格丽克是自</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rPr>
              <a:t>1901</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年首次颁发文学诺奖以来的第</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rPr>
              <a:t>16</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位女性获奖者。而以女诗人身份获得诺奖的作家，在格丽克之前仅有三位，</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rPr>
              <a:t>1945</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年</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加夫列拉</a:t>
            </a:r>
            <a:r>
              <a:rPr lang="en-US" altLang="zh-CN" sz="2800">
                <a:solidFill>
                  <a:schemeClr val="tx1">
                    <a:lumMod val="75000"/>
                  </a:schemeClr>
                </a:solidFill>
                <a:latin typeface="Arial" panose="020B0604020202020204" pitchFamily="34" charset="0"/>
                <a:ea typeface="微软雅黑" panose="020B0503020204020204" charset="-122"/>
                <a:cs typeface="Times New Roman" panose="02020603050405020304"/>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米斯特拉尔</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获得诺奖，获奖理由是，“她那由强烈感情孕育而成的抒情诗，已经使得她的名字成为整个拉丁美洲世界渴求理想的象征”。</a:t>
            </a:r>
          </a:p>
        </p:txBody>
      </p:sp>
      <p:grpSp>
        <p:nvGrpSpPr>
          <p:cNvPr id="52226"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52227"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运用示例</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522288" y="1598613"/>
            <a:ext cx="11193462" cy="3324225"/>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        </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rPr>
              <a:t>1966 </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年诺贝尔文学奖颁给</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了</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奈莉</a:t>
            </a:r>
            <a:r>
              <a:rPr lang="en-US" altLang="zh-CN" sz="2800">
                <a:solidFill>
                  <a:schemeClr val="tx1">
                    <a:lumMod val="75000"/>
                  </a:schemeClr>
                </a:solidFill>
                <a:latin typeface="Arial" panose="020B0604020202020204" pitchFamily="34" charset="0"/>
                <a:ea typeface="微软雅黑" panose="020B0503020204020204" charset="-122"/>
                <a:cs typeface="Times New Roman" panose="02020603050405020304"/>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萨克斯</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，获奖理由是，“因为她杰出的抒情与</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戏剧</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作品，以</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感人的力量阐述以色列的命运”。</a:t>
            </a:r>
          </a:p>
          <a:p>
            <a:pPr>
              <a:lnSpc>
                <a:spcPct val="150000"/>
              </a:lnSpc>
              <a:defRPr/>
            </a:pP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rPr>
              <a:t>        1996 </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年获诺贝尔文学奖的</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是</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维斯瓦娃</a:t>
            </a:r>
            <a:r>
              <a:rPr lang="en-US" altLang="zh-CN" sz="2800">
                <a:solidFill>
                  <a:schemeClr val="tx1">
                    <a:lumMod val="75000"/>
                  </a:schemeClr>
                </a:solidFill>
                <a:latin typeface="Arial" panose="020B0604020202020204" pitchFamily="34" charset="0"/>
                <a:ea typeface="微软雅黑" panose="020B0503020204020204" charset="-122"/>
                <a:cs typeface="Times New Roman" panose="02020603050405020304"/>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希姆博尔斯卡</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，获奖理由是，“由于其在诗歌艺术中精辟精妙的反讽，挖掘出了人类一点一滴的现实生活背后历史更迭与生物演化的深意。”</a:t>
            </a:r>
          </a:p>
        </p:txBody>
      </p:sp>
      <p:grpSp>
        <p:nvGrpSpPr>
          <p:cNvPr id="54274"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54275"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运用示例</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553" name="组合 7"/>
          <p:cNvGrpSpPr>
            <a:grpSpLocks/>
          </p:cNvGrpSpPr>
          <p:nvPr/>
        </p:nvGrpSpPr>
        <p:grpSpPr bwMode="auto">
          <a:xfrm>
            <a:off x="144463" y="115888"/>
            <a:ext cx="2641600" cy="792162"/>
            <a:chOff x="873427" y="1362890"/>
            <a:chExt cx="7047828" cy="1839334"/>
          </a:xfrm>
        </p:grpSpPr>
        <p:sp>
          <p:nvSpPr>
            <p:cNvPr id="9"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 name="组合 9"/>
            <p:cNvGrpSpPr/>
            <p:nvPr/>
          </p:nvGrpSpPr>
          <p:grpSpPr>
            <a:xfrm rot="5400000">
              <a:off x="458682" y="1777635"/>
              <a:ext cx="1839334" cy="1009843"/>
              <a:chOff x="-4913823" y="-4512989"/>
              <a:chExt cx="7137808" cy="2972835"/>
            </a:xfrm>
            <a:solidFill>
              <a:srgbClr val="425363"/>
            </a:solidFill>
          </p:grpSpPr>
          <p:sp>
            <p:nvSpPr>
              <p:cNvPr id="11"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12"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13"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14"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15"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16"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17"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18"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19"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20"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sp>
            <p:nvSpPr>
              <p:cNvPr id="21"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宋体" panose="02010600030101010101" pitchFamily="2" charset="-122"/>
                </a:endParaRPr>
              </a:p>
            </p:txBody>
          </p:sp>
        </p:grpSp>
      </p:grpSp>
      <p:sp>
        <p:nvSpPr>
          <p:cNvPr id="23554" name="文本占位符 3"/>
          <p:cNvSpPr txBox="1">
            <a:spLocks noChangeArrowheads="1"/>
          </p:cNvSpPr>
          <p:nvPr/>
        </p:nvSpPr>
        <p:spPr bwMode="auto">
          <a:xfrm>
            <a:off x="698500" y="188913"/>
            <a:ext cx="1871663"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素材回放</a:t>
            </a:r>
          </a:p>
        </p:txBody>
      </p:sp>
      <p:pic>
        <p:nvPicPr>
          <p:cNvPr id="2" name="Shape">
            <a:hlinkClick r:id="" action="ppaction://media"/>
          </p:cNvPr>
          <p:cNvPicPr>
            <a:picLocks noRot="1" noChangeAspect="1"/>
          </p:cNvPicPr>
          <p:nvPr>
            <a:videoFile r:link="rId1"/>
          </p:nvPr>
        </p:nvPicPr>
        <p:blipFill>
          <a:blip r:embed="rId3"/>
          <a:srcRect/>
          <a:stretch>
            <a:fillRect/>
          </a:stretch>
        </p:blipFill>
        <p:spPr bwMode="auto">
          <a:xfrm>
            <a:off x="2643188" y="1628775"/>
            <a:ext cx="7224712" cy="4064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522288" y="1196975"/>
            <a:ext cx="11193462" cy="4540250"/>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        这</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三位女性诗人的创作，有着独特的女性视角，表达的主题从爱情、痛苦，到希望等不一而足。广阔的视野、丰富细腻的表达方式，形成了诺奖群星闪耀历史上最为明亮的那几颗星。</a:t>
            </a:r>
          </a:p>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        包括</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格丽克在内的四位获得诺奖的女诗人的作品，虽有不同的创作特点，但也有共同的趋向表达。比如女性特有的情感体验方式，她们对死亡、生命、人生、世界等创作主题的感悟，有了更为复杂多变的表达方式。</a:t>
            </a:r>
          </a:p>
        </p:txBody>
      </p:sp>
      <p:grpSp>
        <p:nvGrpSpPr>
          <p:cNvPr id="56322"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56323"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运用示例</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261938" y="1074738"/>
            <a:ext cx="11669712" cy="5262562"/>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       加夫列拉</a:t>
            </a:r>
            <a:r>
              <a:rPr lang="en-US" altLang="zh-CN" sz="2800">
                <a:solidFill>
                  <a:schemeClr val="tx1">
                    <a:lumMod val="75000"/>
                  </a:schemeClr>
                </a:solidFill>
                <a:latin typeface="Arial" panose="020B0604020202020204" pitchFamily="34" charset="0"/>
                <a:ea typeface="微软雅黑" panose="020B0503020204020204" charset="-122"/>
                <a:cs typeface="Times New Roman" panose="02020603050405020304"/>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米斯特拉尔</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将爱情的绝望痛苦，在希望的引领下，升华为对人类之爱。继而在母爱中找到了柔和的爱与希望，最后将生命之爱升华为对自然、人类、祖国之爱</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奈莉</a:t>
            </a:r>
            <a:r>
              <a:rPr lang="en-US" altLang="zh-CN" sz="2800">
                <a:solidFill>
                  <a:schemeClr val="tx1">
                    <a:lumMod val="75000"/>
                  </a:schemeClr>
                </a:solidFill>
                <a:latin typeface="Arial" panose="020B0604020202020204" pitchFamily="34" charset="0"/>
                <a:ea typeface="微软雅黑" panose="020B0503020204020204" charset="-122"/>
                <a:cs typeface="Times New Roman" panose="02020603050405020304"/>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萨克斯</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诗歌中的杀戮、逃亡、追逐，甚至暴力中的残酷死亡元素，映射的却正是生命的坚韧。</a:t>
            </a:r>
          </a:p>
          <a:p>
            <a:pPr>
              <a:lnSpc>
                <a:spcPct val="150000"/>
              </a:lnSpc>
              <a:defRPr/>
            </a:pP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       维斯瓦娃</a:t>
            </a:r>
            <a:r>
              <a:rPr lang="en-US" altLang="zh-CN" sz="2800">
                <a:solidFill>
                  <a:schemeClr val="tx1">
                    <a:lumMod val="75000"/>
                  </a:schemeClr>
                </a:solidFill>
                <a:latin typeface="Arial" panose="020B0604020202020204" pitchFamily="34" charset="0"/>
                <a:ea typeface="微软雅黑" panose="020B0503020204020204" charset="-122"/>
                <a:cs typeface="Times New Roman" panose="02020603050405020304"/>
              </a:rPr>
              <a:t>·</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希姆博尔斯卡</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对于战争的描述细密如发，却又富有哲理韵味。犹如打开了一双巨眼，或者为读者插上了一双翅膀，引领着你去发现一个新的世界。而</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rPr>
              <a:t>2020</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年诺奖得主格丽克，其具有开创性的诗歌则将世间凡夫俗子幻化为神格，让神的能力在普通人中存在，并且延伸至普遍世间。</a:t>
            </a:r>
          </a:p>
        </p:txBody>
      </p:sp>
      <p:grpSp>
        <p:nvGrpSpPr>
          <p:cNvPr id="58370"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58371"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运用示例</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769938" y="1484313"/>
            <a:ext cx="10874375" cy="2678112"/>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        这</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是女性写作中少有的广阔眼界，甚至在男性诺奖作家中也极为少见。诗歌中情感的多元变化，追寻人、生命、自然、世界的思考，具有哲理内涵的书写方式，在四位获诺奖的女诗人的笔下转变为浓厚的人文关怀，成为诺贝尔文学奖获得者中独特的一道美妙风景。</a:t>
            </a:r>
          </a:p>
        </p:txBody>
      </p:sp>
      <p:grpSp>
        <p:nvGrpSpPr>
          <p:cNvPr id="60418"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60419"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运用示例</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矩形 1"/>
          <p:cNvSpPr>
            <a:spLocks noChangeArrowheads="1"/>
          </p:cNvSpPr>
          <p:nvPr/>
        </p:nvSpPr>
        <p:spPr bwMode="auto">
          <a:xfrm>
            <a:off x="627063" y="1557338"/>
            <a:ext cx="11017250" cy="2676525"/>
          </a:xfrm>
          <a:prstGeom prst="rect">
            <a:avLst/>
          </a:prstGeom>
          <a:noFill/>
          <a:ln w="9525">
            <a:noFill/>
            <a:miter lim="800000"/>
            <a:headEnd/>
            <a:tailEnd/>
          </a:ln>
        </p:spPr>
        <p:txBody>
          <a:bodyPr>
            <a:spAutoFit/>
          </a:bodyPr>
          <a:lstStyle/>
          <a:p>
            <a:pPr>
              <a:lnSpc>
                <a:spcPct val="150000"/>
              </a:lnSpc>
            </a:pPr>
            <a:r>
              <a:rPr lang="en-US" altLang="zh-CN" sz="2800">
                <a:solidFill>
                  <a:srgbClr val="000000"/>
                </a:solidFill>
                <a:latin typeface="微软雅黑" pitchFamily="34" charset="-122"/>
                <a:ea typeface="微软雅黑" pitchFamily="34" charset="-122"/>
                <a:cs typeface="Calibri" pitchFamily="34" charset="0"/>
                <a:sym typeface="Calibri" pitchFamily="34" charset="0"/>
              </a:rPr>
              <a:t>      </a:t>
            </a:r>
            <a:r>
              <a:rPr lang="zh-CN" altLang="en-US" sz="2800">
                <a:solidFill>
                  <a:srgbClr val="000000"/>
                </a:solidFill>
                <a:latin typeface="微软雅黑" pitchFamily="34" charset="-122"/>
                <a:ea typeface="微软雅黑" pitchFamily="34" charset="-122"/>
                <a:cs typeface="Calibri" pitchFamily="34" charset="0"/>
                <a:sym typeface="Calibri" pitchFamily="34" charset="0"/>
              </a:rPr>
              <a:t>北京时间</a:t>
            </a:r>
            <a:r>
              <a:rPr lang="en-US" altLang="zh-CN" sz="2800">
                <a:solidFill>
                  <a:srgbClr val="000000"/>
                </a:solidFill>
                <a:latin typeface="微软雅黑" pitchFamily="34" charset="-122"/>
                <a:ea typeface="微软雅黑" pitchFamily="34" charset="-122"/>
                <a:cs typeface="Calibri" pitchFamily="34" charset="0"/>
                <a:sym typeface="Calibri" pitchFamily="34" charset="0"/>
              </a:rPr>
              <a:t>10</a:t>
            </a:r>
            <a:r>
              <a:rPr lang="zh-CN" altLang="en-US" sz="2800">
                <a:solidFill>
                  <a:srgbClr val="000000"/>
                </a:solidFill>
                <a:latin typeface="微软雅黑" pitchFamily="34" charset="-122"/>
                <a:ea typeface="微软雅黑" pitchFamily="34" charset="-122"/>
                <a:cs typeface="Calibri" pitchFamily="34" charset="0"/>
                <a:sym typeface="Calibri" pitchFamily="34" charset="0"/>
              </a:rPr>
              <a:t>月</a:t>
            </a:r>
            <a:r>
              <a:rPr lang="en-US" altLang="zh-CN" sz="2800">
                <a:solidFill>
                  <a:srgbClr val="000000"/>
                </a:solidFill>
                <a:latin typeface="微软雅黑" pitchFamily="34" charset="-122"/>
                <a:ea typeface="微软雅黑" pitchFamily="34" charset="-122"/>
                <a:cs typeface="Calibri" pitchFamily="34" charset="0"/>
                <a:sym typeface="Calibri" pitchFamily="34" charset="0"/>
              </a:rPr>
              <a:t>8</a:t>
            </a:r>
            <a:r>
              <a:rPr lang="zh-CN" altLang="en-US" sz="2800">
                <a:solidFill>
                  <a:srgbClr val="000000"/>
                </a:solidFill>
                <a:latin typeface="微软雅黑" pitchFamily="34" charset="-122"/>
                <a:ea typeface="微软雅黑" pitchFamily="34" charset="-122"/>
                <a:cs typeface="Calibri" pitchFamily="34" charset="0"/>
                <a:sym typeface="Calibri" pitchFamily="34" charset="0"/>
              </a:rPr>
              <a:t>日</a:t>
            </a:r>
            <a:r>
              <a:rPr lang="en-US" altLang="zh-CN" sz="2800">
                <a:solidFill>
                  <a:srgbClr val="000000"/>
                </a:solidFill>
                <a:latin typeface="微软雅黑" pitchFamily="34" charset="-122"/>
                <a:ea typeface="微软雅黑" pitchFamily="34" charset="-122"/>
                <a:cs typeface="Calibri" pitchFamily="34" charset="0"/>
                <a:sym typeface="Calibri" pitchFamily="34" charset="0"/>
              </a:rPr>
              <a:t>19</a:t>
            </a:r>
            <a:r>
              <a:rPr lang="zh-CN" altLang="en-US" sz="2800">
                <a:solidFill>
                  <a:srgbClr val="000000"/>
                </a:solidFill>
                <a:latin typeface="微软雅黑" pitchFamily="34" charset="-122"/>
                <a:ea typeface="微软雅黑" pitchFamily="34" charset="-122"/>
                <a:cs typeface="Calibri" pitchFamily="34" charset="0"/>
                <a:sym typeface="Calibri" pitchFamily="34" charset="0"/>
              </a:rPr>
              <a:t>时，瑞典学院宣布，美国女诗人露易丝</a:t>
            </a:r>
            <a:r>
              <a:rPr lang="en-US" altLang="zh-CN" sz="2800">
                <a:solidFill>
                  <a:srgbClr val="000000"/>
                </a:solidFill>
                <a:latin typeface="微软雅黑" pitchFamily="34" charset="-122"/>
                <a:ea typeface="微软雅黑" pitchFamily="34" charset="-122"/>
                <a:cs typeface="Calibri" pitchFamily="34" charset="0"/>
                <a:sym typeface="Calibri" pitchFamily="34" charset="0"/>
              </a:rPr>
              <a:t>·</a:t>
            </a:r>
            <a:r>
              <a:rPr lang="zh-CN" altLang="en-US" sz="2800">
                <a:solidFill>
                  <a:srgbClr val="000000"/>
                </a:solidFill>
                <a:latin typeface="微软雅黑" pitchFamily="34" charset="-122"/>
                <a:ea typeface="微软雅黑" pitchFamily="34" charset="-122"/>
                <a:cs typeface="Calibri" pitchFamily="34" charset="0"/>
                <a:sym typeface="Calibri" pitchFamily="34" charset="0"/>
              </a:rPr>
              <a:t>格丽克获得</a:t>
            </a:r>
            <a:r>
              <a:rPr lang="en-US" altLang="zh-CN" sz="2800">
                <a:solidFill>
                  <a:srgbClr val="000000"/>
                </a:solidFill>
                <a:latin typeface="微软雅黑" pitchFamily="34" charset="-122"/>
                <a:ea typeface="微软雅黑" pitchFamily="34" charset="-122"/>
                <a:cs typeface="Calibri" pitchFamily="34" charset="0"/>
                <a:sym typeface="Calibri" pitchFamily="34" charset="0"/>
              </a:rPr>
              <a:t>2020</a:t>
            </a:r>
            <a:r>
              <a:rPr lang="zh-CN" altLang="en-US" sz="2800">
                <a:solidFill>
                  <a:srgbClr val="000000"/>
                </a:solidFill>
                <a:latin typeface="微软雅黑" pitchFamily="34" charset="-122"/>
                <a:ea typeface="微软雅黑" pitchFamily="34" charset="-122"/>
                <a:cs typeface="Calibri" pitchFamily="34" charset="0"/>
                <a:sym typeface="Calibri" pitchFamily="34" charset="0"/>
              </a:rPr>
              <a:t>年诺贝尔文学奖，获奖理由是“因为她那无可辩驳的诗意般的声音，用朴素的美使个人的存在变得普遍”。据媒体介绍，她是诺贝尔文学奖史上第</a:t>
            </a:r>
            <a:r>
              <a:rPr lang="en-US" altLang="zh-CN" sz="2800">
                <a:solidFill>
                  <a:srgbClr val="000000"/>
                </a:solidFill>
                <a:latin typeface="微软雅黑" pitchFamily="34" charset="-122"/>
                <a:ea typeface="微软雅黑" pitchFamily="34" charset="-122"/>
                <a:cs typeface="Calibri" pitchFamily="34" charset="0"/>
                <a:sym typeface="Calibri" pitchFamily="34" charset="0"/>
              </a:rPr>
              <a:t>16</a:t>
            </a:r>
            <a:r>
              <a:rPr lang="zh-CN" altLang="en-US" sz="2800">
                <a:solidFill>
                  <a:srgbClr val="000000"/>
                </a:solidFill>
                <a:latin typeface="微软雅黑" pitchFamily="34" charset="-122"/>
                <a:ea typeface="微软雅黑" pitchFamily="34" charset="-122"/>
                <a:cs typeface="Calibri" pitchFamily="34" charset="0"/>
                <a:sym typeface="Calibri" pitchFamily="34" charset="0"/>
              </a:rPr>
              <a:t>位女性获奖人。</a:t>
            </a:r>
          </a:p>
        </p:txBody>
      </p:sp>
      <p:grpSp>
        <p:nvGrpSpPr>
          <p:cNvPr id="24578" name="组合 7"/>
          <p:cNvGrpSpPr>
            <a:grpSpLocks/>
          </p:cNvGrpSpPr>
          <p:nvPr/>
        </p:nvGrpSpPr>
        <p:grpSpPr bwMode="auto">
          <a:xfrm>
            <a:off x="144463" y="115888"/>
            <a:ext cx="2641600" cy="792162"/>
            <a:chOff x="873427" y="1362890"/>
            <a:chExt cx="7047828" cy="1839334"/>
          </a:xfrm>
        </p:grpSpPr>
        <p:sp>
          <p:nvSpPr>
            <p:cNvPr id="9"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10" name="组合 9"/>
            <p:cNvGrpSpPr/>
            <p:nvPr/>
          </p:nvGrpSpPr>
          <p:grpSpPr>
            <a:xfrm rot="5400000">
              <a:off x="458682" y="1777635"/>
              <a:ext cx="1839334" cy="1009843"/>
              <a:chOff x="-4913823" y="-4512989"/>
              <a:chExt cx="7137808" cy="2972835"/>
            </a:xfrm>
            <a:solidFill>
              <a:srgbClr val="425363"/>
            </a:solidFill>
          </p:grpSpPr>
          <p:sp>
            <p:nvSpPr>
              <p:cNvPr id="11"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20"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21"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24579" name="文本占位符 3"/>
          <p:cNvSpPr txBox="1">
            <a:spLocks noChangeArrowheads="1"/>
          </p:cNvSpPr>
          <p:nvPr/>
        </p:nvSpPr>
        <p:spPr bwMode="auto">
          <a:xfrm>
            <a:off x="698500" y="188913"/>
            <a:ext cx="1871663"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素材回放</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矩形 1"/>
          <p:cNvSpPr>
            <a:spLocks noChangeArrowheads="1"/>
          </p:cNvSpPr>
          <p:nvPr/>
        </p:nvSpPr>
        <p:spPr bwMode="auto">
          <a:xfrm>
            <a:off x="431800" y="1330325"/>
            <a:ext cx="11499850" cy="3970338"/>
          </a:xfrm>
          <a:prstGeom prst="rect">
            <a:avLst/>
          </a:prstGeom>
          <a:noFill/>
          <a:ln w="9525">
            <a:noFill/>
            <a:miter lim="800000"/>
            <a:headEnd/>
            <a:tailEnd/>
          </a:ln>
        </p:spPr>
        <p:txBody>
          <a:bodyPr>
            <a:spAutoFit/>
          </a:bodyPr>
          <a:lstStyle/>
          <a:p>
            <a:pPr>
              <a:lnSpc>
                <a:spcPct val="150000"/>
              </a:lnSpc>
            </a:pPr>
            <a:r>
              <a:rPr lang="zh-CN" altLang="en-US" sz="2800">
                <a:solidFill>
                  <a:srgbClr val="000000"/>
                </a:solidFill>
                <a:latin typeface="微软雅黑" pitchFamily="34" charset="-122"/>
                <a:ea typeface="微软雅黑" pitchFamily="34" charset="-122"/>
                <a:cs typeface="Calibri" pitchFamily="34" charset="0"/>
                <a:sym typeface="Calibri" pitchFamily="34" charset="0"/>
              </a:rPr>
              <a:t>       在疫病大流行的今天，诺贝尔文学奖评委选择露易丝</a:t>
            </a:r>
            <a:r>
              <a:rPr lang="en-US" altLang="zh-CN" sz="2800">
                <a:solidFill>
                  <a:srgbClr val="000000"/>
                </a:solidFill>
                <a:latin typeface="微软雅黑" pitchFamily="34" charset="-122"/>
                <a:ea typeface="微软雅黑" pitchFamily="34" charset="-122"/>
                <a:cs typeface="Calibri" pitchFamily="34" charset="0"/>
                <a:sym typeface="Calibri" pitchFamily="34" charset="0"/>
              </a:rPr>
              <a:t>·</a:t>
            </a:r>
            <a:r>
              <a:rPr lang="zh-CN" altLang="en-US" sz="2800">
                <a:solidFill>
                  <a:srgbClr val="000000"/>
                </a:solidFill>
                <a:latin typeface="微软雅黑" pitchFamily="34" charset="-122"/>
                <a:ea typeface="微软雅黑" pitchFamily="34" charset="-122"/>
                <a:cs typeface="Calibri" pitchFamily="34" charset="0"/>
                <a:sym typeface="Calibri" pitchFamily="34" charset="0"/>
              </a:rPr>
              <a:t>格丽克获奖，我觉得是极有深意的。如她在中国的译者柳向阳所言，格丽克的诗“像锥子扎人，扎在心上”。她的诗作虽关涉生、死、爱，但死亡一直是她诗歌的核心主题。她是一位能让人感受到生命之痛、生存之重的诗人，这样的诗人在当代美国已越来越少，这大概也是她赢得不少中国诗人喜爱的一个重要原因。</a:t>
            </a:r>
          </a:p>
        </p:txBody>
      </p:sp>
      <p:grpSp>
        <p:nvGrpSpPr>
          <p:cNvPr id="25602" name="组合 7"/>
          <p:cNvGrpSpPr>
            <a:grpSpLocks/>
          </p:cNvGrpSpPr>
          <p:nvPr/>
        </p:nvGrpSpPr>
        <p:grpSpPr bwMode="auto">
          <a:xfrm>
            <a:off x="144463" y="115888"/>
            <a:ext cx="2641600" cy="792162"/>
            <a:chOff x="873427" y="1362890"/>
            <a:chExt cx="7047828" cy="1839334"/>
          </a:xfrm>
        </p:grpSpPr>
        <p:sp>
          <p:nvSpPr>
            <p:cNvPr id="9"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10" name="组合 9"/>
            <p:cNvGrpSpPr/>
            <p:nvPr/>
          </p:nvGrpSpPr>
          <p:grpSpPr>
            <a:xfrm rot="5400000">
              <a:off x="458682" y="1777635"/>
              <a:ext cx="1839334" cy="1009843"/>
              <a:chOff x="-4913823" y="-4512989"/>
              <a:chExt cx="7137808" cy="2972835"/>
            </a:xfrm>
            <a:solidFill>
              <a:srgbClr val="425363"/>
            </a:solidFill>
          </p:grpSpPr>
          <p:sp>
            <p:nvSpPr>
              <p:cNvPr id="11"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20"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21"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25603" name="文本占位符 3"/>
          <p:cNvSpPr txBox="1">
            <a:spLocks noChangeArrowheads="1"/>
          </p:cNvSpPr>
          <p:nvPr/>
        </p:nvSpPr>
        <p:spPr bwMode="auto">
          <a:xfrm>
            <a:off x="698500" y="188913"/>
            <a:ext cx="1871663"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素材回放</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矩形 1"/>
          <p:cNvSpPr>
            <a:spLocks noChangeArrowheads="1"/>
          </p:cNvSpPr>
          <p:nvPr/>
        </p:nvSpPr>
        <p:spPr bwMode="auto">
          <a:xfrm>
            <a:off x="482600" y="1196975"/>
            <a:ext cx="11428413" cy="4616450"/>
          </a:xfrm>
          <a:prstGeom prst="rect">
            <a:avLst/>
          </a:prstGeom>
          <a:noFill/>
          <a:ln w="9525">
            <a:noFill/>
            <a:miter lim="800000"/>
            <a:headEnd/>
            <a:tailEnd/>
          </a:ln>
        </p:spPr>
        <p:txBody>
          <a:bodyPr>
            <a:spAutoFit/>
          </a:bodyPr>
          <a:lstStyle/>
          <a:p>
            <a:pPr>
              <a:lnSpc>
                <a:spcPct val="150000"/>
              </a:lnSpc>
            </a:pPr>
            <a:r>
              <a:rPr lang="zh-CN" altLang="en-US" sz="2800">
                <a:solidFill>
                  <a:srgbClr val="000000"/>
                </a:solidFill>
                <a:latin typeface="微软雅黑" pitchFamily="34" charset="-122"/>
                <a:ea typeface="微软雅黑" pitchFamily="34" charset="-122"/>
                <a:cs typeface="Calibri" pitchFamily="34" charset="0"/>
                <a:sym typeface="Calibri" pitchFamily="34" charset="0"/>
              </a:rPr>
              <a:t>       兰波说过，必须放纵官能，这种放纵并非指纵欲，而是指时刻要去体验那些丰富的事件或情感。格丽克正是这样一位诗人，她为了抵达未知，一直在承受这样的体验，去挖掘、发现自己灵魂中那些未知的疆土。人的思想总是厌于思考苦难，就像鲜活的肉体厌恶死亡一样，但格丽克则自愿隐身于人类这些最幽暗的角落，直到与所隐身处合而为一，一个真正的诗人就这样向我们走出来。也因这种执着，她的诗传达出了人与人、人与自然、人与死亡某些最隐秘的关联。</a:t>
            </a:r>
          </a:p>
        </p:txBody>
      </p:sp>
      <p:grpSp>
        <p:nvGrpSpPr>
          <p:cNvPr id="26626" name="组合 7"/>
          <p:cNvGrpSpPr>
            <a:grpSpLocks/>
          </p:cNvGrpSpPr>
          <p:nvPr/>
        </p:nvGrpSpPr>
        <p:grpSpPr bwMode="auto">
          <a:xfrm>
            <a:off x="144463" y="115888"/>
            <a:ext cx="2641600" cy="792162"/>
            <a:chOff x="873427" y="1362890"/>
            <a:chExt cx="7047828" cy="1839334"/>
          </a:xfrm>
        </p:grpSpPr>
        <p:sp>
          <p:nvSpPr>
            <p:cNvPr id="9"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10" name="组合 9"/>
            <p:cNvGrpSpPr/>
            <p:nvPr/>
          </p:nvGrpSpPr>
          <p:grpSpPr>
            <a:xfrm rot="5400000">
              <a:off x="458682" y="1777635"/>
              <a:ext cx="1839334" cy="1009843"/>
              <a:chOff x="-4913823" y="-4512989"/>
              <a:chExt cx="7137808" cy="2972835"/>
            </a:xfrm>
            <a:solidFill>
              <a:srgbClr val="425363"/>
            </a:solidFill>
          </p:grpSpPr>
          <p:sp>
            <p:nvSpPr>
              <p:cNvPr id="11"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20"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21"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26627" name="文本占位符 3"/>
          <p:cNvSpPr txBox="1">
            <a:spLocks noChangeArrowheads="1"/>
          </p:cNvSpPr>
          <p:nvPr/>
        </p:nvSpPr>
        <p:spPr bwMode="auto">
          <a:xfrm>
            <a:off x="698500" y="188913"/>
            <a:ext cx="1871663"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素材回放</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334963" y="760413"/>
            <a:ext cx="11741150" cy="5908675"/>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       诗人</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不是预言家，但诗人往往会从当下事物中，发现那些人们在未来才能明白的东西。诗在某些情形下，只有真实地面对苦难去思考，才是有效的，这苦难无论发生在何时何地，它们本质是一样的。苦难不仅使思考有效，也让思考变得深入而复杂，让诗进入它未曾进入的领域。在格丽克的诗中，不难发现她对那些我们熟悉的事物一直保持着某种惊奇，像对世界的某种意外感受。这种惊奇感，只有在极深的孤独中才能体会到。格丽克的生活经历可以看到，她似乎一直活在一种精神的孤独中。于是，格丽克让诗成为自己，成为自己的本性、全部的身心，成为整个灵魂自发的喷涌，这是一个诗人的最重要的特征。能做到这点的诗人不多。</a:t>
            </a:r>
            <a:endParaRPr sz="2800" dirty="0">
              <a:solidFill>
                <a:schemeClr val="tx1">
                  <a:lumMod val="75000"/>
                </a:schemeClr>
              </a:solidFill>
              <a:latin typeface="Arial" panose="020B0604020202020204" pitchFamily="34" charset="0"/>
              <a:ea typeface="微软雅黑" panose="020B0503020204020204" charset="-122"/>
              <a:cs typeface="Times New Roman" panose="02020603050405020304"/>
            </a:endParaRPr>
          </a:p>
        </p:txBody>
      </p:sp>
      <p:grpSp>
        <p:nvGrpSpPr>
          <p:cNvPr id="27650"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27651"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素材解读</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477838" y="1196975"/>
            <a:ext cx="11312525" cy="5262563"/>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sym typeface="+mn-ea"/>
              </a:rPr>
              <a:t>一个诗人需要完全敞开自己，如惠特曼所言“完全的个性坦白”。但这却不是一个浸透于俗世的自己，而是一个超越个体存在而思考普遍价值的自己。格丽克正是这样一个诗人。尼采说，诗人是人们通向遥远时代和印象的桥梁。格丽克大量的诗，都像从过去时代发出的一束光，却在当下呈现出新的色彩，这光可能是已消逝的文化，也可能是曾经的苦难。格丽克如此做，不是像尼采说的为了使人生变得更轻松，而是让人们对当下的苦难有更真切、更全面的认知。正是从直面苦难的清醒中，希望才能生长。</a:t>
            </a:r>
            <a:endPar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endParaRPr>
          </a:p>
        </p:txBody>
      </p:sp>
      <p:grpSp>
        <p:nvGrpSpPr>
          <p:cNvPr id="29698"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29699"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素材解读</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627063" y="1268413"/>
            <a:ext cx="11055350" cy="3970337"/>
          </a:xfrm>
          <a:prstGeom prst="rect">
            <a:avLst/>
          </a:prstGeom>
          <a:noFill/>
          <a:ln>
            <a:noFill/>
          </a:ln>
          <a:extLst>
            <a:ext uri="{909E8E84-426E-40DD-AFC4-6F175D3DCCD1}"/>
            <a:ext uri="{91240B29-F687-4F45-9708-019B960494DF}"/>
          </a:extLst>
        </p:spPr>
        <p:txBody>
          <a:bodyPr>
            <a:spAutoFit/>
          </a:bodyPr>
          <a:lstStyle/>
          <a:p>
            <a:pPr>
              <a:lnSpc>
                <a:spcPct val="150000"/>
              </a:lnSpc>
              <a:defRPr/>
            </a:pP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祝贺       </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 </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个性           </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苦难           </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 </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希望               生长  </a:t>
            </a:r>
          </a:p>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生命之</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痛         </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 </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生存之</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重           </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诗</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性之美</a:t>
            </a:r>
          </a:p>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诺贝尔文学奖获得者中独特的一道美妙风景</a:t>
            </a:r>
          </a:p>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无可挑剔的诗意之声，以朴素的美感使个体的生存普遍化</a:t>
            </a:r>
          </a:p>
          <a:p>
            <a:pPr>
              <a:lnSpc>
                <a:spcPct val="150000"/>
              </a:lnSpc>
              <a:defRPr/>
            </a:pP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格丽克以美国当代女诗人的身份，获得</a:t>
            </a:r>
            <a:r>
              <a:rPr lang="en-US" altLang="zh-CN" sz="2800" dirty="0">
                <a:solidFill>
                  <a:schemeClr val="tx1">
                    <a:lumMod val="75000"/>
                  </a:schemeClr>
                </a:solidFill>
                <a:latin typeface="Arial" panose="020B0604020202020204" pitchFamily="34" charset="0"/>
                <a:ea typeface="微软雅黑" panose="020B0503020204020204" charset="-122"/>
                <a:cs typeface="Times New Roman" panose="02020603050405020304"/>
              </a:rPr>
              <a:t>2020</a:t>
            </a:r>
            <a:r>
              <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rPr>
              <a:t>年诺贝尔文学奖，对于女性作者而言，显然具有极大的肯定、</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鼓励</a:t>
            </a:r>
            <a:r>
              <a:rPr lang="zh-CN" altLang="en-US" sz="2800">
                <a:solidFill>
                  <a:schemeClr val="tx1">
                    <a:lumMod val="75000"/>
                  </a:schemeClr>
                </a:solidFill>
                <a:latin typeface="Arial" panose="020B0604020202020204" pitchFamily="34" charset="0"/>
                <a:ea typeface="微软雅黑" panose="020B0503020204020204" charset="-122"/>
                <a:cs typeface="Times New Roman" panose="02020603050405020304"/>
              </a:rPr>
              <a:t>意味。</a:t>
            </a:r>
            <a:endParaRPr lang="zh-CN" altLang="en-US" sz="2800" dirty="0">
              <a:solidFill>
                <a:schemeClr val="tx1">
                  <a:lumMod val="75000"/>
                </a:schemeClr>
              </a:solidFill>
              <a:latin typeface="Arial" panose="020B0604020202020204" pitchFamily="34" charset="0"/>
              <a:ea typeface="微软雅黑" panose="020B0503020204020204" charset="-122"/>
              <a:cs typeface="Times New Roman" panose="02020603050405020304"/>
            </a:endParaRPr>
          </a:p>
        </p:txBody>
      </p:sp>
      <p:grpSp>
        <p:nvGrpSpPr>
          <p:cNvPr id="31746" name="组合 5"/>
          <p:cNvGrpSpPr>
            <a:grpSpLocks/>
          </p:cNvGrpSpPr>
          <p:nvPr/>
        </p:nvGrpSpPr>
        <p:grpSpPr bwMode="auto">
          <a:xfrm>
            <a:off x="144463" y="115888"/>
            <a:ext cx="2641600" cy="792162"/>
            <a:chOff x="873427" y="1362890"/>
            <a:chExt cx="7047828" cy="1839334"/>
          </a:xfrm>
        </p:grpSpPr>
        <p:sp>
          <p:nvSpPr>
            <p:cNvPr id="7"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8" name="组合 7"/>
            <p:cNvGrpSpPr/>
            <p:nvPr/>
          </p:nvGrpSpPr>
          <p:grpSpPr>
            <a:xfrm rot="5400000">
              <a:off x="458682" y="1777635"/>
              <a:ext cx="1839334" cy="1009843"/>
              <a:chOff x="-4913823" y="-4512989"/>
              <a:chExt cx="7137808" cy="2972835"/>
            </a:xfrm>
            <a:solidFill>
              <a:srgbClr val="425363"/>
            </a:solidFill>
          </p:grpSpPr>
          <p:sp>
            <p:nvSpPr>
              <p:cNvPr id="9"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0"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31747"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适用话题</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479425" y="1044575"/>
            <a:ext cx="11380788" cy="3970338"/>
          </a:xfrm>
          <a:prstGeom prst="rect">
            <a:avLst/>
          </a:prstGeom>
          <a:noFill/>
          <a:ln>
            <a:noFill/>
          </a:ln>
          <a:extLst>
            <a:ext uri="{909E8E84-426E-40DD-AFC4-6F175D3DCCD1}"/>
            <a:ext uri="{91240B29-F687-4F45-9708-019B960494DF}"/>
          </a:extLst>
        </p:spPr>
        <p:txBody>
          <a:bodyPr>
            <a:spAutoFit/>
          </a:bodyPr>
          <a:lstStyle/>
          <a:p>
            <a:pPr algn="ctr">
              <a:lnSpc>
                <a:spcPct val="150000"/>
              </a:lnSpc>
              <a:defRPr/>
            </a:pPr>
            <a:endParaRPr lang="en-US" sz="2800" dirty="0">
              <a:solidFill>
                <a:schemeClr val="tx1">
                  <a:lumMod val="75000"/>
                </a:schemeClr>
              </a:solidFill>
              <a:latin typeface="微软雅黑" panose="020B0503020204020204" charset="-122"/>
              <a:ea typeface="微软雅黑" panose="020B0503020204020204" charset="-122"/>
              <a:cs typeface="Times New Roman" panose="02020603050405020304"/>
            </a:endParaRPr>
          </a:p>
          <a:p>
            <a:pPr algn="ctr">
              <a:lnSpc>
                <a:spcPct val="150000"/>
              </a:lnSpc>
              <a:defRPr/>
            </a:pPr>
            <a:r>
              <a:rPr lang="en-US" altLang="zh-CN" sz="2800" b="1" dirty="0">
                <a:solidFill>
                  <a:schemeClr val="tx1">
                    <a:lumMod val="75000"/>
                  </a:schemeClr>
                </a:solidFill>
                <a:latin typeface="微软雅黑" panose="020B0503020204020204" charset="-122"/>
                <a:ea typeface="微软雅黑" panose="020B0503020204020204" charset="-122"/>
                <a:cs typeface="Times New Roman" panose="02020603050405020304"/>
              </a:rPr>
              <a:t>2020</a:t>
            </a:r>
            <a:r>
              <a:rPr lang="zh-CN" altLang="en-US" sz="2800" b="1" dirty="0">
                <a:solidFill>
                  <a:schemeClr val="tx1">
                    <a:lumMod val="75000"/>
                  </a:schemeClr>
                </a:solidFill>
                <a:latin typeface="微软雅黑" panose="020B0503020204020204" charset="-122"/>
                <a:ea typeface="微软雅黑" panose="020B0503020204020204" charset="-122"/>
                <a:cs typeface="Times New Roman" panose="02020603050405020304"/>
              </a:rPr>
              <a:t>年诺贝尔文学奖得主露易丝</a:t>
            </a:r>
            <a:r>
              <a:rPr lang="en-US" altLang="zh-CN" sz="2800" b="1"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b="1" dirty="0">
                <a:solidFill>
                  <a:schemeClr val="tx1">
                    <a:lumMod val="75000"/>
                  </a:schemeClr>
                </a:solidFill>
                <a:latin typeface="微软雅黑" panose="020B0503020204020204" charset="-122"/>
                <a:ea typeface="微软雅黑" panose="020B0503020204020204" charset="-122"/>
                <a:cs typeface="Times New Roman" panose="02020603050405020304"/>
              </a:rPr>
              <a:t>格丽克，为一种使命而生</a:t>
            </a:r>
          </a:p>
          <a:p>
            <a:pPr>
              <a:lnSpc>
                <a:spcPct val="150000"/>
              </a:lnSpc>
              <a:defRPr/>
            </a:pP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        2020</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诺贝尔文学奖授予美国</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诗人</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路易丝</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格丽克</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(Louise </a:t>
            </a:r>
            <a:r>
              <a:rPr lang="en-US" altLang="zh-CN" sz="2800" dirty="0" err="1">
                <a:solidFill>
                  <a:schemeClr val="tx1">
                    <a:lumMod val="75000"/>
                  </a:schemeClr>
                </a:solidFill>
                <a:latin typeface="微软雅黑" panose="020B0503020204020204" charset="-122"/>
                <a:ea typeface="微软雅黑" panose="020B0503020204020204" charset="-122"/>
                <a:cs typeface="Times New Roman" panose="02020603050405020304"/>
              </a:rPr>
              <a:t>Glück</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。授奖词称：她精准的诗意语言所营造的朴素之美，让个体的存在具有普遍性</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露易丝</a:t>
            </a:r>
            <a:r>
              <a:rPr lang="en-US" altLang="zh-CN" sz="280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a:solidFill>
                  <a:schemeClr val="tx1">
                    <a:lumMod val="75000"/>
                  </a:schemeClr>
                </a:solidFill>
                <a:latin typeface="微软雅黑" panose="020B0503020204020204" charset="-122"/>
                <a:ea typeface="微软雅黑" panose="020B0503020204020204" charset="-122"/>
                <a:cs typeface="Times New Roman" panose="02020603050405020304"/>
              </a:rPr>
              <a:t>格丽克</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在</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1968</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年出版了处女作</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头生子</a:t>
            </a:r>
            <a:r>
              <a:rPr lang="en-US" altLang="zh-CN" sz="2800" dirty="0">
                <a:solidFill>
                  <a:schemeClr val="tx1">
                    <a:lumMod val="75000"/>
                  </a:schemeClr>
                </a:solidFill>
                <a:latin typeface="微软雅黑" panose="020B0503020204020204" charset="-122"/>
                <a:ea typeface="微软雅黑" panose="020B0503020204020204" charset="-122"/>
                <a:cs typeface="Times New Roman" panose="02020603050405020304"/>
              </a:rPr>
              <a:t>》</a:t>
            </a:r>
            <a:r>
              <a:rPr lang="zh-CN" altLang="en-US" sz="2800" dirty="0">
                <a:solidFill>
                  <a:schemeClr val="tx1">
                    <a:lumMod val="75000"/>
                  </a:schemeClr>
                </a:solidFill>
                <a:latin typeface="微软雅黑" panose="020B0503020204020204" charset="-122"/>
                <a:ea typeface="微软雅黑" panose="020B0503020204020204" charset="-122"/>
                <a:cs typeface="Times New Roman" panose="02020603050405020304"/>
              </a:rPr>
              <a:t>，此后迅速成为美国当代文坛最杰出的诗人之一。她出版了十二部诗集和两本诗论集。</a:t>
            </a:r>
          </a:p>
        </p:txBody>
      </p:sp>
      <p:grpSp>
        <p:nvGrpSpPr>
          <p:cNvPr id="33794" name="组合 6"/>
          <p:cNvGrpSpPr>
            <a:grpSpLocks/>
          </p:cNvGrpSpPr>
          <p:nvPr/>
        </p:nvGrpSpPr>
        <p:grpSpPr bwMode="auto">
          <a:xfrm>
            <a:off x="144463" y="115888"/>
            <a:ext cx="2641600" cy="792162"/>
            <a:chOff x="873427" y="1362890"/>
            <a:chExt cx="7047828" cy="1839334"/>
          </a:xfrm>
        </p:grpSpPr>
        <p:sp>
          <p:nvSpPr>
            <p:cNvPr id="8" name="Rectangle 8"/>
            <p:cNvSpPr/>
            <p:nvPr/>
          </p:nvSpPr>
          <p:spPr>
            <a:xfrm>
              <a:off x="1872999" y="1366575"/>
              <a:ext cx="6048256" cy="1831964"/>
            </a:xfrm>
            <a:prstGeom prst="rect">
              <a:avLst/>
            </a:prstGeom>
            <a:solidFill>
              <a:srgbClr val="425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微软雅黑" panose="020B0503020204020204" charset="-122"/>
              </a:endParaRPr>
            </a:p>
          </p:txBody>
        </p:sp>
        <p:grpSp>
          <p:nvGrpSpPr>
            <p:cNvPr id="9" name="组合 8"/>
            <p:cNvGrpSpPr/>
            <p:nvPr/>
          </p:nvGrpSpPr>
          <p:grpSpPr>
            <a:xfrm rot="5400000">
              <a:off x="458682" y="1777635"/>
              <a:ext cx="1839334" cy="1009843"/>
              <a:chOff x="-4913823" y="-4512989"/>
              <a:chExt cx="7137808" cy="2972835"/>
            </a:xfrm>
            <a:solidFill>
              <a:srgbClr val="425363"/>
            </a:solidFill>
          </p:grpSpPr>
          <p:sp>
            <p:nvSpPr>
              <p:cNvPr id="10" name="Freeform 5"/>
              <p:cNvSpPr>
                <a:spLocks noEditPoints="1"/>
              </p:cNvSpPr>
              <p:nvPr/>
            </p:nvSpPr>
            <p:spPr bwMode="auto">
              <a:xfrm>
                <a:off x="-4913823" y="-4512989"/>
                <a:ext cx="7137808" cy="2972835"/>
              </a:xfrm>
              <a:custGeom>
                <a:avLst/>
                <a:gdLst>
                  <a:gd name="T0" fmla="*/ 1056 w 1505"/>
                  <a:gd name="T1" fmla="*/ 370 h 625"/>
                  <a:gd name="T2" fmla="*/ 967 w 1505"/>
                  <a:gd name="T3" fmla="*/ 470 h 625"/>
                  <a:gd name="T4" fmla="*/ 420 w 1505"/>
                  <a:gd name="T5" fmla="*/ 329 h 625"/>
                  <a:gd name="T6" fmla="*/ 1312 w 1505"/>
                  <a:gd name="T7" fmla="*/ 108 h 625"/>
                  <a:gd name="T8" fmla="*/ 1299 w 1505"/>
                  <a:gd name="T9" fmla="*/ 4 h 625"/>
                  <a:gd name="T10" fmla="*/ 1196 w 1505"/>
                  <a:gd name="T11" fmla="*/ 29 h 625"/>
                  <a:gd name="T12" fmla="*/ 1151 w 1505"/>
                  <a:gd name="T13" fmla="*/ 222 h 625"/>
                  <a:gd name="T14" fmla="*/ 933 w 1505"/>
                  <a:gd name="T15" fmla="*/ 123 h 625"/>
                  <a:gd name="T16" fmla="*/ 912 w 1505"/>
                  <a:gd name="T17" fmla="*/ 301 h 625"/>
                  <a:gd name="T18" fmla="*/ 751 w 1505"/>
                  <a:gd name="T19" fmla="*/ 312 h 625"/>
                  <a:gd name="T20" fmla="*/ 890 w 1505"/>
                  <a:gd name="T21" fmla="*/ 117 h 625"/>
                  <a:gd name="T22" fmla="*/ 618 w 1505"/>
                  <a:gd name="T23" fmla="*/ 170 h 625"/>
                  <a:gd name="T24" fmla="*/ 458 w 1505"/>
                  <a:gd name="T25" fmla="*/ 108 h 625"/>
                  <a:gd name="T26" fmla="*/ 605 w 1505"/>
                  <a:gd name="T27" fmla="*/ 342 h 625"/>
                  <a:gd name="T28" fmla="*/ 481 w 1505"/>
                  <a:gd name="T29" fmla="*/ 326 h 625"/>
                  <a:gd name="T30" fmla="*/ 478 w 1505"/>
                  <a:gd name="T31" fmla="*/ 121 h 625"/>
                  <a:gd name="T32" fmla="*/ 469 w 1505"/>
                  <a:gd name="T33" fmla="*/ 28 h 625"/>
                  <a:gd name="T34" fmla="*/ 349 w 1505"/>
                  <a:gd name="T35" fmla="*/ 86 h 625"/>
                  <a:gd name="T36" fmla="*/ 317 w 1505"/>
                  <a:gd name="T37" fmla="*/ 112 h 625"/>
                  <a:gd name="T38" fmla="*/ 269 w 1505"/>
                  <a:gd name="T39" fmla="*/ 4 h 625"/>
                  <a:gd name="T40" fmla="*/ 67 w 1505"/>
                  <a:gd name="T41" fmla="*/ 15 h 625"/>
                  <a:gd name="T42" fmla="*/ 656 w 1505"/>
                  <a:gd name="T43" fmla="*/ 521 h 625"/>
                  <a:gd name="T44" fmla="*/ 271 w 1505"/>
                  <a:gd name="T45" fmla="*/ 304 h 625"/>
                  <a:gd name="T46" fmla="*/ 1259 w 1505"/>
                  <a:gd name="T47" fmla="*/ 253 h 625"/>
                  <a:gd name="T48" fmla="*/ 1163 w 1505"/>
                  <a:gd name="T49" fmla="*/ 162 h 625"/>
                  <a:gd name="T50" fmla="*/ 825 w 1505"/>
                  <a:gd name="T51" fmla="*/ 194 h 625"/>
                  <a:gd name="T52" fmla="*/ 897 w 1505"/>
                  <a:gd name="T53" fmla="*/ 210 h 625"/>
                  <a:gd name="T54" fmla="*/ 782 w 1505"/>
                  <a:gd name="T55" fmla="*/ 353 h 625"/>
                  <a:gd name="T56" fmla="*/ 756 w 1505"/>
                  <a:gd name="T57" fmla="*/ 52 h 625"/>
                  <a:gd name="T58" fmla="*/ 556 w 1505"/>
                  <a:gd name="T59" fmla="*/ 62 h 625"/>
                  <a:gd name="T60" fmla="*/ 546 w 1505"/>
                  <a:gd name="T61" fmla="*/ 128 h 625"/>
                  <a:gd name="T62" fmla="*/ 1131 w 1505"/>
                  <a:gd name="T63" fmla="*/ 277 h 625"/>
                  <a:gd name="T64" fmla="*/ 1305 w 1505"/>
                  <a:gd name="T65" fmla="*/ 16 h 625"/>
                  <a:gd name="T66" fmla="*/ 1091 w 1505"/>
                  <a:gd name="T67" fmla="*/ 67 h 625"/>
                  <a:gd name="T68" fmla="*/ 1178 w 1505"/>
                  <a:gd name="T69" fmla="*/ 207 h 625"/>
                  <a:gd name="T70" fmla="*/ 1210 w 1505"/>
                  <a:gd name="T71" fmla="*/ 157 h 625"/>
                  <a:gd name="T72" fmla="*/ 1061 w 1505"/>
                  <a:gd name="T73" fmla="*/ 244 h 625"/>
                  <a:gd name="T74" fmla="*/ 985 w 1505"/>
                  <a:gd name="T75" fmla="*/ 295 h 625"/>
                  <a:gd name="T76" fmla="*/ 927 w 1505"/>
                  <a:gd name="T77" fmla="*/ 355 h 625"/>
                  <a:gd name="T78" fmla="*/ 774 w 1505"/>
                  <a:gd name="T79" fmla="*/ 133 h 625"/>
                  <a:gd name="T80" fmla="*/ 675 w 1505"/>
                  <a:gd name="T81" fmla="*/ 183 h 625"/>
                  <a:gd name="T82" fmla="*/ 650 w 1505"/>
                  <a:gd name="T83" fmla="*/ 204 h 625"/>
                  <a:gd name="T84" fmla="*/ 612 w 1505"/>
                  <a:gd name="T85" fmla="*/ 270 h 625"/>
                  <a:gd name="T86" fmla="*/ 636 w 1505"/>
                  <a:gd name="T87" fmla="*/ 295 h 625"/>
                  <a:gd name="T88" fmla="*/ 561 w 1505"/>
                  <a:gd name="T89" fmla="*/ 306 h 625"/>
                  <a:gd name="T90" fmla="*/ 643 w 1505"/>
                  <a:gd name="T91" fmla="*/ 389 h 625"/>
                  <a:gd name="T92" fmla="*/ 825 w 1505"/>
                  <a:gd name="T93" fmla="*/ 456 h 625"/>
                  <a:gd name="T94" fmla="*/ 972 w 1505"/>
                  <a:gd name="T95" fmla="*/ 450 h 625"/>
                  <a:gd name="T96" fmla="*/ 600 w 1505"/>
                  <a:gd name="T97" fmla="*/ 442 h 625"/>
                  <a:gd name="T98" fmla="*/ 676 w 1505"/>
                  <a:gd name="T99" fmla="*/ 430 h 625"/>
                  <a:gd name="T100" fmla="*/ 525 w 1505"/>
                  <a:gd name="T101" fmla="*/ 423 h 625"/>
                  <a:gd name="T102" fmla="*/ 436 w 1505"/>
                  <a:gd name="T103" fmla="*/ 205 h 625"/>
                  <a:gd name="T104" fmla="*/ 376 w 1505"/>
                  <a:gd name="T105" fmla="*/ 60 h 625"/>
                  <a:gd name="T106" fmla="*/ 438 w 1505"/>
                  <a:gd name="T107" fmla="*/ 307 h 625"/>
                  <a:gd name="T108" fmla="*/ 387 w 1505"/>
                  <a:gd name="T109" fmla="*/ 126 h 625"/>
                  <a:gd name="T110" fmla="*/ 430 w 1505"/>
                  <a:gd name="T111" fmla="*/ 289 h 625"/>
                  <a:gd name="T112" fmla="*/ 306 w 1505"/>
                  <a:gd name="T113" fmla="*/ 219 h 625"/>
                  <a:gd name="T114" fmla="*/ 246 w 1505"/>
                  <a:gd name="T115" fmla="*/ 22 h 625"/>
                  <a:gd name="T116" fmla="*/ 84 w 1505"/>
                  <a:gd name="T117" fmla="*/ 23 h 625"/>
                  <a:gd name="T118" fmla="*/ 139 w 1505"/>
                  <a:gd name="T119" fmla="*/ 41 h 625"/>
                  <a:gd name="T120" fmla="*/ 126 w 1505"/>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5" h="625">
                    <a:moveTo>
                      <a:pt x="1501" y="4"/>
                    </a:moveTo>
                    <a:cubicBezTo>
                      <a:pt x="1490" y="65"/>
                      <a:pt x="1456" y="121"/>
                      <a:pt x="1404" y="159"/>
                    </a:cubicBezTo>
                    <a:cubicBezTo>
                      <a:pt x="1364" y="192"/>
                      <a:pt x="1313" y="203"/>
                      <a:pt x="1261" y="209"/>
                    </a:cubicBezTo>
                    <a:cubicBezTo>
                      <a:pt x="1258" y="213"/>
                      <a:pt x="1262" y="217"/>
                      <a:pt x="1263" y="220"/>
                    </a:cubicBezTo>
                    <a:cubicBezTo>
                      <a:pt x="1255" y="279"/>
                      <a:pt x="1219" y="334"/>
                      <a:pt x="1161" y="357"/>
                    </a:cubicBezTo>
                    <a:cubicBezTo>
                      <a:pt x="1134" y="369"/>
                      <a:pt x="1101" y="375"/>
                      <a:pt x="1071" y="374"/>
                    </a:cubicBezTo>
                    <a:cubicBezTo>
                      <a:pt x="1056" y="378"/>
                      <a:pt x="1066" y="398"/>
                      <a:pt x="1059" y="406"/>
                    </a:cubicBezTo>
                    <a:cubicBezTo>
                      <a:pt x="1051" y="441"/>
                      <a:pt x="1026" y="475"/>
                      <a:pt x="995" y="498"/>
                    </a:cubicBezTo>
                    <a:cubicBezTo>
                      <a:pt x="974" y="506"/>
                      <a:pt x="953" y="510"/>
                      <a:pt x="930" y="511"/>
                    </a:cubicBezTo>
                    <a:cubicBezTo>
                      <a:pt x="916" y="519"/>
                      <a:pt x="897" y="511"/>
                      <a:pt x="884" y="521"/>
                    </a:cubicBezTo>
                    <a:cubicBezTo>
                      <a:pt x="841" y="528"/>
                      <a:pt x="797" y="545"/>
                      <a:pt x="775" y="587"/>
                    </a:cubicBezTo>
                    <a:cubicBezTo>
                      <a:pt x="757" y="614"/>
                      <a:pt x="757" y="614"/>
                      <a:pt x="757" y="614"/>
                    </a:cubicBezTo>
                    <a:cubicBezTo>
                      <a:pt x="754" y="614"/>
                      <a:pt x="754" y="614"/>
                      <a:pt x="754" y="614"/>
                    </a:cubicBezTo>
                    <a:cubicBezTo>
                      <a:pt x="757" y="572"/>
                      <a:pt x="799" y="545"/>
                      <a:pt x="833" y="527"/>
                    </a:cubicBezTo>
                    <a:cubicBezTo>
                      <a:pt x="896" y="500"/>
                      <a:pt x="985" y="518"/>
                      <a:pt x="1026" y="452"/>
                    </a:cubicBezTo>
                    <a:cubicBezTo>
                      <a:pt x="1040" y="429"/>
                      <a:pt x="1048" y="400"/>
                      <a:pt x="1053" y="373"/>
                    </a:cubicBezTo>
                    <a:cubicBezTo>
                      <a:pt x="1056" y="370"/>
                      <a:pt x="1056" y="370"/>
                      <a:pt x="1056" y="370"/>
                    </a:cubicBezTo>
                    <a:cubicBezTo>
                      <a:pt x="1125" y="367"/>
                      <a:pt x="1194" y="345"/>
                      <a:pt x="1229" y="281"/>
                    </a:cubicBezTo>
                    <a:cubicBezTo>
                      <a:pt x="1241" y="256"/>
                      <a:pt x="1250" y="232"/>
                      <a:pt x="1253" y="204"/>
                    </a:cubicBezTo>
                    <a:cubicBezTo>
                      <a:pt x="1262" y="197"/>
                      <a:pt x="1275" y="202"/>
                      <a:pt x="1286" y="198"/>
                    </a:cubicBezTo>
                    <a:cubicBezTo>
                      <a:pt x="1315" y="188"/>
                      <a:pt x="1348" y="186"/>
                      <a:pt x="1374" y="166"/>
                    </a:cubicBezTo>
                    <a:cubicBezTo>
                      <a:pt x="1412" y="139"/>
                      <a:pt x="1449" y="109"/>
                      <a:pt x="1469" y="65"/>
                    </a:cubicBezTo>
                    <a:cubicBezTo>
                      <a:pt x="1476" y="46"/>
                      <a:pt x="1484" y="25"/>
                      <a:pt x="1489" y="4"/>
                    </a:cubicBezTo>
                    <a:cubicBezTo>
                      <a:pt x="1465" y="4"/>
                      <a:pt x="1465" y="4"/>
                      <a:pt x="1465" y="4"/>
                    </a:cubicBezTo>
                    <a:cubicBezTo>
                      <a:pt x="1465" y="5"/>
                      <a:pt x="1465" y="5"/>
                      <a:pt x="1465" y="5"/>
                    </a:cubicBezTo>
                    <a:cubicBezTo>
                      <a:pt x="1462" y="46"/>
                      <a:pt x="1432" y="75"/>
                      <a:pt x="1409" y="105"/>
                    </a:cubicBezTo>
                    <a:cubicBezTo>
                      <a:pt x="1378" y="128"/>
                      <a:pt x="1346" y="155"/>
                      <a:pt x="1308" y="163"/>
                    </a:cubicBezTo>
                    <a:cubicBezTo>
                      <a:pt x="1289" y="174"/>
                      <a:pt x="1263" y="177"/>
                      <a:pt x="1241" y="177"/>
                    </a:cubicBezTo>
                    <a:cubicBezTo>
                      <a:pt x="1238" y="178"/>
                      <a:pt x="1232" y="180"/>
                      <a:pt x="1232" y="184"/>
                    </a:cubicBezTo>
                    <a:cubicBezTo>
                      <a:pt x="1237" y="243"/>
                      <a:pt x="1205" y="295"/>
                      <a:pt x="1153" y="323"/>
                    </a:cubicBezTo>
                    <a:cubicBezTo>
                      <a:pt x="1121" y="342"/>
                      <a:pt x="1084" y="343"/>
                      <a:pt x="1047" y="344"/>
                    </a:cubicBezTo>
                    <a:cubicBezTo>
                      <a:pt x="1041" y="346"/>
                      <a:pt x="1035" y="340"/>
                      <a:pt x="1031" y="346"/>
                    </a:cubicBezTo>
                    <a:cubicBezTo>
                      <a:pt x="1031" y="366"/>
                      <a:pt x="1024" y="387"/>
                      <a:pt x="1022" y="406"/>
                    </a:cubicBezTo>
                    <a:cubicBezTo>
                      <a:pt x="1015" y="433"/>
                      <a:pt x="994" y="459"/>
                      <a:pt x="967" y="470"/>
                    </a:cubicBezTo>
                    <a:cubicBezTo>
                      <a:pt x="932" y="494"/>
                      <a:pt x="887" y="485"/>
                      <a:pt x="847" y="497"/>
                    </a:cubicBezTo>
                    <a:cubicBezTo>
                      <a:pt x="807" y="503"/>
                      <a:pt x="771" y="533"/>
                      <a:pt x="752" y="569"/>
                    </a:cubicBezTo>
                    <a:cubicBezTo>
                      <a:pt x="749" y="569"/>
                      <a:pt x="749" y="569"/>
                      <a:pt x="749" y="569"/>
                    </a:cubicBezTo>
                    <a:cubicBezTo>
                      <a:pt x="731" y="543"/>
                      <a:pt x="709" y="518"/>
                      <a:pt x="679" y="505"/>
                    </a:cubicBezTo>
                    <a:cubicBezTo>
                      <a:pt x="630" y="477"/>
                      <a:pt x="568" y="491"/>
                      <a:pt x="520" y="459"/>
                    </a:cubicBezTo>
                    <a:cubicBezTo>
                      <a:pt x="491" y="446"/>
                      <a:pt x="482" y="414"/>
                      <a:pt x="475" y="388"/>
                    </a:cubicBezTo>
                    <a:cubicBezTo>
                      <a:pt x="466" y="373"/>
                      <a:pt x="469" y="356"/>
                      <a:pt x="467" y="340"/>
                    </a:cubicBezTo>
                    <a:cubicBezTo>
                      <a:pt x="416" y="341"/>
                      <a:pt x="370" y="333"/>
                      <a:pt x="329" y="307"/>
                    </a:cubicBezTo>
                    <a:cubicBezTo>
                      <a:pt x="308" y="290"/>
                      <a:pt x="296" y="267"/>
                      <a:pt x="286" y="244"/>
                    </a:cubicBezTo>
                    <a:cubicBezTo>
                      <a:pt x="274" y="219"/>
                      <a:pt x="264" y="191"/>
                      <a:pt x="267" y="163"/>
                    </a:cubicBezTo>
                    <a:cubicBezTo>
                      <a:pt x="260" y="163"/>
                      <a:pt x="251" y="162"/>
                      <a:pt x="244" y="165"/>
                    </a:cubicBezTo>
                    <a:cubicBezTo>
                      <a:pt x="236" y="160"/>
                      <a:pt x="222" y="163"/>
                      <a:pt x="217" y="154"/>
                    </a:cubicBezTo>
                    <a:cubicBezTo>
                      <a:pt x="219" y="152"/>
                      <a:pt x="219" y="152"/>
                      <a:pt x="219" y="152"/>
                    </a:cubicBezTo>
                    <a:cubicBezTo>
                      <a:pt x="237" y="156"/>
                      <a:pt x="253" y="159"/>
                      <a:pt x="272" y="156"/>
                    </a:cubicBezTo>
                    <a:cubicBezTo>
                      <a:pt x="278" y="159"/>
                      <a:pt x="278" y="159"/>
                      <a:pt x="278" y="159"/>
                    </a:cubicBezTo>
                    <a:cubicBezTo>
                      <a:pt x="276" y="202"/>
                      <a:pt x="293" y="243"/>
                      <a:pt x="317" y="277"/>
                    </a:cubicBezTo>
                    <a:cubicBezTo>
                      <a:pt x="342" y="312"/>
                      <a:pt x="381" y="325"/>
                      <a:pt x="420" y="329"/>
                    </a:cubicBezTo>
                    <a:cubicBezTo>
                      <a:pt x="438" y="331"/>
                      <a:pt x="457" y="325"/>
                      <a:pt x="473" y="332"/>
                    </a:cubicBezTo>
                    <a:cubicBezTo>
                      <a:pt x="475" y="336"/>
                      <a:pt x="477" y="340"/>
                      <a:pt x="474" y="344"/>
                    </a:cubicBezTo>
                    <a:cubicBezTo>
                      <a:pt x="480" y="385"/>
                      <a:pt x="488" y="429"/>
                      <a:pt x="529" y="453"/>
                    </a:cubicBezTo>
                    <a:cubicBezTo>
                      <a:pt x="552" y="464"/>
                      <a:pt x="575" y="477"/>
                      <a:pt x="601" y="476"/>
                    </a:cubicBezTo>
                    <a:cubicBezTo>
                      <a:pt x="654" y="487"/>
                      <a:pt x="723" y="491"/>
                      <a:pt x="746" y="553"/>
                    </a:cubicBezTo>
                    <a:cubicBezTo>
                      <a:pt x="759" y="544"/>
                      <a:pt x="763" y="527"/>
                      <a:pt x="775" y="517"/>
                    </a:cubicBezTo>
                    <a:cubicBezTo>
                      <a:pt x="813" y="490"/>
                      <a:pt x="858" y="475"/>
                      <a:pt x="908" y="475"/>
                    </a:cubicBezTo>
                    <a:cubicBezTo>
                      <a:pt x="941" y="472"/>
                      <a:pt x="975" y="461"/>
                      <a:pt x="997" y="433"/>
                    </a:cubicBezTo>
                    <a:cubicBezTo>
                      <a:pt x="1018" y="406"/>
                      <a:pt x="1014" y="372"/>
                      <a:pt x="1019" y="339"/>
                    </a:cubicBezTo>
                    <a:cubicBezTo>
                      <a:pt x="1024" y="334"/>
                      <a:pt x="1024" y="334"/>
                      <a:pt x="1024" y="334"/>
                    </a:cubicBezTo>
                    <a:cubicBezTo>
                      <a:pt x="1073" y="332"/>
                      <a:pt x="1131" y="332"/>
                      <a:pt x="1172" y="301"/>
                    </a:cubicBezTo>
                    <a:cubicBezTo>
                      <a:pt x="1207" y="274"/>
                      <a:pt x="1221" y="232"/>
                      <a:pt x="1219" y="187"/>
                    </a:cubicBezTo>
                    <a:cubicBezTo>
                      <a:pt x="1219" y="180"/>
                      <a:pt x="1214" y="170"/>
                      <a:pt x="1216" y="164"/>
                    </a:cubicBezTo>
                    <a:cubicBezTo>
                      <a:pt x="1263" y="160"/>
                      <a:pt x="1305" y="151"/>
                      <a:pt x="1345" y="130"/>
                    </a:cubicBezTo>
                    <a:cubicBezTo>
                      <a:pt x="1345" y="126"/>
                      <a:pt x="1345" y="126"/>
                      <a:pt x="1345" y="126"/>
                    </a:cubicBezTo>
                    <a:cubicBezTo>
                      <a:pt x="1334" y="129"/>
                      <a:pt x="1324" y="137"/>
                      <a:pt x="1314" y="136"/>
                    </a:cubicBezTo>
                    <a:cubicBezTo>
                      <a:pt x="1314" y="127"/>
                      <a:pt x="1313" y="118"/>
                      <a:pt x="1312" y="108"/>
                    </a:cubicBezTo>
                    <a:cubicBezTo>
                      <a:pt x="1311" y="95"/>
                      <a:pt x="1296" y="88"/>
                      <a:pt x="1288" y="81"/>
                    </a:cubicBezTo>
                    <a:cubicBezTo>
                      <a:pt x="1305" y="81"/>
                      <a:pt x="1326" y="72"/>
                      <a:pt x="1342" y="83"/>
                    </a:cubicBezTo>
                    <a:cubicBezTo>
                      <a:pt x="1349" y="84"/>
                      <a:pt x="1354" y="102"/>
                      <a:pt x="1363" y="91"/>
                    </a:cubicBezTo>
                    <a:cubicBezTo>
                      <a:pt x="1365" y="83"/>
                      <a:pt x="1359" y="76"/>
                      <a:pt x="1357" y="70"/>
                    </a:cubicBezTo>
                    <a:cubicBezTo>
                      <a:pt x="1367" y="73"/>
                      <a:pt x="1378" y="76"/>
                      <a:pt x="1390" y="77"/>
                    </a:cubicBezTo>
                    <a:cubicBezTo>
                      <a:pt x="1397" y="77"/>
                      <a:pt x="1406" y="68"/>
                      <a:pt x="1409" y="77"/>
                    </a:cubicBezTo>
                    <a:cubicBezTo>
                      <a:pt x="1393" y="97"/>
                      <a:pt x="1368" y="109"/>
                      <a:pt x="1349" y="125"/>
                    </a:cubicBezTo>
                    <a:cubicBezTo>
                      <a:pt x="1360" y="122"/>
                      <a:pt x="1372" y="114"/>
                      <a:pt x="1382" y="107"/>
                    </a:cubicBezTo>
                    <a:cubicBezTo>
                      <a:pt x="1422" y="85"/>
                      <a:pt x="1443" y="45"/>
                      <a:pt x="1453" y="4"/>
                    </a:cubicBezTo>
                    <a:cubicBezTo>
                      <a:pt x="1448" y="4"/>
                      <a:pt x="1448" y="4"/>
                      <a:pt x="1448" y="4"/>
                    </a:cubicBezTo>
                    <a:cubicBezTo>
                      <a:pt x="1443" y="24"/>
                      <a:pt x="1436" y="44"/>
                      <a:pt x="1424" y="62"/>
                    </a:cubicBezTo>
                    <a:cubicBezTo>
                      <a:pt x="1423" y="63"/>
                      <a:pt x="1423" y="63"/>
                      <a:pt x="1423" y="63"/>
                    </a:cubicBezTo>
                    <a:cubicBezTo>
                      <a:pt x="1418" y="50"/>
                      <a:pt x="1411" y="34"/>
                      <a:pt x="1395" y="29"/>
                    </a:cubicBezTo>
                    <a:cubicBezTo>
                      <a:pt x="1379" y="28"/>
                      <a:pt x="1361" y="30"/>
                      <a:pt x="1347" y="40"/>
                    </a:cubicBezTo>
                    <a:cubicBezTo>
                      <a:pt x="1337" y="36"/>
                      <a:pt x="1331" y="25"/>
                      <a:pt x="1322" y="19"/>
                    </a:cubicBezTo>
                    <a:cubicBezTo>
                      <a:pt x="1314" y="13"/>
                      <a:pt x="1305" y="9"/>
                      <a:pt x="1296" y="7"/>
                    </a:cubicBezTo>
                    <a:cubicBezTo>
                      <a:pt x="1297" y="6"/>
                      <a:pt x="1298" y="5"/>
                      <a:pt x="1299" y="4"/>
                    </a:cubicBezTo>
                    <a:cubicBezTo>
                      <a:pt x="1286" y="4"/>
                      <a:pt x="1286" y="4"/>
                      <a:pt x="1286" y="4"/>
                    </a:cubicBezTo>
                    <a:cubicBezTo>
                      <a:pt x="1285" y="5"/>
                      <a:pt x="1284" y="5"/>
                      <a:pt x="1282" y="5"/>
                    </a:cubicBezTo>
                    <a:cubicBezTo>
                      <a:pt x="1274" y="10"/>
                      <a:pt x="1262" y="10"/>
                      <a:pt x="1253" y="12"/>
                    </a:cubicBezTo>
                    <a:cubicBezTo>
                      <a:pt x="1251" y="10"/>
                      <a:pt x="1250" y="7"/>
                      <a:pt x="1250" y="4"/>
                    </a:cubicBezTo>
                    <a:cubicBezTo>
                      <a:pt x="1243" y="4"/>
                      <a:pt x="1243" y="4"/>
                      <a:pt x="1243" y="4"/>
                    </a:cubicBezTo>
                    <a:cubicBezTo>
                      <a:pt x="1246" y="9"/>
                      <a:pt x="1248" y="14"/>
                      <a:pt x="1242" y="18"/>
                    </a:cubicBezTo>
                    <a:cubicBezTo>
                      <a:pt x="1239" y="14"/>
                      <a:pt x="1237" y="9"/>
                      <a:pt x="1234" y="4"/>
                    </a:cubicBezTo>
                    <a:cubicBezTo>
                      <a:pt x="1219" y="4"/>
                      <a:pt x="1219" y="4"/>
                      <a:pt x="1219" y="4"/>
                    </a:cubicBezTo>
                    <a:cubicBezTo>
                      <a:pt x="1226" y="5"/>
                      <a:pt x="1232" y="9"/>
                      <a:pt x="1234" y="16"/>
                    </a:cubicBezTo>
                    <a:cubicBezTo>
                      <a:pt x="1234" y="22"/>
                      <a:pt x="1232" y="30"/>
                      <a:pt x="1226" y="31"/>
                    </a:cubicBezTo>
                    <a:cubicBezTo>
                      <a:pt x="1219" y="35"/>
                      <a:pt x="1212" y="35"/>
                      <a:pt x="1206" y="32"/>
                    </a:cubicBezTo>
                    <a:cubicBezTo>
                      <a:pt x="1200" y="28"/>
                      <a:pt x="1199" y="20"/>
                      <a:pt x="1201" y="14"/>
                    </a:cubicBezTo>
                    <a:cubicBezTo>
                      <a:pt x="1203" y="8"/>
                      <a:pt x="1210" y="8"/>
                      <a:pt x="1214" y="4"/>
                    </a:cubicBezTo>
                    <a:cubicBezTo>
                      <a:pt x="1215" y="4"/>
                      <a:pt x="1215" y="4"/>
                      <a:pt x="1215" y="4"/>
                    </a:cubicBezTo>
                    <a:cubicBezTo>
                      <a:pt x="1201" y="4"/>
                      <a:pt x="1201" y="4"/>
                      <a:pt x="1201" y="4"/>
                    </a:cubicBezTo>
                    <a:cubicBezTo>
                      <a:pt x="1200" y="4"/>
                      <a:pt x="1200" y="5"/>
                      <a:pt x="1200" y="5"/>
                    </a:cubicBezTo>
                    <a:cubicBezTo>
                      <a:pt x="1195" y="12"/>
                      <a:pt x="1191" y="20"/>
                      <a:pt x="1196" y="29"/>
                    </a:cubicBezTo>
                    <a:cubicBezTo>
                      <a:pt x="1201" y="40"/>
                      <a:pt x="1215" y="43"/>
                      <a:pt x="1226" y="38"/>
                    </a:cubicBezTo>
                    <a:cubicBezTo>
                      <a:pt x="1236" y="33"/>
                      <a:pt x="1236" y="33"/>
                      <a:pt x="1236" y="33"/>
                    </a:cubicBezTo>
                    <a:cubicBezTo>
                      <a:pt x="1236" y="41"/>
                      <a:pt x="1225" y="44"/>
                      <a:pt x="1218" y="46"/>
                    </a:cubicBezTo>
                    <a:cubicBezTo>
                      <a:pt x="1209" y="48"/>
                      <a:pt x="1202" y="45"/>
                      <a:pt x="1196" y="43"/>
                    </a:cubicBezTo>
                    <a:cubicBezTo>
                      <a:pt x="1190" y="36"/>
                      <a:pt x="1186" y="27"/>
                      <a:pt x="1186" y="17"/>
                    </a:cubicBezTo>
                    <a:cubicBezTo>
                      <a:pt x="1186" y="12"/>
                      <a:pt x="1188" y="8"/>
                      <a:pt x="1191" y="4"/>
                    </a:cubicBezTo>
                    <a:cubicBezTo>
                      <a:pt x="1184" y="4"/>
                      <a:pt x="1184" y="4"/>
                      <a:pt x="1184" y="4"/>
                    </a:cubicBezTo>
                    <a:cubicBezTo>
                      <a:pt x="1182" y="5"/>
                      <a:pt x="1180" y="6"/>
                      <a:pt x="1178" y="4"/>
                    </a:cubicBezTo>
                    <a:cubicBezTo>
                      <a:pt x="1150" y="4"/>
                      <a:pt x="1150" y="4"/>
                      <a:pt x="1150" y="4"/>
                    </a:cubicBezTo>
                    <a:cubicBezTo>
                      <a:pt x="1122" y="16"/>
                      <a:pt x="1092" y="36"/>
                      <a:pt x="1084" y="67"/>
                    </a:cubicBezTo>
                    <a:cubicBezTo>
                      <a:pt x="1086" y="71"/>
                      <a:pt x="1083" y="79"/>
                      <a:pt x="1089" y="78"/>
                    </a:cubicBezTo>
                    <a:cubicBezTo>
                      <a:pt x="1110" y="69"/>
                      <a:pt x="1127" y="91"/>
                      <a:pt x="1150" y="87"/>
                    </a:cubicBezTo>
                    <a:cubicBezTo>
                      <a:pt x="1161" y="83"/>
                      <a:pt x="1172" y="80"/>
                      <a:pt x="1182" y="75"/>
                    </a:cubicBezTo>
                    <a:cubicBezTo>
                      <a:pt x="1185" y="87"/>
                      <a:pt x="1186" y="103"/>
                      <a:pt x="1193" y="115"/>
                    </a:cubicBezTo>
                    <a:cubicBezTo>
                      <a:pt x="1207" y="129"/>
                      <a:pt x="1199" y="149"/>
                      <a:pt x="1195" y="166"/>
                    </a:cubicBezTo>
                    <a:cubicBezTo>
                      <a:pt x="1181" y="164"/>
                      <a:pt x="1193" y="178"/>
                      <a:pt x="1188" y="184"/>
                    </a:cubicBezTo>
                    <a:cubicBezTo>
                      <a:pt x="1180" y="201"/>
                      <a:pt x="1169" y="216"/>
                      <a:pt x="1151" y="222"/>
                    </a:cubicBezTo>
                    <a:cubicBezTo>
                      <a:pt x="1135" y="224"/>
                      <a:pt x="1123" y="230"/>
                      <a:pt x="1107" y="226"/>
                    </a:cubicBezTo>
                    <a:cubicBezTo>
                      <a:pt x="1108" y="221"/>
                      <a:pt x="1108" y="221"/>
                      <a:pt x="1108" y="221"/>
                    </a:cubicBezTo>
                    <a:cubicBezTo>
                      <a:pt x="1127" y="207"/>
                      <a:pt x="1142" y="193"/>
                      <a:pt x="1161" y="180"/>
                    </a:cubicBezTo>
                    <a:cubicBezTo>
                      <a:pt x="1174" y="167"/>
                      <a:pt x="1173" y="151"/>
                      <a:pt x="1174" y="134"/>
                    </a:cubicBezTo>
                    <a:cubicBezTo>
                      <a:pt x="1169" y="116"/>
                      <a:pt x="1150" y="104"/>
                      <a:pt x="1134" y="100"/>
                    </a:cubicBezTo>
                    <a:cubicBezTo>
                      <a:pt x="1129" y="107"/>
                      <a:pt x="1136" y="117"/>
                      <a:pt x="1134" y="125"/>
                    </a:cubicBezTo>
                    <a:cubicBezTo>
                      <a:pt x="1128" y="146"/>
                      <a:pt x="1127" y="166"/>
                      <a:pt x="1133" y="187"/>
                    </a:cubicBezTo>
                    <a:cubicBezTo>
                      <a:pt x="1123" y="207"/>
                      <a:pt x="1103" y="228"/>
                      <a:pt x="1078" y="224"/>
                    </a:cubicBezTo>
                    <a:cubicBezTo>
                      <a:pt x="1056" y="219"/>
                      <a:pt x="1034" y="213"/>
                      <a:pt x="1015" y="202"/>
                    </a:cubicBezTo>
                    <a:cubicBezTo>
                      <a:pt x="1036" y="194"/>
                      <a:pt x="1055" y="181"/>
                      <a:pt x="1076" y="173"/>
                    </a:cubicBezTo>
                    <a:cubicBezTo>
                      <a:pt x="1092" y="163"/>
                      <a:pt x="1101" y="146"/>
                      <a:pt x="1106" y="131"/>
                    </a:cubicBezTo>
                    <a:cubicBezTo>
                      <a:pt x="1109" y="114"/>
                      <a:pt x="1104" y="97"/>
                      <a:pt x="1098" y="83"/>
                    </a:cubicBezTo>
                    <a:cubicBezTo>
                      <a:pt x="1094" y="88"/>
                      <a:pt x="1091" y="95"/>
                      <a:pt x="1088" y="100"/>
                    </a:cubicBezTo>
                    <a:cubicBezTo>
                      <a:pt x="1074" y="115"/>
                      <a:pt x="1053" y="124"/>
                      <a:pt x="1048" y="146"/>
                    </a:cubicBezTo>
                    <a:cubicBezTo>
                      <a:pt x="1047" y="161"/>
                      <a:pt x="1040" y="176"/>
                      <a:pt x="1033" y="188"/>
                    </a:cubicBezTo>
                    <a:cubicBezTo>
                      <a:pt x="1022" y="193"/>
                      <a:pt x="1009" y="200"/>
                      <a:pt x="996" y="193"/>
                    </a:cubicBezTo>
                    <a:cubicBezTo>
                      <a:pt x="970" y="178"/>
                      <a:pt x="941" y="153"/>
                      <a:pt x="933" y="123"/>
                    </a:cubicBezTo>
                    <a:cubicBezTo>
                      <a:pt x="932" y="119"/>
                      <a:pt x="929" y="115"/>
                      <a:pt x="926" y="111"/>
                    </a:cubicBezTo>
                    <a:cubicBezTo>
                      <a:pt x="924" y="114"/>
                      <a:pt x="924" y="114"/>
                      <a:pt x="924" y="114"/>
                    </a:cubicBezTo>
                    <a:cubicBezTo>
                      <a:pt x="920" y="114"/>
                      <a:pt x="920" y="110"/>
                      <a:pt x="918" y="108"/>
                    </a:cubicBezTo>
                    <a:cubicBezTo>
                      <a:pt x="918" y="129"/>
                      <a:pt x="913" y="155"/>
                      <a:pt x="889" y="162"/>
                    </a:cubicBezTo>
                    <a:cubicBezTo>
                      <a:pt x="870" y="167"/>
                      <a:pt x="846" y="156"/>
                      <a:pt x="832" y="172"/>
                    </a:cubicBezTo>
                    <a:cubicBezTo>
                      <a:pt x="825" y="183"/>
                      <a:pt x="811" y="182"/>
                      <a:pt x="801" y="185"/>
                    </a:cubicBezTo>
                    <a:cubicBezTo>
                      <a:pt x="811" y="200"/>
                      <a:pt x="831" y="205"/>
                      <a:pt x="849" y="204"/>
                    </a:cubicBezTo>
                    <a:cubicBezTo>
                      <a:pt x="865" y="200"/>
                      <a:pt x="881" y="193"/>
                      <a:pt x="892" y="178"/>
                    </a:cubicBezTo>
                    <a:cubicBezTo>
                      <a:pt x="895" y="178"/>
                      <a:pt x="895" y="178"/>
                      <a:pt x="895" y="178"/>
                    </a:cubicBezTo>
                    <a:cubicBezTo>
                      <a:pt x="897" y="199"/>
                      <a:pt x="870" y="213"/>
                      <a:pt x="872" y="233"/>
                    </a:cubicBezTo>
                    <a:cubicBezTo>
                      <a:pt x="869" y="254"/>
                      <a:pt x="892" y="267"/>
                      <a:pt x="898" y="285"/>
                    </a:cubicBezTo>
                    <a:cubicBezTo>
                      <a:pt x="899" y="287"/>
                      <a:pt x="902" y="287"/>
                      <a:pt x="903" y="285"/>
                    </a:cubicBezTo>
                    <a:cubicBezTo>
                      <a:pt x="907" y="263"/>
                      <a:pt x="919" y="243"/>
                      <a:pt x="911" y="221"/>
                    </a:cubicBezTo>
                    <a:cubicBezTo>
                      <a:pt x="901" y="206"/>
                      <a:pt x="900" y="187"/>
                      <a:pt x="904" y="170"/>
                    </a:cubicBezTo>
                    <a:cubicBezTo>
                      <a:pt x="910" y="154"/>
                      <a:pt x="918" y="139"/>
                      <a:pt x="924" y="123"/>
                    </a:cubicBezTo>
                    <a:cubicBezTo>
                      <a:pt x="938" y="133"/>
                      <a:pt x="935" y="156"/>
                      <a:pt x="939" y="172"/>
                    </a:cubicBezTo>
                    <a:cubicBezTo>
                      <a:pt x="943" y="220"/>
                      <a:pt x="933" y="262"/>
                      <a:pt x="912" y="301"/>
                    </a:cubicBezTo>
                    <a:cubicBezTo>
                      <a:pt x="905" y="309"/>
                      <a:pt x="895" y="311"/>
                      <a:pt x="885" y="314"/>
                    </a:cubicBezTo>
                    <a:cubicBezTo>
                      <a:pt x="870" y="303"/>
                      <a:pt x="859" y="286"/>
                      <a:pt x="839" y="286"/>
                    </a:cubicBezTo>
                    <a:cubicBezTo>
                      <a:pt x="831" y="282"/>
                      <a:pt x="832" y="273"/>
                      <a:pt x="827" y="268"/>
                    </a:cubicBezTo>
                    <a:cubicBezTo>
                      <a:pt x="819" y="273"/>
                      <a:pt x="824" y="283"/>
                      <a:pt x="820" y="291"/>
                    </a:cubicBezTo>
                    <a:cubicBezTo>
                      <a:pt x="816" y="301"/>
                      <a:pt x="814" y="312"/>
                      <a:pt x="818" y="323"/>
                    </a:cubicBezTo>
                    <a:cubicBezTo>
                      <a:pt x="825" y="337"/>
                      <a:pt x="839" y="340"/>
                      <a:pt x="852" y="342"/>
                    </a:cubicBezTo>
                    <a:cubicBezTo>
                      <a:pt x="868" y="339"/>
                      <a:pt x="880" y="329"/>
                      <a:pt x="893" y="320"/>
                    </a:cubicBezTo>
                    <a:cubicBezTo>
                      <a:pt x="897" y="320"/>
                      <a:pt x="897" y="320"/>
                      <a:pt x="897" y="320"/>
                    </a:cubicBezTo>
                    <a:cubicBezTo>
                      <a:pt x="889" y="343"/>
                      <a:pt x="862" y="361"/>
                      <a:pt x="840" y="372"/>
                    </a:cubicBezTo>
                    <a:cubicBezTo>
                      <a:pt x="808" y="387"/>
                      <a:pt x="768" y="387"/>
                      <a:pt x="733" y="383"/>
                    </a:cubicBezTo>
                    <a:cubicBezTo>
                      <a:pt x="719" y="375"/>
                      <a:pt x="702" y="369"/>
                      <a:pt x="695" y="353"/>
                    </a:cubicBezTo>
                    <a:cubicBezTo>
                      <a:pt x="697" y="342"/>
                      <a:pt x="701" y="329"/>
                      <a:pt x="712" y="326"/>
                    </a:cubicBezTo>
                    <a:cubicBezTo>
                      <a:pt x="730" y="320"/>
                      <a:pt x="727" y="339"/>
                      <a:pt x="739" y="346"/>
                    </a:cubicBezTo>
                    <a:cubicBezTo>
                      <a:pt x="755" y="358"/>
                      <a:pt x="777" y="366"/>
                      <a:pt x="798" y="359"/>
                    </a:cubicBezTo>
                    <a:cubicBezTo>
                      <a:pt x="802" y="356"/>
                      <a:pt x="809" y="363"/>
                      <a:pt x="809" y="355"/>
                    </a:cubicBezTo>
                    <a:cubicBezTo>
                      <a:pt x="803" y="341"/>
                      <a:pt x="799" y="326"/>
                      <a:pt x="786" y="318"/>
                    </a:cubicBezTo>
                    <a:cubicBezTo>
                      <a:pt x="776" y="311"/>
                      <a:pt x="763" y="306"/>
                      <a:pt x="751" y="312"/>
                    </a:cubicBezTo>
                    <a:cubicBezTo>
                      <a:pt x="739" y="322"/>
                      <a:pt x="727" y="307"/>
                      <a:pt x="716" y="315"/>
                    </a:cubicBezTo>
                    <a:cubicBezTo>
                      <a:pt x="703" y="321"/>
                      <a:pt x="696" y="331"/>
                      <a:pt x="690" y="342"/>
                    </a:cubicBezTo>
                    <a:cubicBezTo>
                      <a:pt x="684" y="337"/>
                      <a:pt x="681" y="330"/>
                      <a:pt x="681" y="323"/>
                    </a:cubicBezTo>
                    <a:cubicBezTo>
                      <a:pt x="682" y="306"/>
                      <a:pt x="694" y="295"/>
                      <a:pt x="695" y="278"/>
                    </a:cubicBezTo>
                    <a:cubicBezTo>
                      <a:pt x="698" y="276"/>
                      <a:pt x="698" y="276"/>
                      <a:pt x="698" y="276"/>
                    </a:cubicBezTo>
                    <a:cubicBezTo>
                      <a:pt x="713" y="298"/>
                      <a:pt x="738" y="313"/>
                      <a:pt x="765" y="306"/>
                    </a:cubicBezTo>
                    <a:cubicBezTo>
                      <a:pt x="779" y="301"/>
                      <a:pt x="792" y="310"/>
                      <a:pt x="805" y="306"/>
                    </a:cubicBezTo>
                    <a:cubicBezTo>
                      <a:pt x="811" y="281"/>
                      <a:pt x="803" y="253"/>
                      <a:pt x="781" y="236"/>
                    </a:cubicBezTo>
                    <a:cubicBezTo>
                      <a:pt x="774" y="229"/>
                      <a:pt x="767" y="227"/>
                      <a:pt x="761" y="222"/>
                    </a:cubicBezTo>
                    <a:cubicBezTo>
                      <a:pt x="765" y="214"/>
                      <a:pt x="774" y="211"/>
                      <a:pt x="781" y="207"/>
                    </a:cubicBezTo>
                    <a:cubicBezTo>
                      <a:pt x="800" y="186"/>
                      <a:pt x="801" y="163"/>
                      <a:pt x="799" y="137"/>
                    </a:cubicBezTo>
                    <a:cubicBezTo>
                      <a:pt x="799" y="133"/>
                      <a:pt x="804" y="128"/>
                      <a:pt x="799" y="124"/>
                    </a:cubicBezTo>
                    <a:cubicBezTo>
                      <a:pt x="780" y="127"/>
                      <a:pt x="762" y="118"/>
                      <a:pt x="744" y="123"/>
                    </a:cubicBezTo>
                    <a:cubicBezTo>
                      <a:pt x="753" y="100"/>
                      <a:pt x="774" y="79"/>
                      <a:pt x="800" y="74"/>
                    </a:cubicBezTo>
                    <a:cubicBezTo>
                      <a:pt x="804" y="75"/>
                      <a:pt x="804" y="75"/>
                      <a:pt x="804" y="75"/>
                    </a:cubicBezTo>
                    <a:cubicBezTo>
                      <a:pt x="814" y="88"/>
                      <a:pt x="820" y="105"/>
                      <a:pt x="838" y="108"/>
                    </a:cubicBezTo>
                    <a:cubicBezTo>
                      <a:pt x="855" y="112"/>
                      <a:pt x="871" y="118"/>
                      <a:pt x="890" y="117"/>
                    </a:cubicBezTo>
                    <a:cubicBezTo>
                      <a:pt x="894" y="109"/>
                      <a:pt x="888" y="97"/>
                      <a:pt x="884" y="88"/>
                    </a:cubicBezTo>
                    <a:cubicBezTo>
                      <a:pt x="879" y="76"/>
                      <a:pt x="867" y="64"/>
                      <a:pt x="852" y="65"/>
                    </a:cubicBezTo>
                    <a:cubicBezTo>
                      <a:pt x="837" y="65"/>
                      <a:pt x="823" y="71"/>
                      <a:pt x="809" y="66"/>
                    </a:cubicBezTo>
                    <a:cubicBezTo>
                      <a:pt x="793" y="69"/>
                      <a:pt x="779" y="76"/>
                      <a:pt x="764" y="83"/>
                    </a:cubicBezTo>
                    <a:cubicBezTo>
                      <a:pt x="761" y="72"/>
                      <a:pt x="769" y="63"/>
                      <a:pt x="773" y="54"/>
                    </a:cubicBezTo>
                    <a:cubicBezTo>
                      <a:pt x="774" y="43"/>
                      <a:pt x="778" y="31"/>
                      <a:pt x="772" y="20"/>
                    </a:cubicBezTo>
                    <a:cubicBezTo>
                      <a:pt x="766" y="9"/>
                      <a:pt x="755" y="8"/>
                      <a:pt x="744" y="4"/>
                    </a:cubicBezTo>
                    <a:cubicBezTo>
                      <a:pt x="726" y="4"/>
                      <a:pt x="726" y="4"/>
                      <a:pt x="726" y="4"/>
                    </a:cubicBezTo>
                    <a:cubicBezTo>
                      <a:pt x="732" y="19"/>
                      <a:pt x="732" y="36"/>
                      <a:pt x="741" y="49"/>
                    </a:cubicBezTo>
                    <a:cubicBezTo>
                      <a:pt x="748" y="60"/>
                      <a:pt x="765" y="66"/>
                      <a:pt x="756" y="82"/>
                    </a:cubicBezTo>
                    <a:cubicBezTo>
                      <a:pt x="753" y="95"/>
                      <a:pt x="753" y="95"/>
                      <a:pt x="753" y="95"/>
                    </a:cubicBezTo>
                    <a:cubicBezTo>
                      <a:pt x="744" y="106"/>
                      <a:pt x="737" y="117"/>
                      <a:pt x="732" y="129"/>
                    </a:cubicBezTo>
                    <a:cubicBezTo>
                      <a:pt x="724" y="136"/>
                      <a:pt x="713" y="141"/>
                      <a:pt x="708" y="151"/>
                    </a:cubicBezTo>
                    <a:cubicBezTo>
                      <a:pt x="704" y="145"/>
                      <a:pt x="702" y="136"/>
                      <a:pt x="698" y="128"/>
                    </a:cubicBezTo>
                    <a:cubicBezTo>
                      <a:pt x="682" y="106"/>
                      <a:pt x="662" y="89"/>
                      <a:pt x="638" y="78"/>
                    </a:cubicBezTo>
                    <a:cubicBezTo>
                      <a:pt x="630" y="81"/>
                      <a:pt x="637" y="90"/>
                      <a:pt x="637" y="95"/>
                    </a:cubicBezTo>
                    <a:cubicBezTo>
                      <a:pt x="623" y="118"/>
                      <a:pt x="612" y="143"/>
                      <a:pt x="618" y="170"/>
                    </a:cubicBezTo>
                    <a:cubicBezTo>
                      <a:pt x="614" y="172"/>
                      <a:pt x="608" y="170"/>
                      <a:pt x="604" y="169"/>
                    </a:cubicBezTo>
                    <a:cubicBezTo>
                      <a:pt x="599" y="151"/>
                      <a:pt x="592" y="133"/>
                      <a:pt x="582" y="117"/>
                    </a:cubicBezTo>
                    <a:cubicBezTo>
                      <a:pt x="581" y="108"/>
                      <a:pt x="578" y="95"/>
                      <a:pt x="587" y="90"/>
                    </a:cubicBezTo>
                    <a:cubicBezTo>
                      <a:pt x="613" y="84"/>
                      <a:pt x="640" y="66"/>
                      <a:pt x="645" y="38"/>
                    </a:cubicBezTo>
                    <a:cubicBezTo>
                      <a:pt x="644" y="30"/>
                      <a:pt x="634" y="30"/>
                      <a:pt x="628" y="28"/>
                    </a:cubicBezTo>
                    <a:cubicBezTo>
                      <a:pt x="608" y="24"/>
                      <a:pt x="593" y="42"/>
                      <a:pt x="585" y="55"/>
                    </a:cubicBezTo>
                    <a:cubicBezTo>
                      <a:pt x="588" y="72"/>
                      <a:pt x="571" y="83"/>
                      <a:pt x="575" y="99"/>
                    </a:cubicBezTo>
                    <a:cubicBezTo>
                      <a:pt x="573" y="101"/>
                      <a:pt x="575" y="108"/>
                      <a:pt x="570" y="106"/>
                    </a:cubicBezTo>
                    <a:cubicBezTo>
                      <a:pt x="561" y="98"/>
                      <a:pt x="546" y="88"/>
                      <a:pt x="551" y="73"/>
                    </a:cubicBezTo>
                    <a:cubicBezTo>
                      <a:pt x="553" y="67"/>
                      <a:pt x="561" y="73"/>
                      <a:pt x="565" y="68"/>
                    </a:cubicBezTo>
                    <a:cubicBezTo>
                      <a:pt x="586" y="59"/>
                      <a:pt x="592" y="38"/>
                      <a:pt x="591" y="17"/>
                    </a:cubicBezTo>
                    <a:cubicBezTo>
                      <a:pt x="582" y="11"/>
                      <a:pt x="577" y="23"/>
                      <a:pt x="568" y="23"/>
                    </a:cubicBezTo>
                    <a:cubicBezTo>
                      <a:pt x="554" y="28"/>
                      <a:pt x="541" y="42"/>
                      <a:pt x="540" y="58"/>
                    </a:cubicBezTo>
                    <a:cubicBezTo>
                      <a:pt x="542" y="81"/>
                      <a:pt x="542" y="81"/>
                      <a:pt x="542" y="81"/>
                    </a:cubicBezTo>
                    <a:cubicBezTo>
                      <a:pt x="524" y="74"/>
                      <a:pt x="500" y="68"/>
                      <a:pt x="484" y="82"/>
                    </a:cubicBezTo>
                    <a:cubicBezTo>
                      <a:pt x="474" y="88"/>
                      <a:pt x="472" y="101"/>
                      <a:pt x="460" y="104"/>
                    </a:cubicBezTo>
                    <a:cubicBezTo>
                      <a:pt x="458" y="105"/>
                      <a:pt x="458" y="106"/>
                      <a:pt x="458" y="108"/>
                    </a:cubicBezTo>
                    <a:cubicBezTo>
                      <a:pt x="466" y="113"/>
                      <a:pt x="481" y="111"/>
                      <a:pt x="490" y="114"/>
                    </a:cubicBezTo>
                    <a:cubicBezTo>
                      <a:pt x="515" y="117"/>
                      <a:pt x="533" y="81"/>
                      <a:pt x="557" y="103"/>
                    </a:cubicBezTo>
                    <a:cubicBezTo>
                      <a:pt x="562" y="108"/>
                      <a:pt x="568" y="112"/>
                      <a:pt x="570" y="119"/>
                    </a:cubicBezTo>
                    <a:cubicBezTo>
                      <a:pt x="551" y="125"/>
                      <a:pt x="529" y="113"/>
                      <a:pt x="513" y="127"/>
                    </a:cubicBezTo>
                    <a:cubicBezTo>
                      <a:pt x="498" y="145"/>
                      <a:pt x="495" y="168"/>
                      <a:pt x="494" y="191"/>
                    </a:cubicBezTo>
                    <a:cubicBezTo>
                      <a:pt x="493" y="193"/>
                      <a:pt x="489" y="195"/>
                      <a:pt x="493" y="198"/>
                    </a:cubicBezTo>
                    <a:cubicBezTo>
                      <a:pt x="501" y="197"/>
                      <a:pt x="505" y="186"/>
                      <a:pt x="513" y="182"/>
                    </a:cubicBezTo>
                    <a:cubicBezTo>
                      <a:pt x="536" y="173"/>
                      <a:pt x="555" y="152"/>
                      <a:pt x="555" y="128"/>
                    </a:cubicBezTo>
                    <a:cubicBezTo>
                      <a:pt x="569" y="123"/>
                      <a:pt x="577" y="132"/>
                      <a:pt x="586" y="139"/>
                    </a:cubicBezTo>
                    <a:cubicBezTo>
                      <a:pt x="589" y="148"/>
                      <a:pt x="599" y="160"/>
                      <a:pt x="590" y="170"/>
                    </a:cubicBezTo>
                    <a:cubicBezTo>
                      <a:pt x="564" y="172"/>
                      <a:pt x="544" y="186"/>
                      <a:pt x="524" y="202"/>
                    </a:cubicBezTo>
                    <a:cubicBezTo>
                      <a:pt x="517" y="202"/>
                      <a:pt x="509" y="205"/>
                      <a:pt x="506" y="210"/>
                    </a:cubicBezTo>
                    <a:cubicBezTo>
                      <a:pt x="510" y="220"/>
                      <a:pt x="520" y="212"/>
                      <a:pt x="527" y="218"/>
                    </a:cubicBezTo>
                    <a:cubicBezTo>
                      <a:pt x="539" y="233"/>
                      <a:pt x="555" y="251"/>
                      <a:pt x="576" y="256"/>
                    </a:cubicBezTo>
                    <a:cubicBezTo>
                      <a:pt x="607" y="258"/>
                      <a:pt x="607" y="258"/>
                      <a:pt x="607" y="258"/>
                    </a:cubicBezTo>
                    <a:cubicBezTo>
                      <a:pt x="611" y="266"/>
                      <a:pt x="600" y="275"/>
                      <a:pt x="599" y="285"/>
                    </a:cubicBezTo>
                    <a:cubicBezTo>
                      <a:pt x="596" y="304"/>
                      <a:pt x="597" y="325"/>
                      <a:pt x="605" y="342"/>
                    </a:cubicBezTo>
                    <a:cubicBezTo>
                      <a:pt x="601" y="345"/>
                      <a:pt x="594" y="347"/>
                      <a:pt x="589" y="345"/>
                    </a:cubicBezTo>
                    <a:cubicBezTo>
                      <a:pt x="575" y="341"/>
                      <a:pt x="585" y="328"/>
                      <a:pt x="586" y="320"/>
                    </a:cubicBezTo>
                    <a:cubicBezTo>
                      <a:pt x="594" y="308"/>
                      <a:pt x="592" y="290"/>
                      <a:pt x="586" y="278"/>
                    </a:cubicBezTo>
                    <a:cubicBezTo>
                      <a:pt x="584" y="276"/>
                      <a:pt x="577" y="268"/>
                      <a:pt x="575" y="275"/>
                    </a:cubicBezTo>
                    <a:cubicBezTo>
                      <a:pt x="563" y="289"/>
                      <a:pt x="551" y="302"/>
                      <a:pt x="549" y="321"/>
                    </a:cubicBezTo>
                    <a:cubicBezTo>
                      <a:pt x="553" y="333"/>
                      <a:pt x="560" y="345"/>
                      <a:pt x="572" y="350"/>
                    </a:cubicBezTo>
                    <a:cubicBezTo>
                      <a:pt x="566" y="353"/>
                      <a:pt x="559" y="352"/>
                      <a:pt x="553" y="349"/>
                    </a:cubicBezTo>
                    <a:cubicBezTo>
                      <a:pt x="549" y="341"/>
                      <a:pt x="547" y="331"/>
                      <a:pt x="539" y="323"/>
                    </a:cubicBezTo>
                    <a:cubicBezTo>
                      <a:pt x="527" y="312"/>
                      <a:pt x="506" y="310"/>
                      <a:pt x="500" y="293"/>
                    </a:cubicBezTo>
                    <a:cubicBezTo>
                      <a:pt x="487" y="297"/>
                      <a:pt x="494" y="313"/>
                      <a:pt x="486" y="323"/>
                    </a:cubicBezTo>
                    <a:cubicBezTo>
                      <a:pt x="486" y="337"/>
                      <a:pt x="494" y="350"/>
                      <a:pt x="508" y="357"/>
                    </a:cubicBezTo>
                    <a:cubicBezTo>
                      <a:pt x="524" y="367"/>
                      <a:pt x="543" y="360"/>
                      <a:pt x="561" y="358"/>
                    </a:cubicBezTo>
                    <a:cubicBezTo>
                      <a:pt x="562" y="361"/>
                      <a:pt x="562" y="361"/>
                      <a:pt x="560" y="363"/>
                    </a:cubicBezTo>
                    <a:cubicBezTo>
                      <a:pt x="542" y="371"/>
                      <a:pt x="519" y="380"/>
                      <a:pt x="513" y="402"/>
                    </a:cubicBezTo>
                    <a:cubicBezTo>
                      <a:pt x="512" y="410"/>
                      <a:pt x="508" y="420"/>
                      <a:pt x="512" y="428"/>
                    </a:cubicBezTo>
                    <a:cubicBezTo>
                      <a:pt x="506" y="426"/>
                      <a:pt x="499" y="416"/>
                      <a:pt x="496" y="409"/>
                    </a:cubicBezTo>
                    <a:cubicBezTo>
                      <a:pt x="483" y="384"/>
                      <a:pt x="483" y="354"/>
                      <a:pt x="481" y="326"/>
                    </a:cubicBezTo>
                    <a:cubicBezTo>
                      <a:pt x="471" y="318"/>
                      <a:pt x="452" y="330"/>
                      <a:pt x="447" y="315"/>
                    </a:cubicBezTo>
                    <a:cubicBezTo>
                      <a:pt x="447" y="300"/>
                      <a:pt x="448" y="282"/>
                      <a:pt x="462" y="273"/>
                    </a:cubicBezTo>
                    <a:cubicBezTo>
                      <a:pt x="468" y="267"/>
                      <a:pt x="475" y="260"/>
                      <a:pt x="483" y="264"/>
                    </a:cubicBezTo>
                    <a:cubicBezTo>
                      <a:pt x="503" y="282"/>
                      <a:pt x="537" y="285"/>
                      <a:pt x="561" y="273"/>
                    </a:cubicBezTo>
                    <a:cubicBezTo>
                      <a:pt x="559" y="260"/>
                      <a:pt x="553" y="250"/>
                      <a:pt x="541" y="244"/>
                    </a:cubicBezTo>
                    <a:cubicBezTo>
                      <a:pt x="518" y="235"/>
                      <a:pt x="498" y="254"/>
                      <a:pt x="476" y="253"/>
                    </a:cubicBezTo>
                    <a:cubicBezTo>
                      <a:pt x="474" y="244"/>
                      <a:pt x="484" y="238"/>
                      <a:pt x="484" y="229"/>
                    </a:cubicBezTo>
                    <a:cubicBezTo>
                      <a:pt x="485" y="216"/>
                      <a:pt x="480" y="202"/>
                      <a:pt x="467" y="195"/>
                    </a:cubicBezTo>
                    <a:cubicBezTo>
                      <a:pt x="460" y="187"/>
                      <a:pt x="447" y="187"/>
                      <a:pt x="441" y="177"/>
                    </a:cubicBezTo>
                    <a:cubicBezTo>
                      <a:pt x="432" y="176"/>
                      <a:pt x="431" y="187"/>
                      <a:pt x="429" y="192"/>
                    </a:cubicBezTo>
                    <a:cubicBezTo>
                      <a:pt x="426" y="205"/>
                      <a:pt x="433" y="217"/>
                      <a:pt x="441" y="227"/>
                    </a:cubicBezTo>
                    <a:cubicBezTo>
                      <a:pt x="449" y="236"/>
                      <a:pt x="461" y="237"/>
                      <a:pt x="468" y="249"/>
                    </a:cubicBezTo>
                    <a:cubicBezTo>
                      <a:pt x="464" y="265"/>
                      <a:pt x="449" y="276"/>
                      <a:pt x="440" y="289"/>
                    </a:cubicBezTo>
                    <a:cubicBezTo>
                      <a:pt x="428" y="272"/>
                      <a:pt x="427" y="244"/>
                      <a:pt x="423" y="222"/>
                    </a:cubicBezTo>
                    <a:cubicBezTo>
                      <a:pt x="420" y="208"/>
                      <a:pt x="420" y="189"/>
                      <a:pt x="423" y="176"/>
                    </a:cubicBezTo>
                    <a:cubicBezTo>
                      <a:pt x="449" y="172"/>
                      <a:pt x="464" y="148"/>
                      <a:pt x="475" y="127"/>
                    </a:cubicBezTo>
                    <a:cubicBezTo>
                      <a:pt x="477" y="126"/>
                      <a:pt x="480" y="123"/>
                      <a:pt x="478" y="121"/>
                    </a:cubicBezTo>
                    <a:cubicBezTo>
                      <a:pt x="466" y="117"/>
                      <a:pt x="452" y="113"/>
                      <a:pt x="438" y="117"/>
                    </a:cubicBezTo>
                    <a:cubicBezTo>
                      <a:pt x="438" y="107"/>
                      <a:pt x="447" y="99"/>
                      <a:pt x="454" y="92"/>
                    </a:cubicBezTo>
                    <a:cubicBezTo>
                      <a:pt x="470" y="67"/>
                      <a:pt x="496" y="46"/>
                      <a:pt x="519" y="26"/>
                    </a:cubicBezTo>
                    <a:cubicBezTo>
                      <a:pt x="518" y="23"/>
                      <a:pt x="518" y="23"/>
                      <a:pt x="518" y="23"/>
                    </a:cubicBezTo>
                    <a:cubicBezTo>
                      <a:pt x="509" y="21"/>
                      <a:pt x="509" y="32"/>
                      <a:pt x="502" y="33"/>
                    </a:cubicBezTo>
                    <a:cubicBezTo>
                      <a:pt x="486" y="45"/>
                      <a:pt x="476" y="58"/>
                      <a:pt x="461" y="70"/>
                    </a:cubicBezTo>
                    <a:cubicBezTo>
                      <a:pt x="465" y="49"/>
                      <a:pt x="470" y="29"/>
                      <a:pt x="490" y="14"/>
                    </a:cubicBezTo>
                    <a:cubicBezTo>
                      <a:pt x="502" y="11"/>
                      <a:pt x="513" y="18"/>
                      <a:pt x="526" y="20"/>
                    </a:cubicBezTo>
                    <a:cubicBezTo>
                      <a:pt x="544" y="25"/>
                      <a:pt x="566" y="19"/>
                      <a:pt x="580" y="5"/>
                    </a:cubicBezTo>
                    <a:cubicBezTo>
                      <a:pt x="580" y="5"/>
                      <a:pt x="580" y="5"/>
                      <a:pt x="580" y="4"/>
                    </a:cubicBezTo>
                    <a:cubicBezTo>
                      <a:pt x="564" y="4"/>
                      <a:pt x="564" y="4"/>
                      <a:pt x="564" y="4"/>
                    </a:cubicBezTo>
                    <a:cubicBezTo>
                      <a:pt x="565" y="5"/>
                      <a:pt x="565" y="5"/>
                      <a:pt x="566" y="6"/>
                    </a:cubicBezTo>
                    <a:cubicBezTo>
                      <a:pt x="566" y="10"/>
                      <a:pt x="561" y="13"/>
                      <a:pt x="557" y="13"/>
                    </a:cubicBezTo>
                    <a:cubicBezTo>
                      <a:pt x="540" y="18"/>
                      <a:pt x="519" y="15"/>
                      <a:pt x="505" y="5"/>
                    </a:cubicBezTo>
                    <a:cubicBezTo>
                      <a:pt x="505" y="5"/>
                      <a:pt x="506" y="5"/>
                      <a:pt x="506" y="4"/>
                    </a:cubicBezTo>
                    <a:cubicBezTo>
                      <a:pt x="491" y="4"/>
                      <a:pt x="491" y="4"/>
                      <a:pt x="491" y="4"/>
                    </a:cubicBezTo>
                    <a:cubicBezTo>
                      <a:pt x="483" y="12"/>
                      <a:pt x="476" y="20"/>
                      <a:pt x="469" y="28"/>
                    </a:cubicBezTo>
                    <a:cubicBezTo>
                      <a:pt x="463" y="21"/>
                      <a:pt x="463" y="12"/>
                      <a:pt x="461" y="4"/>
                    </a:cubicBezTo>
                    <a:cubicBezTo>
                      <a:pt x="453" y="4"/>
                      <a:pt x="453" y="4"/>
                      <a:pt x="453" y="4"/>
                    </a:cubicBezTo>
                    <a:cubicBezTo>
                      <a:pt x="453" y="5"/>
                      <a:pt x="453" y="5"/>
                      <a:pt x="453" y="5"/>
                    </a:cubicBezTo>
                    <a:cubicBezTo>
                      <a:pt x="451" y="4"/>
                      <a:pt x="451" y="4"/>
                      <a:pt x="451" y="4"/>
                    </a:cubicBezTo>
                    <a:cubicBezTo>
                      <a:pt x="436" y="4"/>
                      <a:pt x="436" y="4"/>
                      <a:pt x="436" y="4"/>
                    </a:cubicBezTo>
                    <a:cubicBezTo>
                      <a:pt x="450" y="14"/>
                      <a:pt x="450" y="14"/>
                      <a:pt x="450" y="14"/>
                    </a:cubicBezTo>
                    <a:cubicBezTo>
                      <a:pt x="451" y="17"/>
                      <a:pt x="453" y="23"/>
                      <a:pt x="447" y="25"/>
                    </a:cubicBezTo>
                    <a:cubicBezTo>
                      <a:pt x="433" y="24"/>
                      <a:pt x="421" y="16"/>
                      <a:pt x="415" y="4"/>
                    </a:cubicBezTo>
                    <a:cubicBezTo>
                      <a:pt x="404" y="4"/>
                      <a:pt x="404" y="4"/>
                      <a:pt x="404" y="4"/>
                    </a:cubicBezTo>
                    <a:cubicBezTo>
                      <a:pt x="416" y="21"/>
                      <a:pt x="436" y="35"/>
                      <a:pt x="459" y="31"/>
                    </a:cubicBezTo>
                    <a:cubicBezTo>
                      <a:pt x="466" y="42"/>
                      <a:pt x="456" y="51"/>
                      <a:pt x="455" y="61"/>
                    </a:cubicBezTo>
                    <a:cubicBezTo>
                      <a:pt x="449" y="71"/>
                      <a:pt x="452" y="85"/>
                      <a:pt x="442" y="93"/>
                    </a:cubicBezTo>
                    <a:cubicBezTo>
                      <a:pt x="424" y="81"/>
                      <a:pt x="432" y="54"/>
                      <a:pt x="407" y="45"/>
                    </a:cubicBezTo>
                    <a:cubicBezTo>
                      <a:pt x="394" y="37"/>
                      <a:pt x="376" y="42"/>
                      <a:pt x="363" y="47"/>
                    </a:cubicBezTo>
                    <a:cubicBezTo>
                      <a:pt x="345" y="54"/>
                      <a:pt x="341" y="75"/>
                      <a:pt x="323" y="80"/>
                    </a:cubicBezTo>
                    <a:cubicBezTo>
                      <a:pt x="322" y="83"/>
                      <a:pt x="322" y="83"/>
                      <a:pt x="322" y="83"/>
                    </a:cubicBezTo>
                    <a:cubicBezTo>
                      <a:pt x="328" y="92"/>
                      <a:pt x="339" y="82"/>
                      <a:pt x="349" y="86"/>
                    </a:cubicBezTo>
                    <a:cubicBezTo>
                      <a:pt x="371" y="94"/>
                      <a:pt x="397" y="90"/>
                      <a:pt x="420" y="81"/>
                    </a:cubicBezTo>
                    <a:cubicBezTo>
                      <a:pt x="426" y="80"/>
                      <a:pt x="428" y="87"/>
                      <a:pt x="429" y="90"/>
                    </a:cubicBezTo>
                    <a:cubicBezTo>
                      <a:pt x="424" y="100"/>
                      <a:pt x="439" y="100"/>
                      <a:pt x="432" y="110"/>
                    </a:cubicBezTo>
                    <a:cubicBezTo>
                      <a:pt x="428" y="126"/>
                      <a:pt x="407" y="137"/>
                      <a:pt x="407" y="154"/>
                    </a:cubicBezTo>
                    <a:cubicBezTo>
                      <a:pt x="407" y="164"/>
                      <a:pt x="406" y="175"/>
                      <a:pt x="397" y="181"/>
                    </a:cubicBezTo>
                    <a:cubicBezTo>
                      <a:pt x="398" y="190"/>
                      <a:pt x="395" y="200"/>
                      <a:pt x="391" y="210"/>
                    </a:cubicBezTo>
                    <a:cubicBezTo>
                      <a:pt x="386" y="211"/>
                      <a:pt x="383" y="205"/>
                      <a:pt x="380" y="201"/>
                    </a:cubicBezTo>
                    <a:cubicBezTo>
                      <a:pt x="379" y="186"/>
                      <a:pt x="395" y="178"/>
                      <a:pt x="400" y="164"/>
                    </a:cubicBezTo>
                    <a:cubicBezTo>
                      <a:pt x="404" y="147"/>
                      <a:pt x="396" y="127"/>
                      <a:pt x="393" y="110"/>
                    </a:cubicBezTo>
                    <a:cubicBezTo>
                      <a:pt x="390" y="109"/>
                      <a:pt x="390" y="109"/>
                      <a:pt x="390" y="109"/>
                    </a:cubicBezTo>
                    <a:cubicBezTo>
                      <a:pt x="375" y="123"/>
                      <a:pt x="357" y="133"/>
                      <a:pt x="355" y="153"/>
                    </a:cubicBezTo>
                    <a:cubicBezTo>
                      <a:pt x="356" y="165"/>
                      <a:pt x="360" y="178"/>
                      <a:pt x="367" y="188"/>
                    </a:cubicBezTo>
                    <a:cubicBezTo>
                      <a:pt x="367" y="192"/>
                      <a:pt x="367" y="192"/>
                      <a:pt x="367" y="192"/>
                    </a:cubicBezTo>
                    <a:cubicBezTo>
                      <a:pt x="352" y="179"/>
                      <a:pt x="329" y="197"/>
                      <a:pt x="320" y="176"/>
                    </a:cubicBezTo>
                    <a:cubicBezTo>
                      <a:pt x="320" y="168"/>
                      <a:pt x="330" y="164"/>
                      <a:pt x="333" y="158"/>
                    </a:cubicBezTo>
                    <a:cubicBezTo>
                      <a:pt x="343" y="140"/>
                      <a:pt x="349" y="113"/>
                      <a:pt x="337" y="96"/>
                    </a:cubicBezTo>
                    <a:cubicBezTo>
                      <a:pt x="329" y="100"/>
                      <a:pt x="328" y="113"/>
                      <a:pt x="317" y="112"/>
                    </a:cubicBezTo>
                    <a:cubicBezTo>
                      <a:pt x="303" y="123"/>
                      <a:pt x="303" y="123"/>
                      <a:pt x="303" y="123"/>
                    </a:cubicBezTo>
                    <a:cubicBezTo>
                      <a:pt x="298" y="100"/>
                      <a:pt x="270" y="87"/>
                      <a:pt x="263" y="65"/>
                    </a:cubicBezTo>
                    <a:cubicBezTo>
                      <a:pt x="269" y="55"/>
                      <a:pt x="273" y="42"/>
                      <a:pt x="274" y="31"/>
                    </a:cubicBezTo>
                    <a:cubicBezTo>
                      <a:pt x="290" y="46"/>
                      <a:pt x="314" y="54"/>
                      <a:pt x="336" y="47"/>
                    </a:cubicBezTo>
                    <a:cubicBezTo>
                      <a:pt x="342" y="42"/>
                      <a:pt x="353" y="50"/>
                      <a:pt x="355" y="38"/>
                    </a:cubicBezTo>
                    <a:cubicBezTo>
                      <a:pt x="353" y="26"/>
                      <a:pt x="350" y="14"/>
                      <a:pt x="345" y="4"/>
                    </a:cubicBezTo>
                    <a:cubicBezTo>
                      <a:pt x="337" y="4"/>
                      <a:pt x="337" y="4"/>
                      <a:pt x="337" y="4"/>
                    </a:cubicBezTo>
                    <a:cubicBezTo>
                      <a:pt x="339" y="7"/>
                      <a:pt x="341" y="10"/>
                      <a:pt x="342" y="14"/>
                    </a:cubicBezTo>
                    <a:cubicBezTo>
                      <a:pt x="343" y="18"/>
                      <a:pt x="345" y="21"/>
                      <a:pt x="344" y="25"/>
                    </a:cubicBezTo>
                    <a:cubicBezTo>
                      <a:pt x="338" y="23"/>
                      <a:pt x="338" y="23"/>
                      <a:pt x="338" y="23"/>
                    </a:cubicBezTo>
                    <a:cubicBezTo>
                      <a:pt x="332" y="15"/>
                      <a:pt x="325" y="9"/>
                      <a:pt x="318" y="4"/>
                    </a:cubicBezTo>
                    <a:cubicBezTo>
                      <a:pt x="304" y="4"/>
                      <a:pt x="304" y="4"/>
                      <a:pt x="304" y="4"/>
                    </a:cubicBezTo>
                    <a:cubicBezTo>
                      <a:pt x="318" y="11"/>
                      <a:pt x="330" y="23"/>
                      <a:pt x="339" y="36"/>
                    </a:cubicBezTo>
                    <a:cubicBezTo>
                      <a:pt x="332" y="45"/>
                      <a:pt x="318" y="42"/>
                      <a:pt x="307" y="42"/>
                    </a:cubicBezTo>
                    <a:cubicBezTo>
                      <a:pt x="291" y="40"/>
                      <a:pt x="278" y="27"/>
                      <a:pt x="273" y="13"/>
                    </a:cubicBezTo>
                    <a:cubicBezTo>
                      <a:pt x="279" y="4"/>
                      <a:pt x="279" y="4"/>
                      <a:pt x="279" y="4"/>
                    </a:cubicBezTo>
                    <a:cubicBezTo>
                      <a:pt x="269" y="4"/>
                      <a:pt x="269" y="4"/>
                      <a:pt x="269" y="4"/>
                    </a:cubicBezTo>
                    <a:cubicBezTo>
                      <a:pt x="264" y="9"/>
                      <a:pt x="258" y="12"/>
                      <a:pt x="252" y="13"/>
                    </a:cubicBezTo>
                    <a:cubicBezTo>
                      <a:pt x="254" y="10"/>
                      <a:pt x="258" y="8"/>
                      <a:pt x="262" y="4"/>
                    </a:cubicBezTo>
                    <a:cubicBezTo>
                      <a:pt x="250" y="4"/>
                      <a:pt x="250" y="4"/>
                      <a:pt x="250" y="4"/>
                    </a:cubicBezTo>
                    <a:cubicBezTo>
                      <a:pt x="250" y="4"/>
                      <a:pt x="249" y="4"/>
                      <a:pt x="249" y="4"/>
                    </a:cubicBezTo>
                    <a:cubicBezTo>
                      <a:pt x="247" y="5"/>
                      <a:pt x="244" y="5"/>
                      <a:pt x="242" y="4"/>
                    </a:cubicBezTo>
                    <a:cubicBezTo>
                      <a:pt x="229" y="4"/>
                      <a:pt x="229" y="4"/>
                      <a:pt x="229" y="4"/>
                    </a:cubicBezTo>
                    <a:cubicBezTo>
                      <a:pt x="232" y="7"/>
                      <a:pt x="235" y="10"/>
                      <a:pt x="238" y="12"/>
                    </a:cubicBezTo>
                    <a:cubicBezTo>
                      <a:pt x="235" y="16"/>
                      <a:pt x="230" y="12"/>
                      <a:pt x="227" y="11"/>
                    </a:cubicBezTo>
                    <a:cubicBezTo>
                      <a:pt x="224" y="9"/>
                      <a:pt x="221" y="7"/>
                      <a:pt x="220" y="4"/>
                    </a:cubicBezTo>
                    <a:cubicBezTo>
                      <a:pt x="208" y="4"/>
                      <a:pt x="208" y="4"/>
                      <a:pt x="208" y="4"/>
                    </a:cubicBezTo>
                    <a:cubicBezTo>
                      <a:pt x="198" y="14"/>
                      <a:pt x="179" y="14"/>
                      <a:pt x="166" y="10"/>
                    </a:cubicBezTo>
                    <a:cubicBezTo>
                      <a:pt x="163" y="8"/>
                      <a:pt x="160" y="6"/>
                      <a:pt x="157" y="4"/>
                    </a:cubicBezTo>
                    <a:cubicBezTo>
                      <a:pt x="146" y="4"/>
                      <a:pt x="146" y="4"/>
                      <a:pt x="146" y="4"/>
                    </a:cubicBezTo>
                    <a:cubicBezTo>
                      <a:pt x="150" y="7"/>
                      <a:pt x="154" y="10"/>
                      <a:pt x="157" y="13"/>
                    </a:cubicBezTo>
                    <a:cubicBezTo>
                      <a:pt x="154" y="20"/>
                      <a:pt x="148" y="24"/>
                      <a:pt x="143" y="29"/>
                    </a:cubicBezTo>
                    <a:cubicBezTo>
                      <a:pt x="130" y="28"/>
                      <a:pt x="125" y="10"/>
                      <a:pt x="114" y="7"/>
                    </a:cubicBezTo>
                    <a:cubicBezTo>
                      <a:pt x="97" y="0"/>
                      <a:pt x="81" y="9"/>
                      <a:pt x="67" y="15"/>
                    </a:cubicBezTo>
                    <a:cubicBezTo>
                      <a:pt x="64" y="12"/>
                      <a:pt x="64" y="12"/>
                      <a:pt x="64" y="12"/>
                    </a:cubicBezTo>
                    <a:cubicBezTo>
                      <a:pt x="64" y="10"/>
                      <a:pt x="64" y="7"/>
                      <a:pt x="63" y="4"/>
                    </a:cubicBezTo>
                    <a:cubicBezTo>
                      <a:pt x="55" y="4"/>
                      <a:pt x="55" y="4"/>
                      <a:pt x="55" y="4"/>
                    </a:cubicBezTo>
                    <a:cubicBezTo>
                      <a:pt x="60" y="33"/>
                      <a:pt x="75" y="59"/>
                      <a:pt x="94" y="81"/>
                    </a:cubicBezTo>
                    <a:cubicBezTo>
                      <a:pt x="94" y="85"/>
                      <a:pt x="94" y="85"/>
                      <a:pt x="94" y="85"/>
                    </a:cubicBezTo>
                    <a:cubicBezTo>
                      <a:pt x="70" y="66"/>
                      <a:pt x="59" y="39"/>
                      <a:pt x="48" y="13"/>
                    </a:cubicBezTo>
                    <a:cubicBezTo>
                      <a:pt x="48" y="9"/>
                      <a:pt x="47" y="7"/>
                      <a:pt x="47" y="4"/>
                    </a:cubicBezTo>
                    <a:cubicBezTo>
                      <a:pt x="15" y="4"/>
                      <a:pt x="15" y="4"/>
                      <a:pt x="15" y="4"/>
                    </a:cubicBezTo>
                    <a:cubicBezTo>
                      <a:pt x="19" y="16"/>
                      <a:pt x="24" y="28"/>
                      <a:pt x="25" y="41"/>
                    </a:cubicBezTo>
                    <a:cubicBezTo>
                      <a:pt x="42" y="79"/>
                      <a:pt x="59" y="127"/>
                      <a:pt x="103" y="142"/>
                    </a:cubicBezTo>
                    <a:cubicBezTo>
                      <a:pt x="132" y="165"/>
                      <a:pt x="168" y="175"/>
                      <a:pt x="203" y="183"/>
                    </a:cubicBezTo>
                    <a:cubicBezTo>
                      <a:pt x="216" y="188"/>
                      <a:pt x="235" y="183"/>
                      <a:pt x="240" y="197"/>
                    </a:cubicBezTo>
                    <a:cubicBezTo>
                      <a:pt x="251" y="249"/>
                      <a:pt x="273" y="302"/>
                      <a:pt x="321" y="333"/>
                    </a:cubicBezTo>
                    <a:cubicBezTo>
                      <a:pt x="355" y="352"/>
                      <a:pt x="391" y="367"/>
                      <a:pt x="434" y="365"/>
                    </a:cubicBezTo>
                    <a:cubicBezTo>
                      <a:pt x="439" y="371"/>
                      <a:pt x="443" y="379"/>
                      <a:pt x="442" y="387"/>
                    </a:cubicBezTo>
                    <a:cubicBezTo>
                      <a:pt x="458" y="430"/>
                      <a:pt x="488" y="473"/>
                      <a:pt x="533" y="490"/>
                    </a:cubicBezTo>
                    <a:cubicBezTo>
                      <a:pt x="571" y="509"/>
                      <a:pt x="617" y="504"/>
                      <a:pt x="656" y="521"/>
                    </a:cubicBezTo>
                    <a:cubicBezTo>
                      <a:pt x="694" y="535"/>
                      <a:pt x="727" y="570"/>
                      <a:pt x="742" y="609"/>
                    </a:cubicBezTo>
                    <a:cubicBezTo>
                      <a:pt x="742" y="611"/>
                      <a:pt x="742" y="611"/>
                      <a:pt x="742" y="611"/>
                    </a:cubicBezTo>
                    <a:cubicBezTo>
                      <a:pt x="719" y="577"/>
                      <a:pt x="686" y="539"/>
                      <a:pt x="646" y="526"/>
                    </a:cubicBezTo>
                    <a:cubicBezTo>
                      <a:pt x="604" y="514"/>
                      <a:pt x="561" y="514"/>
                      <a:pt x="522" y="495"/>
                    </a:cubicBezTo>
                    <a:cubicBezTo>
                      <a:pt x="473" y="475"/>
                      <a:pt x="445" y="425"/>
                      <a:pt x="431" y="377"/>
                    </a:cubicBezTo>
                    <a:cubicBezTo>
                      <a:pt x="422" y="372"/>
                      <a:pt x="409" y="375"/>
                      <a:pt x="398" y="373"/>
                    </a:cubicBezTo>
                    <a:cubicBezTo>
                      <a:pt x="333" y="374"/>
                      <a:pt x="282" y="319"/>
                      <a:pt x="253" y="264"/>
                    </a:cubicBezTo>
                    <a:cubicBezTo>
                      <a:pt x="244" y="246"/>
                      <a:pt x="245" y="223"/>
                      <a:pt x="238" y="205"/>
                    </a:cubicBezTo>
                    <a:cubicBezTo>
                      <a:pt x="231" y="196"/>
                      <a:pt x="218" y="200"/>
                      <a:pt x="208" y="197"/>
                    </a:cubicBezTo>
                    <a:cubicBezTo>
                      <a:pt x="184" y="196"/>
                      <a:pt x="165" y="184"/>
                      <a:pt x="143" y="180"/>
                    </a:cubicBezTo>
                    <a:cubicBezTo>
                      <a:pt x="99" y="166"/>
                      <a:pt x="55" y="130"/>
                      <a:pt x="37" y="86"/>
                    </a:cubicBezTo>
                    <a:cubicBezTo>
                      <a:pt x="24" y="60"/>
                      <a:pt x="12" y="34"/>
                      <a:pt x="6" y="4"/>
                    </a:cubicBezTo>
                    <a:cubicBezTo>
                      <a:pt x="0" y="4"/>
                      <a:pt x="0" y="4"/>
                      <a:pt x="0" y="4"/>
                    </a:cubicBezTo>
                    <a:cubicBezTo>
                      <a:pt x="4" y="30"/>
                      <a:pt x="13" y="54"/>
                      <a:pt x="25" y="77"/>
                    </a:cubicBezTo>
                    <a:cubicBezTo>
                      <a:pt x="49" y="140"/>
                      <a:pt x="111" y="184"/>
                      <a:pt x="176" y="196"/>
                    </a:cubicBezTo>
                    <a:cubicBezTo>
                      <a:pt x="194" y="203"/>
                      <a:pt x="216" y="202"/>
                      <a:pt x="233" y="211"/>
                    </a:cubicBezTo>
                    <a:cubicBezTo>
                      <a:pt x="240" y="244"/>
                      <a:pt x="249" y="278"/>
                      <a:pt x="271" y="304"/>
                    </a:cubicBezTo>
                    <a:cubicBezTo>
                      <a:pt x="300" y="346"/>
                      <a:pt x="342" y="375"/>
                      <a:pt x="391" y="379"/>
                    </a:cubicBezTo>
                    <a:cubicBezTo>
                      <a:pt x="402" y="383"/>
                      <a:pt x="419" y="376"/>
                      <a:pt x="426" y="384"/>
                    </a:cubicBezTo>
                    <a:cubicBezTo>
                      <a:pt x="431" y="403"/>
                      <a:pt x="443" y="419"/>
                      <a:pt x="449" y="437"/>
                    </a:cubicBezTo>
                    <a:cubicBezTo>
                      <a:pt x="468" y="470"/>
                      <a:pt x="500" y="489"/>
                      <a:pt x="532" y="504"/>
                    </a:cubicBezTo>
                    <a:cubicBezTo>
                      <a:pt x="575" y="523"/>
                      <a:pt x="626" y="520"/>
                      <a:pt x="668" y="542"/>
                    </a:cubicBezTo>
                    <a:cubicBezTo>
                      <a:pt x="698" y="562"/>
                      <a:pt x="727" y="592"/>
                      <a:pt x="739" y="624"/>
                    </a:cubicBezTo>
                    <a:cubicBezTo>
                      <a:pt x="741" y="624"/>
                      <a:pt x="741" y="624"/>
                      <a:pt x="741" y="624"/>
                    </a:cubicBezTo>
                    <a:cubicBezTo>
                      <a:pt x="746" y="625"/>
                      <a:pt x="742" y="619"/>
                      <a:pt x="743" y="615"/>
                    </a:cubicBezTo>
                    <a:cubicBezTo>
                      <a:pt x="746" y="618"/>
                      <a:pt x="753" y="617"/>
                      <a:pt x="756" y="622"/>
                    </a:cubicBezTo>
                    <a:cubicBezTo>
                      <a:pt x="765" y="614"/>
                      <a:pt x="771" y="601"/>
                      <a:pt x="778" y="590"/>
                    </a:cubicBezTo>
                    <a:cubicBezTo>
                      <a:pt x="801" y="550"/>
                      <a:pt x="844" y="531"/>
                      <a:pt x="888" y="524"/>
                    </a:cubicBezTo>
                    <a:cubicBezTo>
                      <a:pt x="911" y="520"/>
                      <a:pt x="933" y="514"/>
                      <a:pt x="959" y="513"/>
                    </a:cubicBezTo>
                    <a:cubicBezTo>
                      <a:pt x="993" y="510"/>
                      <a:pt x="1023" y="487"/>
                      <a:pt x="1041" y="458"/>
                    </a:cubicBezTo>
                    <a:cubicBezTo>
                      <a:pt x="1059" y="436"/>
                      <a:pt x="1061" y="407"/>
                      <a:pt x="1071" y="381"/>
                    </a:cubicBezTo>
                    <a:cubicBezTo>
                      <a:pt x="1098" y="377"/>
                      <a:pt x="1124" y="376"/>
                      <a:pt x="1149" y="369"/>
                    </a:cubicBezTo>
                    <a:cubicBezTo>
                      <a:pt x="1194" y="345"/>
                      <a:pt x="1194" y="345"/>
                      <a:pt x="1194" y="345"/>
                    </a:cubicBezTo>
                    <a:cubicBezTo>
                      <a:pt x="1228" y="323"/>
                      <a:pt x="1247" y="288"/>
                      <a:pt x="1259" y="253"/>
                    </a:cubicBezTo>
                    <a:cubicBezTo>
                      <a:pt x="1263" y="240"/>
                      <a:pt x="1263" y="225"/>
                      <a:pt x="1270" y="213"/>
                    </a:cubicBezTo>
                    <a:cubicBezTo>
                      <a:pt x="1329" y="205"/>
                      <a:pt x="1389" y="188"/>
                      <a:pt x="1430" y="141"/>
                    </a:cubicBezTo>
                    <a:cubicBezTo>
                      <a:pt x="1473" y="104"/>
                      <a:pt x="1496" y="56"/>
                      <a:pt x="1505" y="4"/>
                    </a:cubicBezTo>
                    <a:lnTo>
                      <a:pt x="1501" y="4"/>
                    </a:lnTo>
                    <a:close/>
                    <a:moveTo>
                      <a:pt x="1410" y="46"/>
                    </a:moveTo>
                    <a:cubicBezTo>
                      <a:pt x="1413" y="51"/>
                      <a:pt x="1415" y="56"/>
                      <a:pt x="1413" y="62"/>
                    </a:cubicBezTo>
                    <a:cubicBezTo>
                      <a:pt x="1404" y="61"/>
                      <a:pt x="1399" y="49"/>
                      <a:pt x="1390" y="47"/>
                    </a:cubicBezTo>
                    <a:cubicBezTo>
                      <a:pt x="1383" y="41"/>
                      <a:pt x="1371" y="43"/>
                      <a:pt x="1369" y="36"/>
                    </a:cubicBezTo>
                    <a:cubicBezTo>
                      <a:pt x="1383" y="34"/>
                      <a:pt x="1400" y="34"/>
                      <a:pt x="1410" y="46"/>
                    </a:cubicBezTo>
                    <a:close/>
                    <a:moveTo>
                      <a:pt x="1355" y="45"/>
                    </a:moveTo>
                    <a:cubicBezTo>
                      <a:pt x="1371" y="45"/>
                      <a:pt x="1393" y="47"/>
                      <a:pt x="1402" y="64"/>
                    </a:cubicBezTo>
                    <a:cubicBezTo>
                      <a:pt x="1403" y="70"/>
                      <a:pt x="1396" y="70"/>
                      <a:pt x="1393" y="71"/>
                    </a:cubicBezTo>
                    <a:cubicBezTo>
                      <a:pt x="1376" y="71"/>
                      <a:pt x="1359" y="68"/>
                      <a:pt x="1349" y="52"/>
                    </a:cubicBezTo>
                    <a:cubicBezTo>
                      <a:pt x="1346" y="47"/>
                      <a:pt x="1351" y="45"/>
                      <a:pt x="1355" y="45"/>
                    </a:cubicBezTo>
                    <a:close/>
                    <a:moveTo>
                      <a:pt x="1153" y="116"/>
                    </a:moveTo>
                    <a:cubicBezTo>
                      <a:pt x="1160" y="118"/>
                      <a:pt x="1165" y="125"/>
                      <a:pt x="1168" y="131"/>
                    </a:cubicBezTo>
                    <a:cubicBezTo>
                      <a:pt x="1170" y="142"/>
                      <a:pt x="1169" y="154"/>
                      <a:pt x="1163" y="162"/>
                    </a:cubicBezTo>
                    <a:cubicBezTo>
                      <a:pt x="1169" y="170"/>
                      <a:pt x="1158" y="173"/>
                      <a:pt x="1157" y="179"/>
                    </a:cubicBezTo>
                    <a:cubicBezTo>
                      <a:pt x="1148" y="185"/>
                      <a:pt x="1148" y="185"/>
                      <a:pt x="1148" y="185"/>
                    </a:cubicBezTo>
                    <a:cubicBezTo>
                      <a:pt x="1146" y="176"/>
                      <a:pt x="1154" y="168"/>
                      <a:pt x="1154" y="159"/>
                    </a:cubicBezTo>
                    <a:cubicBezTo>
                      <a:pt x="1161" y="144"/>
                      <a:pt x="1151" y="131"/>
                      <a:pt x="1153" y="116"/>
                    </a:cubicBezTo>
                    <a:close/>
                    <a:moveTo>
                      <a:pt x="1141" y="114"/>
                    </a:moveTo>
                    <a:cubicBezTo>
                      <a:pt x="1150" y="128"/>
                      <a:pt x="1154" y="149"/>
                      <a:pt x="1148" y="165"/>
                    </a:cubicBezTo>
                    <a:cubicBezTo>
                      <a:pt x="1145" y="169"/>
                      <a:pt x="1144" y="176"/>
                      <a:pt x="1138" y="178"/>
                    </a:cubicBezTo>
                    <a:cubicBezTo>
                      <a:pt x="1126" y="156"/>
                      <a:pt x="1141" y="136"/>
                      <a:pt x="1141" y="114"/>
                    </a:cubicBezTo>
                    <a:close/>
                    <a:moveTo>
                      <a:pt x="1091" y="153"/>
                    </a:moveTo>
                    <a:cubicBezTo>
                      <a:pt x="1085" y="160"/>
                      <a:pt x="1080" y="166"/>
                      <a:pt x="1070" y="168"/>
                    </a:cubicBezTo>
                    <a:cubicBezTo>
                      <a:pt x="1069" y="167"/>
                      <a:pt x="1069" y="167"/>
                      <a:pt x="1069" y="167"/>
                    </a:cubicBezTo>
                    <a:cubicBezTo>
                      <a:pt x="1082" y="149"/>
                      <a:pt x="1089" y="126"/>
                      <a:pt x="1097" y="106"/>
                    </a:cubicBezTo>
                    <a:cubicBezTo>
                      <a:pt x="1105" y="120"/>
                      <a:pt x="1097" y="139"/>
                      <a:pt x="1091" y="153"/>
                    </a:cubicBezTo>
                    <a:close/>
                    <a:moveTo>
                      <a:pt x="1088" y="111"/>
                    </a:moveTo>
                    <a:cubicBezTo>
                      <a:pt x="1081" y="136"/>
                      <a:pt x="1072" y="165"/>
                      <a:pt x="1049" y="176"/>
                    </a:cubicBezTo>
                    <a:cubicBezTo>
                      <a:pt x="1047" y="149"/>
                      <a:pt x="1063" y="120"/>
                      <a:pt x="1088" y="111"/>
                    </a:cubicBezTo>
                    <a:close/>
                    <a:moveTo>
                      <a:pt x="825" y="194"/>
                    </a:moveTo>
                    <a:cubicBezTo>
                      <a:pt x="823" y="193"/>
                      <a:pt x="823" y="193"/>
                      <a:pt x="823" y="193"/>
                    </a:cubicBezTo>
                    <a:cubicBezTo>
                      <a:pt x="832" y="188"/>
                      <a:pt x="843" y="190"/>
                      <a:pt x="854" y="190"/>
                    </a:cubicBezTo>
                    <a:cubicBezTo>
                      <a:pt x="859" y="189"/>
                      <a:pt x="865" y="187"/>
                      <a:pt x="868" y="189"/>
                    </a:cubicBezTo>
                    <a:cubicBezTo>
                      <a:pt x="856" y="198"/>
                      <a:pt x="839" y="200"/>
                      <a:pt x="825" y="194"/>
                    </a:cubicBezTo>
                    <a:close/>
                    <a:moveTo>
                      <a:pt x="867" y="180"/>
                    </a:moveTo>
                    <a:cubicBezTo>
                      <a:pt x="855" y="184"/>
                      <a:pt x="844" y="186"/>
                      <a:pt x="832" y="183"/>
                    </a:cubicBezTo>
                    <a:cubicBezTo>
                      <a:pt x="831" y="174"/>
                      <a:pt x="842" y="174"/>
                      <a:pt x="847" y="170"/>
                    </a:cubicBezTo>
                    <a:cubicBezTo>
                      <a:pt x="859" y="166"/>
                      <a:pt x="872" y="169"/>
                      <a:pt x="884" y="171"/>
                    </a:cubicBezTo>
                    <a:cubicBezTo>
                      <a:pt x="883" y="178"/>
                      <a:pt x="873" y="178"/>
                      <a:pt x="867" y="180"/>
                    </a:cubicBezTo>
                    <a:close/>
                    <a:moveTo>
                      <a:pt x="896" y="265"/>
                    </a:moveTo>
                    <a:cubicBezTo>
                      <a:pt x="883" y="258"/>
                      <a:pt x="880" y="246"/>
                      <a:pt x="878" y="234"/>
                    </a:cubicBezTo>
                    <a:cubicBezTo>
                      <a:pt x="878" y="225"/>
                      <a:pt x="879" y="212"/>
                      <a:pt x="890" y="210"/>
                    </a:cubicBezTo>
                    <a:cubicBezTo>
                      <a:pt x="894" y="227"/>
                      <a:pt x="890" y="247"/>
                      <a:pt x="898" y="264"/>
                    </a:cubicBezTo>
                    <a:lnTo>
                      <a:pt x="896" y="265"/>
                    </a:lnTo>
                    <a:close/>
                    <a:moveTo>
                      <a:pt x="909" y="241"/>
                    </a:moveTo>
                    <a:cubicBezTo>
                      <a:pt x="908" y="247"/>
                      <a:pt x="907" y="252"/>
                      <a:pt x="904" y="257"/>
                    </a:cubicBezTo>
                    <a:cubicBezTo>
                      <a:pt x="898" y="243"/>
                      <a:pt x="893" y="226"/>
                      <a:pt x="897" y="210"/>
                    </a:cubicBezTo>
                    <a:cubicBezTo>
                      <a:pt x="906" y="216"/>
                      <a:pt x="909" y="229"/>
                      <a:pt x="909" y="241"/>
                    </a:cubicBezTo>
                    <a:close/>
                    <a:moveTo>
                      <a:pt x="848" y="335"/>
                    </a:moveTo>
                    <a:cubicBezTo>
                      <a:pt x="839" y="335"/>
                      <a:pt x="830" y="331"/>
                      <a:pt x="825" y="323"/>
                    </a:cubicBezTo>
                    <a:cubicBezTo>
                      <a:pt x="822" y="316"/>
                      <a:pt x="822" y="307"/>
                      <a:pt x="826" y="300"/>
                    </a:cubicBezTo>
                    <a:cubicBezTo>
                      <a:pt x="836" y="315"/>
                      <a:pt x="852" y="325"/>
                      <a:pt x="871" y="326"/>
                    </a:cubicBezTo>
                    <a:cubicBezTo>
                      <a:pt x="867" y="333"/>
                      <a:pt x="857" y="334"/>
                      <a:pt x="848" y="335"/>
                    </a:cubicBezTo>
                    <a:close/>
                    <a:moveTo>
                      <a:pt x="844" y="311"/>
                    </a:moveTo>
                    <a:cubicBezTo>
                      <a:pt x="840" y="305"/>
                      <a:pt x="830" y="298"/>
                      <a:pt x="833" y="290"/>
                    </a:cubicBezTo>
                    <a:cubicBezTo>
                      <a:pt x="849" y="294"/>
                      <a:pt x="869" y="298"/>
                      <a:pt x="873" y="316"/>
                    </a:cubicBezTo>
                    <a:cubicBezTo>
                      <a:pt x="863" y="321"/>
                      <a:pt x="852" y="317"/>
                      <a:pt x="844" y="311"/>
                    </a:cubicBezTo>
                    <a:close/>
                    <a:moveTo>
                      <a:pt x="759" y="317"/>
                    </a:moveTo>
                    <a:cubicBezTo>
                      <a:pt x="770" y="316"/>
                      <a:pt x="778" y="321"/>
                      <a:pt x="787" y="327"/>
                    </a:cubicBezTo>
                    <a:cubicBezTo>
                      <a:pt x="791" y="333"/>
                      <a:pt x="799" y="341"/>
                      <a:pt x="795" y="349"/>
                    </a:cubicBezTo>
                    <a:cubicBezTo>
                      <a:pt x="782" y="342"/>
                      <a:pt x="771" y="332"/>
                      <a:pt x="758" y="323"/>
                    </a:cubicBezTo>
                    <a:cubicBezTo>
                      <a:pt x="755" y="321"/>
                      <a:pt x="757" y="318"/>
                      <a:pt x="759" y="317"/>
                    </a:cubicBezTo>
                    <a:close/>
                    <a:moveTo>
                      <a:pt x="733" y="321"/>
                    </a:moveTo>
                    <a:cubicBezTo>
                      <a:pt x="752" y="324"/>
                      <a:pt x="770" y="337"/>
                      <a:pt x="782" y="353"/>
                    </a:cubicBezTo>
                    <a:cubicBezTo>
                      <a:pt x="772" y="360"/>
                      <a:pt x="759" y="349"/>
                      <a:pt x="748" y="345"/>
                    </a:cubicBezTo>
                    <a:cubicBezTo>
                      <a:pt x="740" y="339"/>
                      <a:pt x="731" y="331"/>
                      <a:pt x="733" y="321"/>
                    </a:cubicBezTo>
                    <a:close/>
                    <a:moveTo>
                      <a:pt x="875" y="84"/>
                    </a:moveTo>
                    <a:cubicBezTo>
                      <a:pt x="879" y="88"/>
                      <a:pt x="880" y="92"/>
                      <a:pt x="881" y="97"/>
                    </a:cubicBezTo>
                    <a:cubicBezTo>
                      <a:pt x="880" y="98"/>
                      <a:pt x="880" y="98"/>
                      <a:pt x="880" y="98"/>
                    </a:cubicBezTo>
                    <a:cubicBezTo>
                      <a:pt x="871" y="91"/>
                      <a:pt x="858" y="84"/>
                      <a:pt x="852" y="73"/>
                    </a:cubicBezTo>
                    <a:cubicBezTo>
                      <a:pt x="861" y="72"/>
                      <a:pt x="870" y="77"/>
                      <a:pt x="875" y="84"/>
                    </a:cubicBezTo>
                    <a:close/>
                    <a:moveTo>
                      <a:pt x="839" y="76"/>
                    </a:moveTo>
                    <a:cubicBezTo>
                      <a:pt x="852" y="84"/>
                      <a:pt x="868" y="95"/>
                      <a:pt x="877" y="107"/>
                    </a:cubicBezTo>
                    <a:cubicBezTo>
                      <a:pt x="875" y="113"/>
                      <a:pt x="865" y="109"/>
                      <a:pt x="859" y="108"/>
                    </a:cubicBezTo>
                    <a:cubicBezTo>
                      <a:pt x="842" y="105"/>
                      <a:pt x="820" y="96"/>
                      <a:pt x="813" y="77"/>
                    </a:cubicBezTo>
                    <a:cubicBezTo>
                      <a:pt x="818" y="70"/>
                      <a:pt x="831" y="76"/>
                      <a:pt x="839" y="76"/>
                    </a:cubicBezTo>
                    <a:close/>
                    <a:moveTo>
                      <a:pt x="756" y="52"/>
                    </a:moveTo>
                    <a:cubicBezTo>
                      <a:pt x="742" y="44"/>
                      <a:pt x="738" y="30"/>
                      <a:pt x="737" y="13"/>
                    </a:cubicBezTo>
                    <a:cubicBezTo>
                      <a:pt x="737" y="9"/>
                      <a:pt x="741" y="10"/>
                      <a:pt x="743" y="12"/>
                    </a:cubicBezTo>
                    <a:cubicBezTo>
                      <a:pt x="754" y="30"/>
                      <a:pt x="754" y="30"/>
                      <a:pt x="754" y="30"/>
                    </a:cubicBezTo>
                    <a:cubicBezTo>
                      <a:pt x="756" y="36"/>
                      <a:pt x="762" y="49"/>
                      <a:pt x="756" y="52"/>
                    </a:cubicBezTo>
                    <a:close/>
                    <a:moveTo>
                      <a:pt x="757" y="18"/>
                    </a:moveTo>
                    <a:cubicBezTo>
                      <a:pt x="758" y="16"/>
                      <a:pt x="758" y="16"/>
                      <a:pt x="758" y="16"/>
                    </a:cubicBezTo>
                    <a:cubicBezTo>
                      <a:pt x="766" y="22"/>
                      <a:pt x="771" y="31"/>
                      <a:pt x="770" y="42"/>
                    </a:cubicBezTo>
                    <a:cubicBezTo>
                      <a:pt x="769" y="44"/>
                      <a:pt x="769" y="46"/>
                      <a:pt x="767" y="46"/>
                    </a:cubicBezTo>
                    <a:lnTo>
                      <a:pt x="757" y="18"/>
                    </a:lnTo>
                    <a:close/>
                    <a:moveTo>
                      <a:pt x="614" y="36"/>
                    </a:moveTo>
                    <a:cubicBezTo>
                      <a:pt x="611" y="40"/>
                      <a:pt x="611" y="40"/>
                      <a:pt x="611" y="40"/>
                    </a:cubicBezTo>
                    <a:cubicBezTo>
                      <a:pt x="608" y="40"/>
                      <a:pt x="608" y="40"/>
                      <a:pt x="608" y="40"/>
                    </a:cubicBezTo>
                    <a:lnTo>
                      <a:pt x="614" y="36"/>
                    </a:lnTo>
                    <a:close/>
                    <a:moveTo>
                      <a:pt x="622" y="41"/>
                    </a:moveTo>
                    <a:cubicBezTo>
                      <a:pt x="627" y="41"/>
                      <a:pt x="632" y="39"/>
                      <a:pt x="637" y="40"/>
                    </a:cubicBezTo>
                    <a:cubicBezTo>
                      <a:pt x="630" y="61"/>
                      <a:pt x="611" y="80"/>
                      <a:pt x="588" y="82"/>
                    </a:cubicBezTo>
                    <a:cubicBezTo>
                      <a:pt x="590" y="66"/>
                      <a:pt x="606" y="48"/>
                      <a:pt x="622" y="41"/>
                    </a:cubicBezTo>
                    <a:close/>
                    <a:moveTo>
                      <a:pt x="580" y="35"/>
                    </a:moveTo>
                    <a:cubicBezTo>
                      <a:pt x="582" y="36"/>
                      <a:pt x="582" y="36"/>
                      <a:pt x="582" y="36"/>
                    </a:cubicBezTo>
                    <a:cubicBezTo>
                      <a:pt x="581" y="47"/>
                      <a:pt x="571" y="57"/>
                      <a:pt x="560" y="62"/>
                    </a:cubicBezTo>
                    <a:cubicBezTo>
                      <a:pt x="556" y="62"/>
                      <a:pt x="556" y="62"/>
                      <a:pt x="556" y="62"/>
                    </a:cubicBezTo>
                    <a:cubicBezTo>
                      <a:pt x="555" y="48"/>
                      <a:pt x="573" y="45"/>
                      <a:pt x="580" y="35"/>
                    </a:cubicBezTo>
                    <a:close/>
                    <a:moveTo>
                      <a:pt x="572" y="30"/>
                    </a:moveTo>
                    <a:cubicBezTo>
                      <a:pt x="569" y="41"/>
                      <a:pt x="556" y="42"/>
                      <a:pt x="550" y="50"/>
                    </a:cubicBezTo>
                    <a:cubicBezTo>
                      <a:pt x="553" y="40"/>
                      <a:pt x="563" y="32"/>
                      <a:pt x="572" y="30"/>
                    </a:cubicBezTo>
                    <a:close/>
                    <a:moveTo>
                      <a:pt x="503" y="104"/>
                    </a:moveTo>
                    <a:cubicBezTo>
                      <a:pt x="498" y="106"/>
                      <a:pt x="491" y="107"/>
                      <a:pt x="486" y="104"/>
                    </a:cubicBezTo>
                    <a:cubicBezTo>
                      <a:pt x="494" y="97"/>
                      <a:pt x="504" y="92"/>
                      <a:pt x="518" y="94"/>
                    </a:cubicBezTo>
                    <a:cubicBezTo>
                      <a:pt x="516" y="99"/>
                      <a:pt x="508" y="102"/>
                      <a:pt x="503" y="104"/>
                    </a:cubicBezTo>
                    <a:close/>
                    <a:moveTo>
                      <a:pt x="485" y="94"/>
                    </a:moveTo>
                    <a:cubicBezTo>
                      <a:pt x="494" y="85"/>
                      <a:pt x="509" y="74"/>
                      <a:pt x="521" y="83"/>
                    </a:cubicBezTo>
                    <a:cubicBezTo>
                      <a:pt x="510" y="87"/>
                      <a:pt x="496" y="88"/>
                      <a:pt x="485" y="94"/>
                    </a:cubicBezTo>
                    <a:close/>
                    <a:moveTo>
                      <a:pt x="505" y="170"/>
                    </a:moveTo>
                    <a:cubicBezTo>
                      <a:pt x="505" y="155"/>
                      <a:pt x="508" y="132"/>
                      <a:pt x="528" y="128"/>
                    </a:cubicBezTo>
                    <a:cubicBezTo>
                      <a:pt x="517" y="141"/>
                      <a:pt x="516" y="158"/>
                      <a:pt x="505" y="170"/>
                    </a:cubicBezTo>
                    <a:close/>
                    <a:moveTo>
                      <a:pt x="515" y="173"/>
                    </a:moveTo>
                    <a:cubicBezTo>
                      <a:pt x="514" y="170"/>
                      <a:pt x="514" y="170"/>
                      <a:pt x="514" y="170"/>
                    </a:cubicBezTo>
                    <a:cubicBezTo>
                      <a:pt x="521" y="155"/>
                      <a:pt x="526" y="132"/>
                      <a:pt x="546" y="128"/>
                    </a:cubicBezTo>
                    <a:cubicBezTo>
                      <a:pt x="549" y="133"/>
                      <a:pt x="549" y="133"/>
                      <a:pt x="549" y="133"/>
                    </a:cubicBezTo>
                    <a:cubicBezTo>
                      <a:pt x="547" y="151"/>
                      <a:pt x="532" y="168"/>
                      <a:pt x="515" y="173"/>
                    </a:cubicBezTo>
                    <a:close/>
                    <a:moveTo>
                      <a:pt x="512" y="350"/>
                    </a:moveTo>
                    <a:cubicBezTo>
                      <a:pt x="504" y="344"/>
                      <a:pt x="494" y="339"/>
                      <a:pt x="497" y="328"/>
                    </a:cubicBezTo>
                    <a:cubicBezTo>
                      <a:pt x="507" y="340"/>
                      <a:pt x="520" y="347"/>
                      <a:pt x="533" y="354"/>
                    </a:cubicBezTo>
                    <a:cubicBezTo>
                      <a:pt x="528" y="357"/>
                      <a:pt x="518" y="353"/>
                      <a:pt x="512" y="350"/>
                    </a:cubicBezTo>
                    <a:close/>
                    <a:moveTo>
                      <a:pt x="499" y="311"/>
                    </a:moveTo>
                    <a:cubicBezTo>
                      <a:pt x="500" y="308"/>
                      <a:pt x="500" y="308"/>
                      <a:pt x="500" y="308"/>
                    </a:cubicBezTo>
                    <a:cubicBezTo>
                      <a:pt x="517" y="317"/>
                      <a:pt x="543" y="324"/>
                      <a:pt x="542" y="348"/>
                    </a:cubicBezTo>
                    <a:cubicBezTo>
                      <a:pt x="524" y="344"/>
                      <a:pt x="503" y="331"/>
                      <a:pt x="499" y="311"/>
                    </a:cubicBezTo>
                    <a:close/>
                    <a:moveTo>
                      <a:pt x="1161" y="287"/>
                    </a:moveTo>
                    <a:cubicBezTo>
                      <a:pt x="1142" y="253"/>
                      <a:pt x="1142" y="253"/>
                      <a:pt x="1142" y="253"/>
                    </a:cubicBezTo>
                    <a:cubicBezTo>
                      <a:pt x="1147" y="250"/>
                      <a:pt x="1153" y="254"/>
                      <a:pt x="1158" y="255"/>
                    </a:cubicBezTo>
                    <a:cubicBezTo>
                      <a:pt x="1166" y="264"/>
                      <a:pt x="1166" y="264"/>
                      <a:pt x="1166" y="264"/>
                    </a:cubicBezTo>
                    <a:cubicBezTo>
                      <a:pt x="1168" y="272"/>
                      <a:pt x="1168" y="283"/>
                      <a:pt x="1161" y="287"/>
                    </a:cubicBezTo>
                    <a:close/>
                    <a:moveTo>
                      <a:pt x="1152" y="291"/>
                    </a:moveTo>
                    <a:cubicBezTo>
                      <a:pt x="1144" y="291"/>
                      <a:pt x="1135" y="286"/>
                      <a:pt x="1131" y="277"/>
                    </a:cubicBezTo>
                    <a:cubicBezTo>
                      <a:pt x="1128" y="270"/>
                      <a:pt x="1130" y="261"/>
                      <a:pt x="1132" y="254"/>
                    </a:cubicBezTo>
                    <a:cubicBezTo>
                      <a:pt x="1144" y="261"/>
                      <a:pt x="1153" y="277"/>
                      <a:pt x="1152" y="291"/>
                    </a:cubicBezTo>
                    <a:close/>
                    <a:moveTo>
                      <a:pt x="1285" y="133"/>
                    </a:moveTo>
                    <a:cubicBezTo>
                      <a:pt x="1279" y="122"/>
                      <a:pt x="1273" y="108"/>
                      <a:pt x="1277" y="95"/>
                    </a:cubicBezTo>
                    <a:cubicBezTo>
                      <a:pt x="1290" y="106"/>
                      <a:pt x="1299" y="122"/>
                      <a:pt x="1301" y="139"/>
                    </a:cubicBezTo>
                    <a:cubicBezTo>
                      <a:pt x="1296" y="142"/>
                      <a:pt x="1290" y="136"/>
                      <a:pt x="1285" y="133"/>
                    </a:cubicBezTo>
                    <a:close/>
                    <a:moveTo>
                      <a:pt x="1307" y="108"/>
                    </a:moveTo>
                    <a:cubicBezTo>
                      <a:pt x="1308" y="115"/>
                      <a:pt x="1311" y="121"/>
                      <a:pt x="1308" y="128"/>
                    </a:cubicBezTo>
                    <a:cubicBezTo>
                      <a:pt x="1306" y="128"/>
                      <a:pt x="1306" y="128"/>
                      <a:pt x="1306" y="128"/>
                    </a:cubicBezTo>
                    <a:cubicBezTo>
                      <a:pt x="1300" y="115"/>
                      <a:pt x="1293" y="103"/>
                      <a:pt x="1285" y="90"/>
                    </a:cubicBezTo>
                    <a:cubicBezTo>
                      <a:pt x="1295" y="92"/>
                      <a:pt x="1304" y="98"/>
                      <a:pt x="1307" y="108"/>
                    </a:cubicBezTo>
                    <a:close/>
                    <a:moveTo>
                      <a:pt x="1305" y="16"/>
                    </a:moveTo>
                    <a:cubicBezTo>
                      <a:pt x="1322" y="25"/>
                      <a:pt x="1322" y="25"/>
                      <a:pt x="1322" y="25"/>
                    </a:cubicBezTo>
                    <a:cubicBezTo>
                      <a:pt x="1329" y="33"/>
                      <a:pt x="1340" y="42"/>
                      <a:pt x="1341" y="53"/>
                    </a:cubicBezTo>
                    <a:cubicBezTo>
                      <a:pt x="1315" y="38"/>
                      <a:pt x="1286" y="24"/>
                      <a:pt x="1255" y="24"/>
                    </a:cubicBezTo>
                    <a:cubicBezTo>
                      <a:pt x="1253" y="22"/>
                      <a:pt x="1253" y="22"/>
                      <a:pt x="1253" y="22"/>
                    </a:cubicBezTo>
                    <a:cubicBezTo>
                      <a:pt x="1266" y="13"/>
                      <a:pt x="1288" y="14"/>
                      <a:pt x="1305" y="16"/>
                    </a:cubicBezTo>
                    <a:close/>
                    <a:moveTo>
                      <a:pt x="1279" y="32"/>
                    </a:moveTo>
                    <a:cubicBezTo>
                      <a:pt x="1303" y="35"/>
                      <a:pt x="1324" y="48"/>
                      <a:pt x="1340" y="65"/>
                    </a:cubicBezTo>
                    <a:cubicBezTo>
                      <a:pt x="1332" y="73"/>
                      <a:pt x="1318" y="72"/>
                      <a:pt x="1307" y="75"/>
                    </a:cubicBezTo>
                    <a:cubicBezTo>
                      <a:pt x="1283" y="72"/>
                      <a:pt x="1253" y="65"/>
                      <a:pt x="1246" y="39"/>
                    </a:cubicBezTo>
                    <a:cubicBezTo>
                      <a:pt x="1249" y="23"/>
                      <a:pt x="1269" y="34"/>
                      <a:pt x="1279" y="32"/>
                    </a:cubicBezTo>
                    <a:close/>
                    <a:moveTo>
                      <a:pt x="1241" y="22"/>
                    </a:moveTo>
                    <a:cubicBezTo>
                      <a:pt x="1242" y="23"/>
                      <a:pt x="1245" y="26"/>
                      <a:pt x="1243" y="28"/>
                    </a:cubicBezTo>
                    <a:cubicBezTo>
                      <a:pt x="1243" y="31"/>
                      <a:pt x="1239" y="31"/>
                      <a:pt x="1238" y="30"/>
                    </a:cubicBezTo>
                    <a:lnTo>
                      <a:pt x="1241" y="22"/>
                    </a:lnTo>
                    <a:close/>
                    <a:moveTo>
                      <a:pt x="1221" y="55"/>
                    </a:moveTo>
                    <a:cubicBezTo>
                      <a:pt x="1227" y="50"/>
                      <a:pt x="1236" y="42"/>
                      <a:pt x="1243" y="46"/>
                    </a:cubicBezTo>
                    <a:cubicBezTo>
                      <a:pt x="1246" y="56"/>
                      <a:pt x="1258" y="63"/>
                      <a:pt x="1262" y="72"/>
                    </a:cubicBezTo>
                    <a:cubicBezTo>
                      <a:pt x="1268" y="89"/>
                      <a:pt x="1258" y="106"/>
                      <a:pt x="1249" y="121"/>
                    </a:cubicBezTo>
                    <a:cubicBezTo>
                      <a:pt x="1246" y="123"/>
                      <a:pt x="1242" y="126"/>
                      <a:pt x="1238" y="125"/>
                    </a:cubicBezTo>
                    <a:cubicBezTo>
                      <a:pt x="1228" y="104"/>
                      <a:pt x="1218" y="78"/>
                      <a:pt x="1221" y="55"/>
                    </a:cubicBezTo>
                    <a:close/>
                    <a:moveTo>
                      <a:pt x="1097" y="66"/>
                    </a:moveTo>
                    <a:cubicBezTo>
                      <a:pt x="1096" y="67"/>
                      <a:pt x="1093" y="68"/>
                      <a:pt x="1091" y="67"/>
                    </a:cubicBezTo>
                    <a:cubicBezTo>
                      <a:pt x="1096" y="32"/>
                      <a:pt x="1133" y="18"/>
                      <a:pt x="1159" y="6"/>
                    </a:cubicBezTo>
                    <a:cubicBezTo>
                      <a:pt x="1168" y="4"/>
                      <a:pt x="1174" y="11"/>
                      <a:pt x="1180" y="15"/>
                    </a:cubicBezTo>
                    <a:cubicBezTo>
                      <a:pt x="1180" y="19"/>
                      <a:pt x="1181" y="24"/>
                      <a:pt x="1177" y="26"/>
                    </a:cubicBezTo>
                    <a:cubicBezTo>
                      <a:pt x="1147" y="33"/>
                      <a:pt x="1123" y="50"/>
                      <a:pt x="1097" y="66"/>
                    </a:cubicBezTo>
                    <a:close/>
                    <a:moveTo>
                      <a:pt x="1166" y="76"/>
                    </a:moveTo>
                    <a:cubicBezTo>
                      <a:pt x="1148" y="86"/>
                      <a:pt x="1125" y="79"/>
                      <a:pt x="1109" y="69"/>
                    </a:cubicBezTo>
                    <a:cubicBezTo>
                      <a:pt x="1116" y="59"/>
                      <a:pt x="1129" y="54"/>
                      <a:pt x="1139" y="46"/>
                    </a:cubicBezTo>
                    <a:cubicBezTo>
                      <a:pt x="1152" y="41"/>
                      <a:pt x="1166" y="29"/>
                      <a:pt x="1181" y="33"/>
                    </a:cubicBezTo>
                    <a:cubicBezTo>
                      <a:pt x="1193" y="50"/>
                      <a:pt x="1193" y="50"/>
                      <a:pt x="1193" y="50"/>
                    </a:cubicBezTo>
                    <a:cubicBezTo>
                      <a:pt x="1192" y="65"/>
                      <a:pt x="1177" y="70"/>
                      <a:pt x="1166" y="76"/>
                    </a:cubicBezTo>
                    <a:close/>
                    <a:moveTo>
                      <a:pt x="1189" y="78"/>
                    </a:moveTo>
                    <a:cubicBezTo>
                      <a:pt x="1193" y="69"/>
                      <a:pt x="1194" y="60"/>
                      <a:pt x="1199" y="53"/>
                    </a:cubicBezTo>
                    <a:cubicBezTo>
                      <a:pt x="1214" y="54"/>
                      <a:pt x="1214" y="54"/>
                      <a:pt x="1214" y="54"/>
                    </a:cubicBezTo>
                    <a:cubicBezTo>
                      <a:pt x="1213" y="84"/>
                      <a:pt x="1228" y="108"/>
                      <a:pt x="1234" y="134"/>
                    </a:cubicBezTo>
                    <a:cubicBezTo>
                      <a:pt x="1228" y="136"/>
                      <a:pt x="1220" y="129"/>
                      <a:pt x="1213" y="126"/>
                    </a:cubicBezTo>
                    <a:cubicBezTo>
                      <a:pt x="1196" y="116"/>
                      <a:pt x="1191" y="97"/>
                      <a:pt x="1189" y="78"/>
                    </a:cubicBezTo>
                    <a:close/>
                    <a:moveTo>
                      <a:pt x="1178" y="207"/>
                    </a:moveTo>
                    <a:cubicBezTo>
                      <a:pt x="1185" y="200"/>
                      <a:pt x="1190" y="191"/>
                      <a:pt x="1194" y="184"/>
                    </a:cubicBezTo>
                    <a:cubicBezTo>
                      <a:pt x="1200" y="184"/>
                      <a:pt x="1199" y="190"/>
                      <a:pt x="1201" y="193"/>
                    </a:cubicBezTo>
                    <a:cubicBezTo>
                      <a:pt x="1199" y="202"/>
                      <a:pt x="1195" y="212"/>
                      <a:pt x="1189" y="218"/>
                    </a:cubicBezTo>
                    <a:cubicBezTo>
                      <a:pt x="1183" y="224"/>
                      <a:pt x="1174" y="225"/>
                      <a:pt x="1165" y="225"/>
                    </a:cubicBezTo>
                    <a:cubicBezTo>
                      <a:pt x="1166" y="219"/>
                      <a:pt x="1175" y="214"/>
                      <a:pt x="1178" y="207"/>
                    </a:cubicBezTo>
                    <a:close/>
                    <a:moveTo>
                      <a:pt x="1150" y="228"/>
                    </a:moveTo>
                    <a:cubicBezTo>
                      <a:pt x="1166" y="230"/>
                      <a:pt x="1187" y="234"/>
                      <a:pt x="1198" y="217"/>
                    </a:cubicBezTo>
                    <a:cubicBezTo>
                      <a:pt x="1207" y="207"/>
                      <a:pt x="1206" y="193"/>
                      <a:pt x="1201" y="181"/>
                    </a:cubicBezTo>
                    <a:cubicBezTo>
                      <a:pt x="1199" y="175"/>
                      <a:pt x="1199" y="175"/>
                      <a:pt x="1199" y="175"/>
                    </a:cubicBezTo>
                    <a:cubicBezTo>
                      <a:pt x="1207" y="132"/>
                      <a:pt x="1207" y="132"/>
                      <a:pt x="1207" y="132"/>
                    </a:cubicBezTo>
                    <a:cubicBezTo>
                      <a:pt x="1218" y="135"/>
                      <a:pt x="1232" y="139"/>
                      <a:pt x="1240" y="149"/>
                    </a:cubicBezTo>
                    <a:cubicBezTo>
                      <a:pt x="1245" y="145"/>
                      <a:pt x="1243" y="138"/>
                      <a:pt x="1243" y="133"/>
                    </a:cubicBezTo>
                    <a:cubicBezTo>
                      <a:pt x="1255" y="125"/>
                      <a:pt x="1260" y="113"/>
                      <a:pt x="1266" y="101"/>
                    </a:cubicBezTo>
                    <a:cubicBezTo>
                      <a:pt x="1268" y="101"/>
                      <a:pt x="1268" y="101"/>
                      <a:pt x="1268" y="101"/>
                    </a:cubicBezTo>
                    <a:cubicBezTo>
                      <a:pt x="1274" y="116"/>
                      <a:pt x="1272" y="135"/>
                      <a:pt x="1289" y="144"/>
                    </a:cubicBezTo>
                    <a:cubicBezTo>
                      <a:pt x="1268" y="156"/>
                      <a:pt x="1242" y="155"/>
                      <a:pt x="1218" y="159"/>
                    </a:cubicBezTo>
                    <a:cubicBezTo>
                      <a:pt x="1216" y="157"/>
                      <a:pt x="1213" y="156"/>
                      <a:pt x="1210" y="157"/>
                    </a:cubicBezTo>
                    <a:cubicBezTo>
                      <a:pt x="1207" y="168"/>
                      <a:pt x="1216" y="177"/>
                      <a:pt x="1214" y="191"/>
                    </a:cubicBezTo>
                    <a:cubicBezTo>
                      <a:pt x="1217" y="231"/>
                      <a:pt x="1200" y="273"/>
                      <a:pt x="1167" y="295"/>
                    </a:cubicBezTo>
                    <a:cubicBezTo>
                      <a:pt x="1165" y="294"/>
                      <a:pt x="1165" y="294"/>
                      <a:pt x="1165" y="294"/>
                    </a:cubicBezTo>
                    <a:cubicBezTo>
                      <a:pt x="1170" y="284"/>
                      <a:pt x="1179" y="272"/>
                      <a:pt x="1170" y="261"/>
                    </a:cubicBezTo>
                    <a:cubicBezTo>
                      <a:pt x="1161" y="239"/>
                      <a:pt x="1132" y="250"/>
                      <a:pt x="1120" y="233"/>
                    </a:cubicBezTo>
                    <a:lnTo>
                      <a:pt x="1150" y="228"/>
                    </a:lnTo>
                    <a:close/>
                    <a:moveTo>
                      <a:pt x="1104" y="236"/>
                    </a:moveTo>
                    <a:cubicBezTo>
                      <a:pt x="1139" y="240"/>
                      <a:pt x="1109" y="289"/>
                      <a:pt x="1143" y="296"/>
                    </a:cubicBezTo>
                    <a:cubicBezTo>
                      <a:pt x="1146" y="298"/>
                      <a:pt x="1154" y="298"/>
                      <a:pt x="1154" y="305"/>
                    </a:cubicBezTo>
                    <a:cubicBezTo>
                      <a:pt x="1133" y="322"/>
                      <a:pt x="1104" y="320"/>
                      <a:pt x="1078" y="326"/>
                    </a:cubicBezTo>
                    <a:cubicBezTo>
                      <a:pt x="1074" y="325"/>
                      <a:pt x="1074" y="325"/>
                      <a:pt x="1074" y="325"/>
                    </a:cubicBezTo>
                    <a:cubicBezTo>
                      <a:pt x="1078" y="309"/>
                      <a:pt x="1090" y="291"/>
                      <a:pt x="1090" y="271"/>
                    </a:cubicBezTo>
                    <a:cubicBezTo>
                      <a:pt x="1090" y="247"/>
                      <a:pt x="1063" y="238"/>
                      <a:pt x="1047" y="226"/>
                    </a:cubicBezTo>
                    <a:cubicBezTo>
                      <a:pt x="1046" y="223"/>
                      <a:pt x="1046" y="223"/>
                      <a:pt x="1046" y="223"/>
                    </a:cubicBezTo>
                    <a:cubicBezTo>
                      <a:pt x="1066" y="227"/>
                      <a:pt x="1086" y="229"/>
                      <a:pt x="1104" y="236"/>
                    </a:cubicBezTo>
                    <a:close/>
                    <a:moveTo>
                      <a:pt x="1071" y="271"/>
                    </a:moveTo>
                    <a:cubicBezTo>
                      <a:pt x="1061" y="244"/>
                      <a:pt x="1061" y="244"/>
                      <a:pt x="1061" y="244"/>
                    </a:cubicBezTo>
                    <a:cubicBezTo>
                      <a:pt x="1071" y="245"/>
                      <a:pt x="1077" y="256"/>
                      <a:pt x="1083" y="262"/>
                    </a:cubicBezTo>
                    <a:cubicBezTo>
                      <a:pt x="1083" y="274"/>
                      <a:pt x="1086" y="286"/>
                      <a:pt x="1077" y="299"/>
                    </a:cubicBezTo>
                    <a:cubicBezTo>
                      <a:pt x="1074" y="292"/>
                      <a:pt x="1074" y="279"/>
                      <a:pt x="1071" y="271"/>
                    </a:cubicBezTo>
                    <a:close/>
                    <a:moveTo>
                      <a:pt x="1042" y="251"/>
                    </a:moveTo>
                    <a:cubicBezTo>
                      <a:pt x="1046" y="238"/>
                      <a:pt x="1046" y="238"/>
                      <a:pt x="1046" y="238"/>
                    </a:cubicBezTo>
                    <a:cubicBezTo>
                      <a:pt x="1059" y="249"/>
                      <a:pt x="1065" y="268"/>
                      <a:pt x="1068" y="286"/>
                    </a:cubicBezTo>
                    <a:cubicBezTo>
                      <a:pt x="1068" y="313"/>
                      <a:pt x="1068" y="313"/>
                      <a:pt x="1068" y="313"/>
                    </a:cubicBezTo>
                    <a:cubicBezTo>
                      <a:pt x="1065" y="313"/>
                      <a:pt x="1065" y="313"/>
                      <a:pt x="1065" y="313"/>
                    </a:cubicBezTo>
                    <a:cubicBezTo>
                      <a:pt x="1047" y="299"/>
                      <a:pt x="1038" y="275"/>
                      <a:pt x="1042" y="251"/>
                    </a:cubicBezTo>
                    <a:close/>
                    <a:moveTo>
                      <a:pt x="917" y="309"/>
                    </a:moveTo>
                    <a:cubicBezTo>
                      <a:pt x="928" y="282"/>
                      <a:pt x="937" y="253"/>
                      <a:pt x="944" y="226"/>
                    </a:cubicBezTo>
                    <a:cubicBezTo>
                      <a:pt x="965" y="246"/>
                      <a:pt x="940" y="280"/>
                      <a:pt x="957" y="305"/>
                    </a:cubicBezTo>
                    <a:cubicBezTo>
                      <a:pt x="964" y="319"/>
                      <a:pt x="977" y="328"/>
                      <a:pt x="984" y="342"/>
                    </a:cubicBezTo>
                    <a:cubicBezTo>
                      <a:pt x="974" y="346"/>
                      <a:pt x="964" y="338"/>
                      <a:pt x="952" y="339"/>
                    </a:cubicBezTo>
                    <a:cubicBezTo>
                      <a:pt x="940" y="339"/>
                      <a:pt x="925" y="340"/>
                      <a:pt x="917" y="328"/>
                    </a:cubicBezTo>
                    <a:cubicBezTo>
                      <a:pt x="914" y="322"/>
                      <a:pt x="913" y="315"/>
                      <a:pt x="917" y="309"/>
                    </a:cubicBezTo>
                    <a:close/>
                    <a:moveTo>
                      <a:pt x="985" y="295"/>
                    </a:moveTo>
                    <a:cubicBezTo>
                      <a:pt x="986" y="306"/>
                      <a:pt x="990" y="317"/>
                      <a:pt x="983" y="327"/>
                    </a:cubicBezTo>
                    <a:cubicBezTo>
                      <a:pt x="969" y="315"/>
                      <a:pt x="954" y="297"/>
                      <a:pt x="956" y="274"/>
                    </a:cubicBezTo>
                    <a:cubicBezTo>
                      <a:pt x="960" y="244"/>
                      <a:pt x="960" y="244"/>
                      <a:pt x="960" y="244"/>
                    </a:cubicBezTo>
                    <a:cubicBezTo>
                      <a:pt x="978" y="255"/>
                      <a:pt x="979" y="277"/>
                      <a:pt x="985" y="295"/>
                    </a:cubicBezTo>
                    <a:close/>
                    <a:moveTo>
                      <a:pt x="981" y="258"/>
                    </a:moveTo>
                    <a:cubicBezTo>
                      <a:pt x="997" y="267"/>
                      <a:pt x="999" y="290"/>
                      <a:pt x="997" y="307"/>
                    </a:cubicBezTo>
                    <a:cubicBezTo>
                      <a:pt x="997" y="309"/>
                      <a:pt x="995" y="310"/>
                      <a:pt x="994" y="311"/>
                    </a:cubicBezTo>
                    <a:cubicBezTo>
                      <a:pt x="990" y="293"/>
                      <a:pt x="986" y="273"/>
                      <a:pt x="981" y="258"/>
                    </a:cubicBezTo>
                    <a:close/>
                    <a:moveTo>
                      <a:pt x="931" y="348"/>
                    </a:moveTo>
                    <a:cubicBezTo>
                      <a:pt x="933" y="345"/>
                      <a:pt x="933" y="345"/>
                      <a:pt x="933" y="345"/>
                    </a:cubicBezTo>
                    <a:cubicBezTo>
                      <a:pt x="956" y="343"/>
                      <a:pt x="982" y="346"/>
                      <a:pt x="993" y="368"/>
                    </a:cubicBezTo>
                    <a:cubicBezTo>
                      <a:pt x="993" y="371"/>
                      <a:pt x="993" y="371"/>
                      <a:pt x="993" y="371"/>
                    </a:cubicBezTo>
                    <a:cubicBezTo>
                      <a:pt x="971" y="369"/>
                      <a:pt x="943" y="370"/>
                      <a:pt x="931" y="348"/>
                    </a:cubicBezTo>
                    <a:close/>
                    <a:moveTo>
                      <a:pt x="985" y="378"/>
                    </a:moveTo>
                    <a:cubicBezTo>
                      <a:pt x="976" y="386"/>
                      <a:pt x="961" y="391"/>
                      <a:pt x="947" y="387"/>
                    </a:cubicBezTo>
                    <a:cubicBezTo>
                      <a:pt x="936" y="383"/>
                      <a:pt x="930" y="373"/>
                      <a:pt x="926" y="362"/>
                    </a:cubicBezTo>
                    <a:cubicBezTo>
                      <a:pt x="927" y="355"/>
                      <a:pt x="927" y="355"/>
                      <a:pt x="927" y="355"/>
                    </a:cubicBezTo>
                    <a:cubicBezTo>
                      <a:pt x="943" y="369"/>
                      <a:pt x="961" y="378"/>
                      <a:pt x="984" y="377"/>
                    </a:cubicBezTo>
                    <a:lnTo>
                      <a:pt x="985" y="378"/>
                    </a:lnTo>
                    <a:close/>
                    <a:moveTo>
                      <a:pt x="681" y="345"/>
                    </a:moveTo>
                    <a:cubicBezTo>
                      <a:pt x="687" y="356"/>
                      <a:pt x="697" y="368"/>
                      <a:pt x="705" y="375"/>
                    </a:cubicBezTo>
                    <a:cubicBezTo>
                      <a:pt x="686" y="372"/>
                      <a:pt x="670" y="360"/>
                      <a:pt x="659" y="346"/>
                    </a:cubicBezTo>
                    <a:cubicBezTo>
                      <a:pt x="659" y="339"/>
                      <a:pt x="668" y="334"/>
                      <a:pt x="672" y="329"/>
                    </a:cubicBezTo>
                    <a:cubicBezTo>
                      <a:pt x="679" y="332"/>
                      <a:pt x="676" y="341"/>
                      <a:pt x="681" y="345"/>
                    </a:cubicBezTo>
                    <a:close/>
                    <a:moveTo>
                      <a:pt x="795" y="264"/>
                    </a:moveTo>
                    <a:cubicBezTo>
                      <a:pt x="799" y="272"/>
                      <a:pt x="798" y="281"/>
                      <a:pt x="801" y="290"/>
                    </a:cubicBezTo>
                    <a:cubicBezTo>
                      <a:pt x="798" y="294"/>
                      <a:pt x="795" y="290"/>
                      <a:pt x="793" y="289"/>
                    </a:cubicBezTo>
                    <a:cubicBezTo>
                      <a:pt x="773" y="265"/>
                      <a:pt x="747" y="242"/>
                      <a:pt x="718" y="234"/>
                    </a:cubicBezTo>
                    <a:cubicBezTo>
                      <a:pt x="716" y="229"/>
                      <a:pt x="720" y="226"/>
                      <a:pt x="723" y="222"/>
                    </a:cubicBezTo>
                    <a:cubicBezTo>
                      <a:pt x="754" y="219"/>
                      <a:pt x="781" y="238"/>
                      <a:pt x="795" y="264"/>
                    </a:cubicBezTo>
                    <a:close/>
                    <a:moveTo>
                      <a:pt x="774" y="133"/>
                    </a:moveTo>
                    <a:cubicBezTo>
                      <a:pt x="771" y="141"/>
                      <a:pt x="761" y="142"/>
                      <a:pt x="753" y="140"/>
                    </a:cubicBezTo>
                    <a:cubicBezTo>
                      <a:pt x="750" y="138"/>
                      <a:pt x="747" y="135"/>
                      <a:pt x="745" y="132"/>
                    </a:cubicBezTo>
                    <a:cubicBezTo>
                      <a:pt x="753" y="127"/>
                      <a:pt x="767" y="125"/>
                      <a:pt x="774" y="133"/>
                    </a:cubicBezTo>
                    <a:close/>
                    <a:moveTo>
                      <a:pt x="668" y="105"/>
                    </a:moveTo>
                    <a:cubicBezTo>
                      <a:pt x="682" y="119"/>
                      <a:pt x="700" y="133"/>
                      <a:pt x="697" y="154"/>
                    </a:cubicBezTo>
                    <a:cubicBezTo>
                      <a:pt x="699" y="159"/>
                      <a:pt x="693" y="174"/>
                      <a:pt x="702" y="172"/>
                    </a:cubicBezTo>
                    <a:cubicBezTo>
                      <a:pt x="714" y="151"/>
                      <a:pt x="714" y="151"/>
                      <a:pt x="714" y="151"/>
                    </a:cubicBezTo>
                    <a:cubicBezTo>
                      <a:pt x="741" y="164"/>
                      <a:pt x="767" y="146"/>
                      <a:pt x="791" y="136"/>
                    </a:cubicBezTo>
                    <a:cubicBezTo>
                      <a:pt x="798" y="158"/>
                      <a:pt x="793" y="182"/>
                      <a:pt x="781" y="199"/>
                    </a:cubicBezTo>
                    <a:cubicBezTo>
                      <a:pt x="751" y="217"/>
                      <a:pt x="751" y="217"/>
                      <a:pt x="751" y="217"/>
                    </a:cubicBezTo>
                    <a:cubicBezTo>
                      <a:pt x="718" y="216"/>
                      <a:pt x="718" y="216"/>
                      <a:pt x="718" y="216"/>
                    </a:cubicBezTo>
                    <a:cubicBezTo>
                      <a:pt x="714" y="213"/>
                      <a:pt x="716" y="206"/>
                      <a:pt x="714" y="202"/>
                    </a:cubicBezTo>
                    <a:cubicBezTo>
                      <a:pt x="720" y="187"/>
                      <a:pt x="736" y="177"/>
                      <a:pt x="743" y="163"/>
                    </a:cubicBezTo>
                    <a:cubicBezTo>
                      <a:pt x="739" y="163"/>
                      <a:pt x="739" y="163"/>
                      <a:pt x="739" y="163"/>
                    </a:cubicBezTo>
                    <a:cubicBezTo>
                      <a:pt x="715" y="187"/>
                      <a:pt x="715" y="187"/>
                      <a:pt x="715" y="187"/>
                    </a:cubicBezTo>
                    <a:cubicBezTo>
                      <a:pt x="713" y="187"/>
                      <a:pt x="710" y="183"/>
                      <a:pt x="708" y="186"/>
                    </a:cubicBezTo>
                    <a:cubicBezTo>
                      <a:pt x="706" y="190"/>
                      <a:pt x="706" y="190"/>
                      <a:pt x="706" y="190"/>
                    </a:cubicBezTo>
                    <a:cubicBezTo>
                      <a:pt x="710" y="192"/>
                      <a:pt x="710" y="192"/>
                      <a:pt x="710" y="192"/>
                    </a:cubicBezTo>
                    <a:cubicBezTo>
                      <a:pt x="709" y="193"/>
                      <a:pt x="709" y="193"/>
                      <a:pt x="709" y="193"/>
                    </a:cubicBezTo>
                    <a:cubicBezTo>
                      <a:pt x="699" y="187"/>
                      <a:pt x="687" y="185"/>
                      <a:pt x="675" y="183"/>
                    </a:cubicBezTo>
                    <a:cubicBezTo>
                      <a:pt x="670" y="153"/>
                      <a:pt x="663" y="125"/>
                      <a:pt x="652" y="95"/>
                    </a:cubicBezTo>
                    <a:cubicBezTo>
                      <a:pt x="657" y="96"/>
                      <a:pt x="665" y="101"/>
                      <a:pt x="668" y="105"/>
                    </a:cubicBezTo>
                    <a:close/>
                    <a:moveTo>
                      <a:pt x="684" y="191"/>
                    </a:moveTo>
                    <a:cubicBezTo>
                      <a:pt x="684" y="192"/>
                      <a:pt x="682" y="193"/>
                      <a:pt x="680" y="192"/>
                    </a:cubicBezTo>
                    <a:cubicBezTo>
                      <a:pt x="681" y="190"/>
                      <a:pt x="681" y="190"/>
                      <a:pt x="681" y="190"/>
                    </a:cubicBezTo>
                    <a:lnTo>
                      <a:pt x="684" y="191"/>
                    </a:lnTo>
                    <a:close/>
                    <a:moveTo>
                      <a:pt x="671" y="193"/>
                    </a:moveTo>
                    <a:cubicBezTo>
                      <a:pt x="669" y="200"/>
                      <a:pt x="659" y="197"/>
                      <a:pt x="654" y="201"/>
                    </a:cubicBezTo>
                    <a:cubicBezTo>
                      <a:pt x="653" y="197"/>
                      <a:pt x="661" y="192"/>
                      <a:pt x="666" y="192"/>
                    </a:cubicBezTo>
                    <a:cubicBezTo>
                      <a:pt x="667" y="192"/>
                      <a:pt x="669" y="191"/>
                      <a:pt x="671" y="193"/>
                    </a:cubicBezTo>
                    <a:close/>
                    <a:moveTo>
                      <a:pt x="628" y="126"/>
                    </a:moveTo>
                    <a:cubicBezTo>
                      <a:pt x="634" y="117"/>
                      <a:pt x="638" y="107"/>
                      <a:pt x="645" y="101"/>
                    </a:cubicBezTo>
                    <a:cubicBezTo>
                      <a:pt x="652" y="114"/>
                      <a:pt x="652" y="114"/>
                      <a:pt x="652" y="114"/>
                    </a:cubicBezTo>
                    <a:cubicBezTo>
                      <a:pt x="660" y="135"/>
                      <a:pt x="668" y="160"/>
                      <a:pt x="666" y="184"/>
                    </a:cubicBezTo>
                    <a:cubicBezTo>
                      <a:pt x="657" y="187"/>
                      <a:pt x="648" y="200"/>
                      <a:pt x="639" y="193"/>
                    </a:cubicBezTo>
                    <a:cubicBezTo>
                      <a:pt x="623" y="176"/>
                      <a:pt x="617" y="146"/>
                      <a:pt x="628" y="126"/>
                    </a:cubicBezTo>
                    <a:close/>
                    <a:moveTo>
                      <a:pt x="650" y="204"/>
                    </a:moveTo>
                    <a:cubicBezTo>
                      <a:pt x="643" y="211"/>
                      <a:pt x="641" y="224"/>
                      <a:pt x="640" y="233"/>
                    </a:cubicBezTo>
                    <a:cubicBezTo>
                      <a:pt x="635" y="228"/>
                      <a:pt x="639" y="217"/>
                      <a:pt x="641" y="211"/>
                    </a:cubicBezTo>
                    <a:cubicBezTo>
                      <a:pt x="642" y="207"/>
                      <a:pt x="644" y="204"/>
                      <a:pt x="650" y="204"/>
                    </a:cubicBezTo>
                    <a:close/>
                    <a:moveTo>
                      <a:pt x="564" y="183"/>
                    </a:moveTo>
                    <a:cubicBezTo>
                      <a:pt x="581" y="176"/>
                      <a:pt x="606" y="171"/>
                      <a:pt x="622" y="182"/>
                    </a:cubicBezTo>
                    <a:cubicBezTo>
                      <a:pt x="637" y="202"/>
                      <a:pt x="637" y="202"/>
                      <a:pt x="637" y="202"/>
                    </a:cubicBezTo>
                    <a:cubicBezTo>
                      <a:pt x="637" y="206"/>
                      <a:pt x="634" y="210"/>
                      <a:pt x="631" y="211"/>
                    </a:cubicBezTo>
                    <a:cubicBezTo>
                      <a:pt x="616" y="207"/>
                      <a:pt x="602" y="202"/>
                      <a:pt x="584" y="203"/>
                    </a:cubicBezTo>
                    <a:cubicBezTo>
                      <a:pt x="543" y="200"/>
                      <a:pt x="543" y="200"/>
                      <a:pt x="543" y="200"/>
                    </a:cubicBezTo>
                    <a:cubicBezTo>
                      <a:pt x="545" y="191"/>
                      <a:pt x="556" y="187"/>
                      <a:pt x="564" y="183"/>
                    </a:cubicBezTo>
                    <a:close/>
                    <a:moveTo>
                      <a:pt x="555" y="238"/>
                    </a:moveTo>
                    <a:cubicBezTo>
                      <a:pt x="543" y="230"/>
                      <a:pt x="539" y="218"/>
                      <a:pt x="530" y="209"/>
                    </a:cubicBezTo>
                    <a:cubicBezTo>
                      <a:pt x="542" y="204"/>
                      <a:pt x="557" y="208"/>
                      <a:pt x="570" y="208"/>
                    </a:cubicBezTo>
                    <a:cubicBezTo>
                      <a:pt x="591" y="210"/>
                      <a:pt x="612" y="208"/>
                      <a:pt x="629" y="220"/>
                    </a:cubicBezTo>
                    <a:cubicBezTo>
                      <a:pt x="632" y="228"/>
                      <a:pt x="633" y="243"/>
                      <a:pt x="622" y="246"/>
                    </a:cubicBezTo>
                    <a:cubicBezTo>
                      <a:pt x="600" y="253"/>
                      <a:pt x="573" y="254"/>
                      <a:pt x="555" y="238"/>
                    </a:cubicBezTo>
                    <a:close/>
                    <a:moveTo>
                      <a:pt x="612" y="270"/>
                    </a:moveTo>
                    <a:cubicBezTo>
                      <a:pt x="619" y="260"/>
                      <a:pt x="625" y="245"/>
                      <a:pt x="638" y="248"/>
                    </a:cubicBezTo>
                    <a:cubicBezTo>
                      <a:pt x="641" y="252"/>
                      <a:pt x="649" y="260"/>
                      <a:pt x="652" y="250"/>
                    </a:cubicBezTo>
                    <a:cubicBezTo>
                      <a:pt x="656" y="249"/>
                      <a:pt x="654" y="254"/>
                      <a:pt x="657" y="256"/>
                    </a:cubicBezTo>
                    <a:cubicBezTo>
                      <a:pt x="659" y="251"/>
                      <a:pt x="669" y="257"/>
                      <a:pt x="668" y="250"/>
                    </a:cubicBezTo>
                    <a:cubicBezTo>
                      <a:pt x="667" y="249"/>
                      <a:pt x="664" y="248"/>
                      <a:pt x="663" y="247"/>
                    </a:cubicBezTo>
                    <a:cubicBezTo>
                      <a:pt x="664" y="241"/>
                      <a:pt x="669" y="238"/>
                      <a:pt x="674" y="238"/>
                    </a:cubicBezTo>
                    <a:cubicBezTo>
                      <a:pt x="684" y="238"/>
                      <a:pt x="694" y="241"/>
                      <a:pt x="703" y="247"/>
                    </a:cubicBezTo>
                    <a:cubicBezTo>
                      <a:pt x="706" y="244"/>
                      <a:pt x="701" y="242"/>
                      <a:pt x="699" y="240"/>
                    </a:cubicBezTo>
                    <a:cubicBezTo>
                      <a:pt x="709" y="229"/>
                      <a:pt x="718" y="245"/>
                      <a:pt x="729" y="246"/>
                    </a:cubicBezTo>
                    <a:cubicBezTo>
                      <a:pt x="752" y="252"/>
                      <a:pt x="769" y="273"/>
                      <a:pt x="786" y="289"/>
                    </a:cubicBezTo>
                    <a:cubicBezTo>
                      <a:pt x="785" y="293"/>
                      <a:pt x="793" y="294"/>
                      <a:pt x="788" y="298"/>
                    </a:cubicBezTo>
                    <a:cubicBezTo>
                      <a:pt x="766" y="297"/>
                      <a:pt x="739" y="305"/>
                      <a:pt x="721" y="291"/>
                    </a:cubicBezTo>
                    <a:cubicBezTo>
                      <a:pt x="710" y="283"/>
                      <a:pt x="702" y="271"/>
                      <a:pt x="694" y="261"/>
                    </a:cubicBezTo>
                    <a:cubicBezTo>
                      <a:pt x="691" y="262"/>
                      <a:pt x="691" y="262"/>
                      <a:pt x="691" y="262"/>
                    </a:cubicBezTo>
                    <a:cubicBezTo>
                      <a:pt x="690" y="290"/>
                      <a:pt x="681" y="317"/>
                      <a:pt x="657" y="335"/>
                    </a:cubicBezTo>
                    <a:cubicBezTo>
                      <a:pt x="648" y="340"/>
                      <a:pt x="636" y="339"/>
                      <a:pt x="630" y="350"/>
                    </a:cubicBezTo>
                    <a:cubicBezTo>
                      <a:pt x="625" y="332"/>
                      <a:pt x="632" y="313"/>
                      <a:pt x="636" y="295"/>
                    </a:cubicBezTo>
                    <a:cubicBezTo>
                      <a:pt x="641" y="283"/>
                      <a:pt x="652" y="273"/>
                      <a:pt x="657" y="260"/>
                    </a:cubicBezTo>
                    <a:cubicBezTo>
                      <a:pt x="655" y="259"/>
                      <a:pt x="655" y="259"/>
                      <a:pt x="655" y="259"/>
                    </a:cubicBezTo>
                    <a:cubicBezTo>
                      <a:pt x="632" y="281"/>
                      <a:pt x="622" y="313"/>
                      <a:pt x="620" y="347"/>
                    </a:cubicBezTo>
                    <a:cubicBezTo>
                      <a:pt x="618" y="348"/>
                      <a:pt x="615" y="344"/>
                      <a:pt x="614" y="341"/>
                    </a:cubicBezTo>
                    <a:cubicBezTo>
                      <a:pt x="600" y="322"/>
                      <a:pt x="599" y="290"/>
                      <a:pt x="612" y="270"/>
                    </a:cubicBezTo>
                    <a:close/>
                    <a:moveTo>
                      <a:pt x="649" y="348"/>
                    </a:moveTo>
                    <a:cubicBezTo>
                      <a:pt x="648" y="349"/>
                      <a:pt x="648" y="349"/>
                      <a:pt x="648" y="349"/>
                    </a:cubicBezTo>
                    <a:cubicBezTo>
                      <a:pt x="646" y="348"/>
                      <a:pt x="646" y="348"/>
                      <a:pt x="646" y="348"/>
                    </a:cubicBezTo>
                    <a:cubicBezTo>
                      <a:pt x="647" y="348"/>
                      <a:pt x="648" y="347"/>
                      <a:pt x="649" y="348"/>
                    </a:cubicBezTo>
                    <a:close/>
                    <a:moveTo>
                      <a:pt x="571" y="302"/>
                    </a:moveTo>
                    <a:cubicBezTo>
                      <a:pt x="573" y="294"/>
                      <a:pt x="573" y="288"/>
                      <a:pt x="578" y="283"/>
                    </a:cubicBezTo>
                    <a:cubicBezTo>
                      <a:pt x="586" y="287"/>
                      <a:pt x="584" y="296"/>
                      <a:pt x="584" y="304"/>
                    </a:cubicBezTo>
                    <a:cubicBezTo>
                      <a:pt x="583" y="311"/>
                      <a:pt x="582" y="318"/>
                      <a:pt x="577" y="324"/>
                    </a:cubicBezTo>
                    <a:cubicBezTo>
                      <a:pt x="571" y="319"/>
                      <a:pt x="570" y="309"/>
                      <a:pt x="571" y="302"/>
                    </a:cubicBezTo>
                    <a:close/>
                    <a:moveTo>
                      <a:pt x="566" y="337"/>
                    </a:moveTo>
                    <a:cubicBezTo>
                      <a:pt x="561" y="331"/>
                      <a:pt x="558" y="323"/>
                      <a:pt x="556" y="315"/>
                    </a:cubicBezTo>
                    <a:cubicBezTo>
                      <a:pt x="561" y="306"/>
                      <a:pt x="561" y="306"/>
                      <a:pt x="561" y="306"/>
                    </a:cubicBezTo>
                    <a:cubicBezTo>
                      <a:pt x="569" y="314"/>
                      <a:pt x="565" y="328"/>
                      <a:pt x="572" y="336"/>
                    </a:cubicBezTo>
                    <a:cubicBezTo>
                      <a:pt x="572" y="341"/>
                      <a:pt x="568" y="338"/>
                      <a:pt x="566" y="337"/>
                    </a:cubicBezTo>
                    <a:close/>
                    <a:moveTo>
                      <a:pt x="562" y="370"/>
                    </a:moveTo>
                    <a:cubicBezTo>
                      <a:pt x="573" y="358"/>
                      <a:pt x="590" y="355"/>
                      <a:pt x="606" y="350"/>
                    </a:cubicBezTo>
                    <a:cubicBezTo>
                      <a:pt x="609" y="350"/>
                      <a:pt x="613" y="352"/>
                      <a:pt x="615" y="356"/>
                    </a:cubicBezTo>
                    <a:cubicBezTo>
                      <a:pt x="608" y="383"/>
                      <a:pt x="570" y="402"/>
                      <a:pt x="584" y="434"/>
                    </a:cubicBezTo>
                    <a:cubicBezTo>
                      <a:pt x="588" y="450"/>
                      <a:pt x="609" y="454"/>
                      <a:pt x="617" y="468"/>
                    </a:cubicBezTo>
                    <a:cubicBezTo>
                      <a:pt x="619" y="469"/>
                      <a:pt x="622" y="468"/>
                      <a:pt x="623" y="466"/>
                    </a:cubicBezTo>
                    <a:cubicBezTo>
                      <a:pt x="615" y="447"/>
                      <a:pt x="633" y="430"/>
                      <a:pt x="630" y="410"/>
                    </a:cubicBezTo>
                    <a:cubicBezTo>
                      <a:pt x="627" y="397"/>
                      <a:pt x="621" y="386"/>
                      <a:pt x="614" y="375"/>
                    </a:cubicBezTo>
                    <a:cubicBezTo>
                      <a:pt x="614" y="370"/>
                      <a:pt x="617" y="366"/>
                      <a:pt x="620" y="364"/>
                    </a:cubicBezTo>
                    <a:cubicBezTo>
                      <a:pt x="629" y="370"/>
                      <a:pt x="629" y="357"/>
                      <a:pt x="636" y="355"/>
                    </a:cubicBezTo>
                    <a:cubicBezTo>
                      <a:pt x="671" y="364"/>
                      <a:pt x="699" y="388"/>
                      <a:pt x="736" y="391"/>
                    </a:cubicBezTo>
                    <a:cubicBezTo>
                      <a:pt x="748" y="394"/>
                      <a:pt x="762" y="389"/>
                      <a:pt x="771" y="394"/>
                    </a:cubicBezTo>
                    <a:cubicBezTo>
                      <a:pt x="766" y="403"/>
                      <a:pt x="754" y="410"/>
                      <a:pt x="748" y="420"/>
                    </a:cubicBezTo>
                    <a:cubicBezTo>
                      <a:pt x="737" y="432"/>
                      <a:pt x="721" y="440"/>
                      <a:pt x="707" y="435"/>
                    </a:cubicBezTo>
                    <a:cubicBezTo>
                      <a:pt x="694" y="408"/>
                      <a:pt x="659" y="411"/>
                      <a:pt x="643" y="389"/>
                    </a:cubicBezTo>
                    <a:cubicBezTo>
                      <a:pt x="640" y="387"/>
                      <a:pt x="637" y="391"/>
                      <a:pt x="637" y="394"/>
                    </a:cubicBezTo>
                    <a:cubicBezTo>
                      <a:pt x="647" y="437"/>
                      <a:pt x="647" y="437"/>
                      <a:pt x="647" y="437"/>
                    </a:cubicBezTo>
                    <a:cubicBezTo>
                      <a:pt x="656" y="452"/>
                      <a:pt x="673" y="458"/>
                      <a:pt x="690" y="456"/>
                    </a:cubicBezTo>
                    <a:cubicBezTo>
                      <a:pt x="705" y="456"/>
                      <a:pt x="713" y="439"/>
                      <a:pt x="729" y="442"/>
                    </a:cubicBezTo>
                    <a:cubicBezTo>
                      <a:pt x="730" y="447"/>
                      <a:pt x="724" y="451"/>
                      <a:pt x="722" y="457"/>
                    </a:cubicBezTo>
                    <a:cubicBezTo>
                      <a:pt x="716" y="468"/>
                      <a:pt x="717" y="480"/>
                      <a:pt x="723" y="491"/>
                    </a:cubicBezTo>
                    <a:cubicBezTo>
                      <a:pt x="729" y="505"/>
                      <a:pt x="745" y="510"/>
                      <a:pt x="755" y="521"/>
                    </a:cubicBezTo>
                    <a:cubicBezTo>
                      <a:pt x="765" y="519"/>
                      <a:pt x="756" y="508"/>
                      <a:pt x="759" y="503"/>
                    </a:cubicBezTo>
                    <a:cubicBezTo>
                      <a:pt x="775" y="466"/>
                      <a:pt x="727" y="425"/>
                      <a:pt x="775" y="401"/>
                    </a:cubicBezTo>
                    <a:cubicBezTo>
                      <a:pt x="785" y="391"/>
                      <a:pt x="799" y="386"/>
                      <a:pt x="813" y="390"/>
                    </a:cubicBezTo>
                    <a:cubicBezTo>
                      <a:pt x="811" y="404"/>
                      <a:pt x="792" y="408"/>
                      <a:pt x="788" y="420"/>
                    </a:cubicBezTo>
                    <a:cubicBezTo>
                      <a:pt x="784" y="438"/>
                      <a:pt x="799" y="457"/>
                      <a:pt x="785" y="472"/>
                    </a:cubicBezTo>
                    <a:cubicBezTo>
                      <a:pt x="785" y="475"/>
                      <a:pt x="787" y="476"/>
                      <a:pt x="789" y="476"/>
                    </a:cubicBezTo>
                    <a:cubicBezTo>
                      <a:pt x="827" y="455"/>
                      <a:pt x="794" y="404"/>
                      <a:pt x="831" y="383"/>
                    </a:cubicBezTo>
                    <a:cubicBezTo>
                      <a:pt x="859" y="372"/>
                      <a:pt x="881" y="352"/>
                      <a:pt x="904" y="331"/>
                    </a:cubicBezTo>
                    <a:cubicBezTo>
                      <a:pt x="906" y="344"/>
                      <a:pt x="905" y="363"/>
                      <a:pt x="889" y="368"/>
                    </a:cubicBezTo>
                    <a:cubicBezTo>
                      <a:pt x="851" y="383"/>
                      <a:pt x="843" y="425"/>
                      <a:pt x="825" y="456"/>
                    </a:cubicBezTo>
                    <a:cubicBezTo>
                      <a:pt x="828" y="458"/>
                      <a:pt x="828" y="458"/>
                      <a:pt x="828" y="458"/>
                    </a:cubicBezTo>
                    <a:cubicBezTo>
                      <a:pt x="844" y="437"/>
                      <a:pt x="876" y="448"/>
                      <a:pt x="892" y="426"/>
                    </a:cubicBezTo>
                    <a:cubicBezTo>
                      <a:pt x="915" y="403"/>
                      <a:pt x="907" y="367"/>
                      <a:pt x="912" y="337"/>
                    </a:cubicBezTo>
                    <a:cubicBezTo>
                      <a:pt x="915" y="333"/>
                      <a:pt x="917" y="339"/>
                      <a:pt x="919" y="341"/>
                    </a:cubicBezTo>
                    <a:cubicBezTo>
                      <a:pt x="921" y="362"/>
                      <a:pt x="925" y="388"/>
                      <a:pt x="949" y="393"/>
                    </a:cubicBezTo>
                    <a:cubicBezTo>
                      <a:pt x="971" y="399"/>
                      <a:pt x="986" y="380"/>
                      <a:pt x="1008" y="382"/>
                    </a:cubicBezTo>
                    <a:cubicBezTo>
                      <a:pt x="1003" y="372"/>
                      <a:pt x="995" y="360"/>
                      <a:pt x="989" y="350"/>
                    </a:cubicBezTo>
                    <a:cubicBezTo>
                      <a:pt x="999" y="322"/>
                      <a:pt x="1012" y="287"/>
                      <a:pt x="992" y="259"/>
                    </a:cubicBezTo>
                    <a:cubicBezTo>
                      <a:pt x="968" y="241"/>
                      <a:pt x="968" y="241"/>
                      <a:pt x="968" y="241"/>
                    </a:cubicBezTo>
                    <a:cubicBezTo>
                      <a:pt x="946" y="214"/>
                      <a:pt x="946" y="214"/>
                      <a:pt x="946" y="214"/>
                    </a:cubicBezTo>
                    <a:cubicBezTo>
                      <a:pt x="943" y="195"/>
                      <a:pt x="945" y="178"/>
                      <a:pt x="945" y="160"/>
                    </a:cubicBezTo>
                    <a:cubicBezTo>
                      <a:pt x="971" y="184"/>
                      <a:pt x="1000" y="202"/>
                      <a:pt x="1031" y="216"/>
                    </a:cubicBezTo>
                    <a:cubicBezTo>
                      <a:pt x="1044" y="228"/>
                      <a:pt x="1036" y="245"/>
                      <a:pt x="1035" y="260"/>
                    </a:cubicBezTo>
                    <a:cubicBezTo>
                      <a:pt x="1033" y="282"/>
                      <a:pt x="1044" y="300"/>
                      <a:pt x="1059" y="315"/>
                    </a:cubicBezTo>
                    <a:cubicBezTo>
                      <a:pt x="1060" y="318"/>
                      <a:pt x="1062" y="323"/>
                      <a:pt x="1060" y="327"/>
                    </a:cubicBezTo>
                    <a:cubicBezTo>
                      <a:pt x="1044" y="333"/>
                      <a:pt x="1030" y="326"/>
                      <a:pt x="1015" y="328"/>
                    </a:cubicBezTo>
                    <a:cubicBezTo>
                      <a:pt x="1011" y="373"/>
                      <a:pt x="1014" y="422"/>
                      <a:pt x="972" y="450"/>
                    </a:cubicBezTo>
                    <a:cubicBezTo>
                      <a:pt x="941" y="474"/>
                      <a:pt x="894" y="466"/>
                      <a:pt x="858" y="476"/>
                    </a:cubicBezTo>
                    <a:cubicBezTo>
                      <a:pt x="829" y="482"/>
                      <a:pt x="803" y="492"/>
                      <a:pt x="780" y="507"/>
                    </a:cubicBezTo>
                    <a:cubicBezTo>
                      <a:pt x="769" y="516"/>
                      <a:pt x="759" y="527"/>
                      <a:pt x="750" y="539"/>
                    </a:cubicBezTo>
                    <a:cubicBezTo>
                      <a:pt x="739" y="527"/>
                      <a:pt x="725" y="513"/>
                      <a:pt x="711" y="502"/>
                    </a:cubicBezTo>
                    <a:cubicBezTo>
                      <a:pt x="687" y="484"/>
                      <a:pt x="656" y="482"/>
                      <a:pt x="628" y="475"/>
                    </a:cubicBezTo>
                    <a:cubicBezTo>
                      <a:pt x="590" y="469"/>
                      <a:pt x="548" y="465"/>
                      <a:pt x="522" y="438"/>
                    </a:cubicBezTo>
                    <a:cubicBezTo>
                      <a:pt x="526" y="429"/>
                      <a:pt x="536" y="425"/>
                      <a:pt x="543" y="419"/>
                    </a:cubicBezTo>
                    <a:cubicBezTo>
                      <a:pt x="558" y="406"/>
                      <a:pt x="564" y="388"/>
                      <a:pt x="562" y="370"/>
                    </a:cubicBezTo>
                    <a:close/>
                    <a:moveTo>
                      <a:pt x="625" y="417"/>
                    </a:moveTo>
                    <a:cubicBezTo>
                      <a:pt x="621" y="429"/>
                      <a:pt x="621" y="440"/>
                      <a:pt x="614" y="450"/>
                    </a:cubicBezTo>
                    <a:cubicBezTo>
                      <a:pt x="602" y="433"/>
                      <a:pt x="598" y="403"/>
                      <a:pt x="609" y="384"/>
                    </a:cubicBezTo>
                    <a:cubicBezTo>
                      <a:pt x="620" y="391"/>
                      <a:pt x="621" y="407"/>
                      <a:pt x="625" y="417"/>
                    </a:cubicBezTo>
                    <a:close/>
                    <a:moveTo>
                      <a:pt x="600" y="442"/>
                    </a:moveTo>
                    <a:cubicBezTo>
                      <a:pt x="594" y="441"/>
                      <a:pt x="591" y="431"/>
                      <a:pt x="588" y="426"/>
                    </a:cubicBezTo>
                    <a:cubicBezTo>
                      <a:pt x="585" y="416"/>
                      <a:pt x="590" y="408"/>
                      <a:pt x="595" y="401"/>
                    </a:cubicBezTo>
                    <a:cubicBezTo>
                      <a:pt x="597" y="403"/>
                      <a:pt x="597" y="403"/>
                      <a:pt x="597" y="403"/>
                    </a:cubicBezTo>
                    <a:cubicBezTo>
                      <a:pt x="597" y="415"/>
                      <a:pt x="596" y="431"/>
                      <a:pt x="600" y="442"/>
                    </a:cubicBezTo>
                    <a:close/>
                    <a:moveTo>
                      <a:pt x="740" y="479"/>
                    </a:moveTo>
                    <a:cubicBezTo>
                      <a:pt x="738" y="465"/>
                      <a:pt x="736" y="450"/>
                      <a:pt x="745" y="440"/>
                    </a:cubicBezTo>
                    <a:cubicBezTo>
                      <a:pt x="754" y="455"/>
                      <a:pt x="756" y="478"/>
                      <a:pt x="753" y="497"/>
                    </a:cubicBezTo>
                    <a:cubicBezTo>
                      <a:pt x="743" y="499"/>
                      <a:pt x="743" y="486"/>
                      <a:pt x="740" y="479"/>
                    </a:cubicBezTo>
                    <a:close/>
                    <a:moveTo>
                      <a:pt x="741" y="501"/>
                    </a:moveTo>
                    <a:cubicBezTo>
                      <a:pt x="731" y="498"/>
                      <a:pt x="727" y="487"/>
                      <a:pt x="724" y="477"/>
                    </a:cubicBezTo>
                    <a:cubicBezTo>
                      <a:pt x="724" y="470"/>
                      <a:pt x="726" y="463"/>
                      <a:pt x="729" y="456"/>
                    </a:cubicBezTo>
                    <a:cubicBezTo>
                      <a:pt x="736" y="464"/>
                      <a:pt x="730" y="478"/>
                      <a:pt x="736" y="487"/>
                    </a:cubicBezTo>
                    <a:cubicBezTo>
                      <a:pt x="739" y="491"/>
                      <a:pt x="740" y="498"/>
                      <a:pt x="741" y="501"/>
                    </a:cubicBezTo>
                    <a:close/>
                    <a:moveTo>
                      <a:pt x="700" y="445"/>
                    </a:moveTo>
                    <a:cubicBezTo>
                      <a:pt x="694" y="451"/>
                      <a:pt x="684" y="451"/>
                      <a:pt x="675" y="449"/>
                    </a:cubicBezTo>
                    <a:cubicBezTo>
                      <a:pt x="665" y="447"/>
                      <a:pt x="654" y="439"/>
                      <a:pt x="651" y="430"/>
                    </a:cubicBezTo>
                    <a:cubicBezTo>
                      <a:pt x="652" y="423"/>
                      <a:pt x="652" y="423"/>
                      <a:pt x="652" y="423"/>
                    </a:cubicBezTo>
                    <a:cubicBezTo>
                      <a:pt x="667" y="433"/>
                      <a:pt x="684" y="442"/>
                      <a:pt x="700" y="445"/>
                    </a:cubicBezTo>
                    <a:close/>
                    <a:moveTo>
                      <a:pt x="653" y="409"/>
                    </a:moveTo>
                    <a:cubicBezTo>
                      <a:pt x="670" y="409"/>
                      <a:pt x="686" y="420"/>
                      <a:pt x="696" y="433"/>
                    </a:cubicBezTo>
                    <a:cubicBezTo>
                      <a:pt x="692" y="437"/>
                      <a:pt x="682" y="433"/>
                      <a:pt x="676" y="430"/>
                    </a:cubicBezTo>
                    <a:cubicBezTo>
                      <a:pt x="667" y="426"/>
                      <a:pt x="654" y="420"/>
                      <a:pt x="653" y="409"/>
                    </a:cubicBezTo>
                    <a:close/>
                    <a:moveTo>
                      <a:pt x="806" y="412"/>
                    </a:moveTo>
                    <a:cubicBezTo>
                      <a:pt x="805" y="429"/>
                      <a:pt x="807" y="441"/>
                      <a:pt x="800" y="455"/>
                    </a:cubicBezTo>
                    <a:cubicBezTo>
                      <a:pt x="797" y="445"/>
                      <a:pt x="788" y="431"/>
                      <a:pt x="796" y="420"/>
                    </a:cubicBezTo>
                    <a:cubicBezTo>
                      <a:pt x="799" y="418"/>
                      <a:pt x="801" y="410"/>
                      <a:pt x="806" y="412"/>
                    </a:cubicBezTo>
                    <a:close/>
                    <a:moveTo>
                      <a:pt x="889" y="411"/>
                    </a:moveTo>
                    <a:cubicBezTo>
                      <a:pt x="901" y="394"/>
                      <a:pt x="901" y="394"/>
                      <a:pt x="901" y="394"/>
                    </a:cubicBezTo>
                    <a:cubicBezTo>
                      <a:pt x="903" y="407"/>
                      <a:pt x="891" y="418"/>
                      <a:pt x="883" y="427"/>
                    </a:cubicBezTo>
                    <a:cubicBezTo>
                      <a:pt x="866" y="436"/>
                      <a:pt x="866" y="436"/>
                      <a:pt x="866" y="436"/>
                    </a:cubicBezTo>
                    <a:cubicBezTo>
                      <a:pt x="871" y="428"/>
                      <a:pt x="882" y="419"/>
                      <a:pt x="889" y="411"/>
                    </a:cubicBezTo>
                    <a:close/>
                    <a:moveTo>
                      <a:pt x="842" y="440"/>
                    </a:moveTo>
                    <a:cubicBezTo>
                      <a:pt x="851" y="412"/>
                      <a:pt x="867" y="380"/>
                      <a:pt x="897" y="370"/>
                    </a:cubicBezTo>
                    <a:cubicBezTo>
                      <a:pt x="903" y="370"/>
                      <a:pt x="899" y="377"/>
                      <a:pt x="898" y="380"/>
                    </a:cubicBezTo>
                    <a:cubicBezTo>
                      <a:pt x="891" y="405"/>
                      <a:pt x="867" y="430"/>
                      <a:pt x="842" y="440"/>
                    </a:cubicBezTo>
                    <a:close/>
                    <a:moveTo>
                      <a:pt x="553" y="380"/>
                    </a:moveTo>
                    <a:cubicBezTo>
                      <a:pt x="559" y="394"/>
                      <a:pt x="548" y="404"/>
                      <a:pt x="539" y="416"/>
                    </a:cubicBezTo>
                    <a:cubicBezTo>
                      <a:pt x="534" y="418"/>
                      <a:pt x="530" y="422"/>
                      <a:pt x="525" y="423"/>
                    </a:cubicBezTo>
                    <a:cubicBezTo>
                      <a:pt x="529" y="408"/>
                      <a:pt x="538" y="392"/>
                      <a:pt x="551" y="380"/>
                    </a:cubicBezTo>
                    <a:lnTo>
                      <a:pt x="553" y="380"/>
                    </a:lnTo>
                    <a:close/>
                    <a:moveTo>
                      <a:pt x="525" y="392"/>
                    </a:moveTo>
                    <a:cubicBezTo>
                      <a:pt x="529" y="389"/>
                      <a:pt x="531" y="384"/>
                      <a:pt x="536" y="383"/>
                    </a:cubicBezTo>
                    <a:cubicBezTo>
                      <a:pt x="533" y="393"/>
                      <a:pt x="526" y="403"/>
                      <a:pt x="520" y="413"/>
                    </a:cubicBezTo>
                    <a:cubicBezTo>
                      <a:pt x="519" y="414"/>
                      <a:pt x="519" y="414"/>
                      <a:pt x="519" y="414"/>
                    </a:cubicBezTo>
                    <a:cubicBezTo>
                      <a:pt x="515" y="407"/>
                      <a:pt x="521" y="399"/>
                      <a:pt x="525" y="392"/>
                    </a:cubicBezTo>
                    <a:close/>
                    <a:moveTo>
                      <a:pt x="540" y="252"/>
                    </a:moveTo>
                    <a:cubicBezTo>
                      <a:pt x="543" y="254"/>
                      <a:pt x="546" y="256"/>
                      <a:pt x="547" y="259"/>
                    </a:cubicBezTo>
                    <a:cubicBezTo>
                      <a:pt x="541" y="260"/>
                      <a:pt x="533" y="253"/>
                      <a:pt x="525" y="250"/>
                    </a:cubicBezTo>
                    <a:cubicBezTo>
                      <a:pt x="529" y="247"/>
                      <a:pt x="536" y="249"/>
                      <a:pt x="540" y="252"/>
                    </a:cubicBezTo>
                    <a:close/>
                    <a:moveTo>
                      <a:pt x="545" y="269"/>
                    </a:moveTo>
                    <a:cubicBezTo>
                      <a:pt x="546" y="272"/>
                      <a:pt x="542" y="273"/>
                      <a:pt x="540" y="273"/>
                    </a:cubicBezTo>
                    <a:cubicBezTo>
                      <a:pt x="523" y="276"/>
                      <a:pt x="500" y="274"/>
                      <a:pt x="491" y="257"/>
                    </a:cubicBezTo>
                    <a:cubicBezTo>
                      <a:pt x="510" y="253"/>
                      <a:pt x="530" y="256"/>
                      <a:pt x="545" y="269"/>
                    </a:cubicBezTo>
                    <a:close/>
                    <a:moveTo>
                      <a:pt x="466" y="235"/>
                    </a:moveTo>
                    <a:cubicBezTo>
                      <a:pt x="454" y="229"/>
                      <a:pt x="438" y="220"/>
                      <a:pt x="436" y="205"/>
                    </a:cubicBezTo>
                    <a:cubicBezTo>
                      <a:pt x="438" y="198"/>
                      <a:pt x="438" y="198"/>
                      <a:pt x="438" y="198"/>
                    </a:cubicBezTo>
                    <a:cubicBezTo>
                      <a:pt x="447" y="209"/>
                      <a:pt x="468" y="218"/>
                      <a:pt x="466" y="235"/>
                    </a:cubicBezTo>
                    <a:close/>
                    <a:moveTo>
                      <a:pt x="448" y="194"/>
                    </a:moveTo>
                    <a:cubicBezTo>
                      <a:pt x="459" y="198"/>
                      <a:pt x="473" y="202"/>
                      <a:pt x="476" y="215"/>
                    </a:cubicBezTo>
                    <a:cubicBezTo>
                      <a:pt x="476" y="219"/>
                      <a:pt x="480" y="225"/>
                      <a:pt x="476" y="228"/>
                    </a:cubicBezTo>
                    <a:cubicBezTo>
                      <a:pt x="470" y="215"/>
                      <a:pt x="455" y="207"/>
                      <a:pt x="448" y="194"/>
                    </a:cubicBezTo>
                    <a:close/>
                    <a:moveTo>
                      <a:pt x="349" y="78"/>
                    </a:moveTo>
                    <a:cubicBezTo>
                      <a:pt x="349" y="75"/>
                      <a:pt x="349" y="75"/>
                      <a:pt x="349" y="75"/>
                    </a:cubicBezTo>
                    <a:cubicBezTo>
                      <a:pt x="368" y="64"/>
                      <a:pt x="392" y="67"/>
                      <a:pt x="411" y="75"/>
                    </a:cubicBezTo>
                    <a:cubicBezTo>
                      <a:pt x="411" y="76"/>
                      <a:pt x="411" y="76"/>
                      <a:pt x="411" y="76"/>
                    </a:cubicBezTo>
                    <a:cubicBezTo>
                      <a:pt x="392" y="86"/>
                      <a:pt x="369" y="84"/>
                      <a:pt x="349" y="78"/>
                    </a:cubicBezTo>
                    <a:close/>
                    <a:moveTo>
                      <a:pt x="376" y="60"/>
                    </a:moveTo>
                    <a:cubicBezTo>
                      <a:pt x="370" y="61"/>
                      <a:pt x="362" y="63"/>
                      <a:pt x="358" y="61"/>
                    </a:cubicBezTo>
                    <a:cubicBezTo>
                      <a:pt x="362" y="54"/>
                      <a:pt x="370" y="49"/>
                      <a:pt x="378" y="48"/>
                    </a:cubicBezTo>
                    <a:cubicBezTo>
                      <a:pt x="392" y="48"/>
                      <a:pt x="409" y="48"/>
                      <a:pt x="417" y="63"/>
                    </a:cubicBezTo>
                    <a:cubicBezTo>
                      <a:pt x="417" y="65"/>
                      <a:pt x="417" y="65"/>
                      <a:pt x="417" y="65"/>
                    </a:cubicBezTo>
                    <a:cubicBezTo>
                      <a:pt x="404" y="63"/>
                      <a:pt x="390" y="60"/>
                      <a:pt x="376" y="60"/>
                    </a:cubicBezTo>
                    <a:close/>
                    <a:moveTo>
                      <a:pt x="301" y="210"/>
                    </a:moveTo>
                    <a:cubicBezTo>
                      <a:pt x="300" y="212"/>
                      <a:pt x="300" y="212"/>
                      <a:pt x="299" y="212"/>
                    </a:cubicBezTo>
                    <a:cubicBezTo>
                      <a:pt x="300" y="209"/>
                      <a:pt x="300" y="205"/>
                      <a:pt x="303" y="204"/>
                    </a:cubicBezTo>
                    <a:cubicBezTo>
                      <a:pt x="303" y="206"/>
                      <a:pt x="303" y="210"/>
                      <a:pt x="301" y="210"/>
                    </a:cubicBezTo>
                    <a:close/>
                    <a:moveTo>
                      <a:pt x="353" y="300"/>
                    </a:moveTo>
                    <a:cubicBezTo>
                      <a:pt x="367" y="290"/>
                      <a:pt x="391" y="292"/>
                      <a:pt x="407" y="294"/>
                    </a:cubicBezTo>
                    <a:cubicBezTo>
                      <a:pt x="404" y="303"/>
                      <a:pt x="393" y="303"/>
                      <a:pt x="385" y="308"/>
                    </a:cubicBezTo>
                    <a:cubicBezTo>
                      <a:pt x="374" y="310"/>
                      <a:pt x="361" y="308"/>
                      <a:pt x="353" y="300"/>
                    </a:cubicBezTo>
                    <a:close/>
                    <a:moveTo>
                      <a:pt x="378" y="285"/>
                    </a:moveTo>
                    <a:cubicBezTo>
                      <a:pt x="385" y="280"/>
                      <a:pt x="397" y="278"/>
                      <a:pt x="406" y="283"/>
                    </a:cubicBezTo>
                    <a:cubicBezTo>
                      <a:pt x="398" y="284"/>
                      <a:pt x="389" y="284"/>
                      <a:pt x="380" y="285"/>
                    </a:cubicBezTo>
                    <a:lnTo>
                      <a:pt x="378" y="285"/>
                    </a:lnTo>
                    <a:close/>
                    <a:moveTo>
                      <a:pt x="438" y="307"/>
                    </a:moveTo>
                    <a:cubicBezTo>
                      <a:pt x="439" y="312"/>
                      <a:pt x="443" y="316"/>
                      <a:pt x="441" y="321"/>
                    </a:cubicBezTo>
                    <a:cubicBezTo>
                      <a:pt x="425" y="326"/>
                      <a:pt x="405" y="322"/>
                      <a:pt x="389" y="317"/>
                    </a:cubicBezTo>
                    <a:cubicBezTo>
                      <a:pt x="398" y="310"/>
                      <a:pt x="408" y="306"/>
                      <a:pt x="417" y="297"/>
                    </a:cubicBezTo>
                    <a:cubicBezTo>
                      <a:pt x="425" y="297"/>
                      <a:pt x="434" y="300"/>
                      <a:pt x="438" y="307"/>
                    </a:cubicBezTo>
                    <a:close/>
                    <a:moveTo>
                      <a:pt x="461" y="136"/>
                    </a:moveTo>
                    <a:cubicBezTo>
                      <a:pt x="456" y="152"/>
                      <a:pt x="442" y="164"/>
                      <a:pt x="424" y="167"/>
                    </a:cubicBezTo>
                    <a:cubicBezTo>
                      <a:pt x="421" y="166"/>
                      <a:pt x="421" y="166"/>
                      <a:pt x="421" y="166"/>
                    </a:cubicBezTo>
                    <a:cubicBezTo>
                      <a:pt x="428" y="150"/>
                      <a:pt x="445" y="143"/>
                      <a:pt x="460" y="135"/>
                    </a:cubicBezTo>
                    <a:lnTo>
                      <a:pt x="461" y="136"/>
                    </a:lnTo>
                    <a:close/>
                    <a:moveTo>
                      <a:pt x="423" y="134"/>
                    </a:moveTo>
                    <a:cubicBezTo>
                      <a:pt x="432" y="126"/>
                      <a:pt x="445" y="120"/>
                      <a:pt x="457" y="126"/>
                    </a:cubicBezTo>
                    <a:cubicBezTo>
                      <a:pt x="445" y="137"/>
                      <a:pt x="430" y="142"/>
                      <a:pt x="421" y="155"/>
                    </a:cubicBezTo>
                    <a:cubicBezTo>
                      <a:pt x="418" y="155"/>
                      <a:pt x="418" y="155"/>
                      <a:pt x="418" y="155"/>
                    </a:cubicBezTo>
                    <a:cubicBezTo>
                      <a:pt x="413" y="149"/>
                      <a:pt x="421" y="142"/>
                      <a:pt x="423" y="134"/>
                    </a:cubicBezTo>
                    <a:close/>
                    <a:moveTo>
                      <a:pt x="410" y="178"/>
                    </a:moveTo>
                    <a:cubicBezTo>
                      <a:pt x="414" y="178"/>
                      <a:pt x="414" y="178"/>
                      <a:pt x="414" y="178"/>
                    </a:cubicBezTo>
                    <a:cubicBezTo>
                      <a:pt x="413" y="197"/>
                      <a:pt x="417" y="218"/>
                      <a:pt x="416" y="235"/>
                    </a:cubicBezTo>
                    <a:cubicBezTo>
                      <a:pt x="411" y="230"/>
                      <a:pt x="401" y="226"/>
                      <a:pt x="398" y="217"/>
                    </a:cubicBezTo>
                    <a:cubicBezTo>
                      <a:pt x="399" y="202"/>
                      <a:pt x="402" y="190"/>
                      <a:pt x="410" y="178"/>
                    </a:cubicBezTo>
                    <a:close/>
                    <a:moveTo>
                      <a:pt x="384" y="127"/>
                    </a:moveTo>
                    <a:cubicBezTo>
                      <a:pt x="387" y="126"/>
                      <a:pt x="387" y="126"/>
                      <a:pt x="387" y="126"/>
                    </a:cubicBezTo>
                    <a:cubicBezTo>
                      <a:pt x="393" y="140"/>
                      <a:pt x="399" y="163"/>
                      <a:pt x="385" y="175"/>
                    </a:cubicBezTo>
                    <a:cubicBezTo>
                      <a:pt x="381" y="178"/>
                      <a:pt x="380" y="185"/>
                      <a:pt x="374" y="183"/>
                    </a:cubicBezTo>
                    <a:cubicBezTo>
                      <a:pt x="368" y="161"/>
                      <a:pt x="376" y="144"/>
                      <a:pt x="384" y="127"/>
                    </a:cubicBezTo>
                    <a:close/>
                    <a:moveTo>
                      <a:pt x="365" y="164"/>
                    </a:moveTo>
                    <a:cubicBezTo>
                      <a:pt x="362" y="158"/>
                      <a:pt x="362" y="146"/>
                      <a:pt x="367" y="141"/>
                    </a:cubicBezTo>
                    <a:cubicBezTo>
                      <a:pt x="370" y="140"/>
                      <a:pt x="370" y="140"/>
                      <a:pt x="370" y="140"/>
                    </a:cubicBezTo>
                    <a:cubicBezTo>
                      <a:pt x="370" y="148"/>
                      <a:pt x="366" y="155"/>
                      <a:pt x="365" y="164"/>
                    </a:cubicBezTo>
                    <a:close/>
                    <a:moveTo>
                      <a:pt x="325" y="197"/>
                    </a:moveTo>
                    <a:cubicBezTo>
                      <a:pt x="337" y="191"/>
                      <a:pt x="354" y="194"/>
                      <a:pt x="364" y="202"/>
                    </a:cubicBezTo>
                    <a:cubicBezTo>
                      <a:pt x="357" y="208"/>
                      <a:pt x="347" y="212"/>
                      <a:pt x="342" y="219"/>
                    </a:cubicBezTo>
                    <a:cubicBezTo>
                      <a:pt x="334" y="224"/>
                      <a:pt x="324" y="229"/>
                      <a:pt x="323" y="239"/>
                    </a:cubicBezTo>
                    <a:cubicBezTo>
                      <a:pt x="321" y="255"/>
                      <a:pt x="327" y="271"/>
                      <a:pt x="338" y="282"/>
                    </a:cubicBezTo>
                    <a:cubicBezTo>
                      <a:pt x="346" y="263"/>
                      <a:pt x="368" y="251"/>
                      <a:pt x="369" y="230"/>
                    </a:cubicBezTo>
                    <a:cubicBezTo>
                      <a:pt x="372" y="223"/>
                      <a:pt x="364" y="212"/>
                      <a:pt x="375" y="211"/>
                    </a:cubicBezTo>
                    <a:cubicBezTo>
                      <a:pt x="391" y="219"/>
                      <a:pt x="401" y="231"/>
                      <a:pt x="412" y="245"/>
                    </a:cubicBezTo>
                    <a:cubicBezTo>
                      <a:pt x="415" y="250"/>
                      <a:pt x="419" y="254"/>
                      <a:pt x="422" y="257"/>
                    </a:cubicBezTo>
                    <a:cubicBezTo>
                      <a:pt x="430" y="289"/>
                      <a:pt x="430" y="289"/>
                      <a:pt x="430" y="289"/>
                    </a:cubicBezTo>
                    <a:cubicBezTo>
                      <a:pt x="419" y="293"/>
                      <a:pt x="414" y="275"/>
                      <a:pt x="402" y="273"/>
                    </a:cubicBezTo>
                    <a:cubicBezTo>
                      <a:pt x="383" y="273"/>
                      <a:pt x="362" y="278"/>
                      <a:pt x="348" y="293"/>
                    </a:cubicBezTo>
                    <a:cubicBezTo>
                      <a:pt x="337" y="294"/>
                      <a:pt x="329" y="283"/>
                      <a:pt x="322" y="274"/>
                    </a:cubicBezTo>
                    <a:cubicBezTo>
                      <a:pt x="313" y="262"/>
                      <a:pt x="304" y="248"/>
                      <a:pt x="302" y="234"/>
                    </a:cubicBezTo>
                    <a:cubicBezTo>
                      <a:pt x="315" y="225"/>
                      <a:pt x="323" y="212"/>
                      <a:pt x="325" y="197"/>
                    </a:cubicBezTo>
                    <a:close/>
                    <a:moveTo>
                      <a:pt x="343" y="263"/>
                    </a:moveTo>
                    <a:cubicBezTo>
                      <a:pt x="336" y="247"/>
                      <a:pt x="343" y="229"/>
                      <a:pt x="354" y="217"/>
                    </a:cubicBezTo>
                    <a:cubicBezTo>
                      <a:pt x="356" y="215"/>
                      <a:pt x="362" y="214"/>
                      <a:pt x="362" y="219"/>
                    </a:cubicBezTo>
                    <a:cubicBezTo>
                      <a:pt x="363" y="236"/>
                      <a:pt x="358" y="252"/>
                      <a:pt x="343" y="263"/>
                    </a:cubicBezTo>
                    <a:close/>
                    <a:moveTo>
                      <a:pt x="336" y="233"/>
                    </a:moveTo>
                    <a:cubicBezTo>
                      <a:pt x="334" y="256"/>
                      <a:pt x="334" y="256"/>
                      <a:pt x="334" y="256"/>
                    </a:cubicBezTo>
                    <a:cubicBezTo>
                      <a:pt x="331" y="257"/>
                      <a:pt x="328" y="252"/>
                      <a:pt x="328" y="249"/>
                    </a:cubicBezTo>
                    <a:cubicBezTo>
                      <a:pt x="327" y="243"/>
                      <a:pt x="329" y="237"/>
                      <a:pt x="334" y="233"/>
                    </a:cubicBezTo>
                    <a:lnTo>
                      <a:pt x="336" y="233"/>
                    </a:lnTo>
                    <a:close/>
                    <a:moveTo>
                      <a:pt x="306" y="219"/>
                    </a:moveTo>
                    <a:cubicBezTo>
                      <a:pt x="308" y="215"/>
                      <a:pt x="309" y="207"/>
                      <a:pt x="316" y="206"/>
                    </a:cubicBezTo>
                    <a:cubicBezTo>
                      <a:pt x="316" y="213"/>
                      <a:pt x="310" y="217"/>
                      <a:pt x="306" y="219"/>
                    </a:cubicBezTo>
                    <a:close/>
                    <a:moveTo>
                      <a:pt x="326" y="120"/>
                    </a:moveTo>
                    <a:cubicBezTo>
                      <a:pt x="329" y="118"/>
                      <a:pt x="331" y="114"/>
                      <a:pt x="335" y="114"/>
                    </a:cubicBezTo>
                    <a:cubicBezTo>
                      <a:pt x="339" y="131"/>
                      <a:pt x="332" y="151"/>
                      <a:pt x="318" y="163"/>
                    </a:cubicBezTo>
                    <a:cubicBezTo>
                      <a:pt x="308" y="149"/>
                      <a:pt x="322" y="133"/>
                      <a:pt x="326" y="120"/>
                    </a:cubicBezTo>
                    <a:close/>
                    <a:moveTo>
                      <a:pt x="307" y="131"/>
                    </a:moveTo>
                    <a:cubicBezTo>
                      <a:pt x="310" y="129"/>
                      <a:pt x="311" y="125"/>
                      <a:pt x="315" y="125"/>
                    </a:cubicBezTo>
                    <a:cubicBezTo>
                      <a:pt x="313" y="134"/>
                      <a:pt x="308" y="144"/>
                      <a:pt x="308" y="155"/>
                    </a:cubicBezTo>
                    <a:cubicBezTo>
                      <a:pt x="303" y="150"/>
                      <a:pt x="304" y="139"/>
                      <a:pt x="307" y="131"/>
                    </a:cubicBezTo>
                    <a:close/>
                    <a:moveTo>
                      <a:pt x="292" y="129"/>
                    </a:moveTo>
                    <a:cubicBezTo>
                      <a:pt x="287" y="129"/>
                      <a:pt x="287" y="129"/>
                      <a:pt x="287" y="129"/>
                    </a:cubicBezTo>
                    <a:cubicBezTo>
                      <a:pt x="275" y="118"/>
                      <a:pt x="257" y="103"/>
                      <a:pt x="263" y="85"/>
                    </a:cubicBezTo>
                    <a:cubicBezTo>
                      <a:pt x="278" y="97"/>
                      <a:pt x="295" y="110"/>
                      <a:pt x="292" y="129"/>
                    </a:cubicBezTo>
                    <a:close/>
                    <a:moveTo>
                      <a:pt x="279" y="133"/>
                    </a:moveTo>
                    <a:cubicBezTo>
                      <a:pt x="273" y="133"/>
                      <a:pt x="266" y="129"/>
                      <a:pt x="262" y="125"/>
                    </a:cubicBezTo>
                    <a:cubicBezTo>
                      <a:pt x="258" y="120"/>
                      <a:pt x="253" y="113"/>
                      <a:pt x="257" y="106"/>
                    </a:cubicBezTo>
                    <a:cubicBezTo>
                      <a:pt x="266" y="113"/>
                      <a:pt x="271" y="125"/>
                      <a:pt x="279" y="133"/>
                    </a:cubicBezTo>
                    <a:close/>
                    <a:moveTo>
                      <a:pt x="246" y="22"/>
                    </a:moveTo>
                    <a:cubicBezTo>
                      <a:pt x="253" y="23"/>
                      <a:pt x="268" y="12"/>
                      <a:pt x="267" y="27"/>
                    </a:cubicBezTo>
                    <a:cubicBezTo>
                      <a:pt x="267" y="49"/>
                      <a:pt x="255" y="72"/>
                      <a:pt x="235" y="81"/>
                    </a:cubicBezTo>
                    <a:cubicBezTo>
                      <a:pt x="233" y="81"/>
                      <a:pt x="233" y="81"/>
                      <a:pt x="233" y="81"/>
                    </a:cubicBezTo>
                    <a:cubicBezTo>
                      <a:pt x="238" y="63"/>
                      <a:pt x="246" y="43"/>
                      <a:pt x="246" y="22"/>
                    </a:cubicBezTo>
                    <a:close/>
                    <a:moveTo>
                      <a:pt x="213" y="11"/>
                    </a:moveTo>
                    <a:cubicBezTo>
                      <a:pt x="221" y="12"/>
                      <a:pt x="226" y="23"/>
                      <a:pt x="237" y="21"/>
                    </a:cubicBezTo>
                    <a:cubicBezTo>
                      <a:pt x="245" y="40"/>
                      <a:pt x="234" y="60"/>
                      <a:pt x="226" y="76"/>
                    </a:cubicBezTo>
                    <a:cubicBezTo>
                      <a:pt x="222" y="81"/>
                      <a:pt x="219" y="75"/>
                      <a:pt x="218" y="72"/>
                    </a:cubicBezTo>
                    <a:cubicBezTo>
                      <a:pt x="208" y="54"/>
                      <a:pt x="199" y="29"/>
                      <a:pt x="213" y="11"/>
                    </a:cubicBezTo>
                    <a:close/>
                    <a:moveTo>
                      <a:pt x="91" y="13"/>
                    </a:moveTo>
                    <a:cubicBezTo>
                      <a:pt x="102" y="10"/>
                      <a:pt x="113" y="12"/>
                      <a:pt x="120" y="20"/>
                    </a:cubicBezTo>
                    <a:cubicBezTo>
                      <a:pt x="127" y="29"/>
                      <a:pt x="127" y="29"/>
                      <a:pt x="127" y="29"/>
                    </a:cubicBezTo>
                    <a:cubicBezTo>
                      <a:pt x="118" y="31"/>
                      <a:pt x="106" y="26"/>
                      <a:pt x="97" y="22"/>
                    </a:cubicBezTo>
                    <a:cubicBezTo>
                      <a:pt x="95" y="19"/>
                      <a:pt x="88" y="18"/>
                      <a:pt x="91" y="13"/>
                    </a:cubicBezTo>
                    <a:close/>
                    <a:moveTo>
                      <a:pt x="124" y="39"/>
                    </a:moveTo>
                    <a:cubicBezTo>
                      <a:pt x="119" y="43"/>
                      <a:pt x="111" y="44"/>
                      <a:pt x="104" y="43"/>
                    </a:cubicBezTo>
                    <a:cubicBezTo>
                      <a:pt x="95" y="40"/>
                      <a:pt x="85" y="32"/>
                      <a:pt x="84" y="23"/>
                    </a:cubicBezTo>
                    <a:cubicBezTo>
                      <a:pt x="97" y="29"/>
                      <a:pt x="110" y="34"/>
                      <a:pt x="124" y="39"/>
                    </a:cubicBezTo>
                    <a:close/>
                    <a:moveTo>
                      <a:pt x="96" y="88"/>
                    </a:moveTo>
                    <a:cubicBezTo>
                      <a:pt x="99" y="89"/>
                      <a:pt x="103" y="92"/>
                      <a:pt x="103" y="95"/>
                    </a:cubicBezTo>
                    <a:cubicBezTo>
                      <a:pt x="100" y="94"/>
                      <a:pt x="96" y="90"/>
                      <a:pt x="96" y="88"/>
                    </a:cubicBezTo>
                    <a:close/>
                    <a:moveTo>
                      <a:pt x="128" y="118"/>
                    </a:moveTo>
                    <a:cubicBezTo>
                      <a:pt x="122" y="111"/>
                      <a:pt x="112" y="109"/>
                      <a:pt x="108" y="101"/>
                    </a:cubicBezTo>
                    <a:cubicBezTo>
                      <a:pt x="109" y="100"/>
                      <a:pt x="109" y="100"/>
                      <a:pt x="109" y="100"/>
                    </a:cubicBezTo>
                    <a:cubicBezTo>
                      <a:pt x="132" y="118"/>
                      <a:pt x="156" y="128"/>
                      <a:pt x="180" y="144"/>
                    </a:cubicBezTo>
                    <a:cubicBezTo>
                      <a:pt x="163" y="142"/>
                      <a:pt x="144" y="128"/>
                      <a:pt x="128" y="118"/>
                    </a:cubicBezTo>
                    <a:close/>
                    <a:moveTo>
                      <a:pt x="183" y="144"/>
                    </a:moveTo>
                    <a:cubicBezTo>
                      <a:pt x="187" y="142"/>
                      <a:pt x="192" y="145"/>
                      <a:pt x="195" y="148"/>
                    </a:cubicBezTo>
                    <a:cubicBezTo>
                      <a:pt x="194" y="147"/>
                      <a:pt x="187" y="149"/>
                      <a:pt x="183" y="144"/>
                    </a:cubicBezTo>
                    <a:close/>
                    <a:moveTo>
                      <a:pt x="126" y="103"/>
                    </a:moveTo>
                    <a:cubicBezTo>
                      <a:pt x="99" y="83"/>
                      <a:pt x="78" y="55"/>
                      <a:pt x="69" y="22"/>
                    </a:cubicBezTo>
                    <a:cubicBezTo>
                      <a:pt x="77" y="26"/>
                      <a:pt x="81" y="37"/>
                      <a:pt x="90" y="43"/>
                    </a:cubicBezTo>
                    <a:cubicBezTo>
                      <a:pt x="100" y="51"/>
                      <a:pt x="115" y="50"/>
                      <a:pt x="127" y="47"/>
                    </a:cubicBezTo>
                    <a:cubicBezTo>
                      <a:pt x="132" y="46"/>
                      <a:pt x="134" y="40"/>
                      <a:pt x="139" y="41"/>
                    </a:cubicBezTo>
                    <a:cubicBezTo>
                      <a:pt x="149" y="55"/>
                      <a:pt x="136" y="74"/>
                      <a:pt x="145" y="89"/>
                    </a:cubicBezTo>
                    <a:cubicBezTo>
                      <a:pt x="155" y="113"/>
                      <a:pt x="185" y="119"/>
                      <a:pt x="207" y="122"/>
                    </a:cubicBezTo>
                    <a:cubicBezTo>
                      <a:pt x="209" y="110"/>
                      <a:pt x="204" y="96"/>
                      <a:pt x="202" y="84"/>
                    </a:cubicBezTo>
                    <a:cubicBezTo>
                      <a:pt x="191" y="63"/>
                      <a:pt x="172" y="49"/>
                      <a:pt x="149" y="46"/>
                    </a:cubicBezTo>
                    <a:cubicBezTo>
                      <a:pt x="147" y="35"/>
                      <a:pt x="155" y="22"/>
                      <a:pt x="166" y="16"/>
                    </a:cubicBezTo>
                    <a:cubicBezTo>
                      <a:pt x="175" y="22"/>
                      <a:pt x="192" y="12"/>
                      <a:pt x="198" y="24"/>
                    </a:cubicBezTo>
                    <a:cubicBezTo>
                      <a:pt x="195" y="49"/>
                      <a:pt x="215" y="66"/>
                      <a:pt x="212" y="88"/>
                    </a:cubicBezTo>
                    <a:cubicBezTo>
                      <a:pt x="211" y="89"/>
                      <a:pt x="210" y="92"/>
                      <a:pt x="211" y="94"/>
                    </a:cubicBezTo>
                    <a:cubicBezTo>
                      <a:pt x="218" y="101"/>
                      <a:pt x="225" y="93"/>
                      <a:pt x="231" y="92"/>
                    </a:cubicBezTo>
                    <a:cubicBezTo>
                      <a:pt x="238" y="89"/>
                      <a:pt x="245" y="84"/>
                      <a:pt x="252" y="82"/>
                    </a:cubicBezTo>
                    <a:cubicBezTo>
                      <a:pt x="250" y="100"/>
                      <a:pt x="242" y="118"/>
                      <a:pt x="259" y="131"/>
                    </a:cubicBezTo>
                    <a:cubicBezTo>
                      <a:pt x="270" y="148"/>
                      <a:pt x="296" y="136"/>
                      <a:pt x="300" y="158"/>
                    </a:cubicBezTo>
                    <a:cubicBezTo>
                      <a:pt x="301" y="172"/>
                      <a:pt x="317" y="176"/>
                      <a:pt x="319" y="190"/>
                    </a:cubicBezTo>
                    <a:cubicBezTo>
                      <a:pt x="311" y="196"/>
                      <a:pt x="299" y="197"/>
                      <a:pt x="291" y="204"/>
                    </a:cubicBezTo>
                    <a:cubicBezTo>
                      <a:pt x="281" y="187"/>
                      <a:pt x="286" y="170"/>
                      <a:pt x="283" y="152"/>
                    </a:cubicBezTo>
                    <a:cubicBezTo>
                      <a:pt x="277" y="150"/>
                      <a:pt x="277" y="150"/>
                      <a:pt x="277" y="150"/>
                    </a:cubicBezTo>
                    <a:cubicBezTo>
                      <a:pt x="220" y="151"/>
                      <a:pt x="170" y="135"/>
                      <a:pt x="126" y="103"/>
                    </a:cubicBezTo>
                    <a:close/>
                    <a:moveTo>
                      <a:pt x="188" y="106"/>
                    </a:moveTo>
                    <a:cubicBezTo>
                      <a:pt x="188" y="108"/>
                      <a:pt x="190" y="109"/>
                      <a:pt x="191" y="111"/>
                    </a:cubicBezTo>
                    <a:cubicBezTo>
                      <a:pt x="174" y="111"/>
                      <a:pt x="157" y="101"/>
                      <a:pt x="150" y="85"/>
                    </a:cubicBezTo>
                    <a:cubicBezTo>
                      <a:pt x="150" y="73"/>
                      <a:pt x="150" y="73"/>
                      <a:pt x="150" y="73"/>
                    </a:cubicBezTo>
                    <a:cubicBezTo>
                      <a:pt x="160" y="86"/>
                      <a:pt x="174" y="98"/>
                      <a:pt x="188" y="106"/>
                    </a:cubicBezTo>
                    <a:close/>
                    <a:moveTo>
                      <a:pt x="154" y="56"/>
                    </a:moveTo>
                    <a:cubicBezTo>
                      <a:pt x="174" y="54"/>
                      <a:pt x="187" y="75"/>
                      <a:pt x="196" y="91"/>
                    </a:cubicBezTo>
                    <a:cubicBezTo>
                      <a:pt x="196" y="94"/>
                      <a:pt x="198" y="98"/>
                      <a:pt x="196" y="102"/>
                    </a:cubicBezTo>
                    <a:cubicBezTo>
                      <a:pt x="184" y="99"/>
                      <a:pt x="175" y="88"/>
                      <a:pt x="166" y="79"/>
                    </a:cubicBezTo>
                    <a:cubicBezTo>
                      <a:pt x="160" y="73"/>
                      <a:pt x="152" y="65"/>
                      <a:pt x="154" y="5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1" name="Freeform 6"/>
              <p:cNvSpPr/>
              <p:nvPr/>
            </p:nvSpPr>
            <p:spPr bwMode="auto">
              <a:xfrm>
                <a:off x="-446214" y="-2938035"/>
                <a:ext cx="15049" cy="15049"/>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2" name="Freeform 7"/>
              <p:cNvSpPr/>
              <p:nvPr/>
            </p:nvSpPr>
            <p:spPr bwMode="auto">
              <a:xfrm>
                <a:off x="-541518" y="-3275781"/>
                <a:ext cx="200641" cy="265850"/>
              </a:xfrm>
              <a:custGeom>
                <a:avLst/>
                <a:gdLst>
                  <a:gd name="T0" fmla="*/ 31 w 42"/>
                  <a:gd name="T1" fmla="*/ 44 h 56"/>
                  <a:gd name="T2" fmla="*/ 42 w 42"/>
                  <a:gd name="T3" fmla="*/ 0 h 56"/>
                  <a:gd name="T4" fmla="*/ 26 w 42"/>
                  <a:gd name="T5" fmla="*/ 0 h 56"/>
                  <a:gd name="T6" fmla="*/ 27 w 42"/>
                  <a:gd name="T7" fmla="*/ 20 h 56"/>
                  <a:gd name="T8" fmla="*/ 23 w 42"/>
                  <a:gd name="T9" fmla="*/ 20 h 56"/>
                  <a:gd name="T10" fmla="*/ 8 w 42"/>
                  <a:gd name="T11" fmla="*/ 0 h 56"/>
                  <a:gd name="T12" fmla="*/ 0 w 42"/>
                  <a:gd name="T13" fmla="*/ 0 h 56"/>
                  <a:gd name="T14" fmla="*/ 18 w 42"/>
                  <a:gd name="T15" fmla="*/ 54 h 56"/>
                  <a:gd name="T16" fmla="*/ 20 w 42"/>
                  <a:gd name="T17" fmla="*/ 56 h 56"/>
                  <a:gd name="T18" fmla="*/ 31 w 42"/>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31" y="44"/>
                    </a:moveTo>
                    <a:cubicBezTo>
                      <a:pt x="33" y="30"/>
                      <a:pt x="40" y="15"/>
                      <a:pt x="42" y="0"/>
                    </a:cubicBezTo>
                    <a:cubicBezTo>
                      <a:pt x="26" y="0"/>
                      <a:pt x="26" y="0"/>
                      <a:pt x="26" y="0"/>
                    </a:cubicBezTo>
                    <a:cubicBezTo>
                      <a:pt x="29" y="7"/>
                      <a:pt x="30" y="14"/>
                      <a:pt x="27" y="20"/>
                    </a:cubicBezTo>
                    <a:cubicBezTo>
                      <a:pt x="23" y="20"/>
                      <a:pt x="23" y="20"/>
                      <a:pt x="23" y="20"/>
                    </a:cubicBezTo>
                    <a:cubicBezTo>
                      <a:pt x="17" y="14"/>
                      <a:pt x="12" y="7"/>
                      <a:pt x="8" y="0"/>
                    </a:cubicBezTo>
                    <a:cubicBezTo>
                      <a:pt x="0" y="0"/>
                      <a:pt x="0" y="0"/>
                      <a:pt x="0" y="0"/>
                    </a:cubicBezTo>
                    <a:cubicBezTo>
                      <a:pt x="10" y="16"/>
                      <a:pt x="36" y="34"/>
                      <a:pt x="18" y="54"/>
                    </a:cubicBezTo>
                    <a:cubicBezTo>
                      <a:pt x="20" y="56"/>
                      <a:pt x="20" y="56"/>
                      <a:pt x="20" y="56"/>
                    </a:cubicBezTo>
                    <a:cubicBezTo>
                      <a:pt x="26" y="55"/>
                      <a:pt x="27" y="48"/>
                      <a:pt x="31" y="44"/>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3" name="Freeform 8"/>
              <p:cNvSpPr>
                <a:spLocks noEditPoints="1"/>
              </p:cNvSpPr>
              <p:nvPr/>
            </p:nvSpPr>
            <p:spPr bwMode="auto">
              <a:xfrm>
                <a:off x="-407760" y="-3275781"/>
                <a:ext cx="844364" cy="804238"/>
              </a:xfrm>
              <a:custGeom>
                <a:avLst/>
                <a:gdLst>
                  <a:gd name="T0" fmla="*/ 178 w 178"/>
                  <a:gd name="T1" fmla="*/ 2 h 169"/>
                  <a:gd name="T2" fmla="*/ 178 w 178"/>
                  <a:gd name="T3" fmla="*/ 0 h 169"/>
                  <a:gd name="T4" fmla="*/ 118 w 178"/>
                  <a:gd name="T5" fmla="*/ 0 h 169"/>
                  <a:gd name="T6" fmla="*/ 92 w 178"/>
                  <a:gd name="T7" fmla="*/ 6 h 169"/>
                  <a:gd name="T8" fmla="*/ 47 w 178"/>
                  <a:gd name="T9" fmla="*/ 62 h 169"/>
                  <a:gd name="T10" fmla="*/ 0 w 178"/>
                  <a:gd name="T11" fmla="*/ 75 h 169"/>
                  <a:gd name="T12" fmla="*/ 16 w 178"/>
                  <a:gd name="T13" fmla="*/ 91 h 169"/>
                  <a:gd name="T14" fmla="*/ 23 w 178"/>
                  <a:gd name="T15" fmla="*/ 123 h 169"/>
                  <a:gd name="T16" fmla="*/ 63 w 178"/>
                  <a:gd name="T17" fmla="*/ 169 h 169"/>
                  <a:gd name="T18" fmla="*/ 77 w 178"/>
                  <a:gd name="T19" fmla="*/ 132 h 169"/>
                  <a:gd name="T20" fmla="*/ 27 w 178"/>
                  <a:gd name="T21" fmla="*/ 79 h 169"/>
                  <a:gd name="T22" fmla="*/ 112 w 178"/>
                  <a:gd name="T23" fmla="*/ 41 h 169"/>
                  <a:gd name="T24" fmla="*/ 129 w 178"/>
                  <a:gd name="T25" fmla="*/ 8 h 169"/>
                  <a:gd name="T26" fmla="*/ 129 w 178"/>
                  <a:gd name="T27" fmla="*/ 2 h 169"/>
                  <a:gd name="T28" fmla="*/ 178 w 178"/>
                  <a:gd name="T29" fmla="*/ 2 h 169"/>
                  <a:gd name="T30" fmla="*/ 42 w 178"/>
                  <a:gd name="T31" fmla="*/ 95 h 169"/>
                  <a:gd name="T32" fmla="*/ 71 w 178"/>
                  <a:gd name="T33" fmla="*/ 139 h 169"/>
                  <a:gd name="T34" fmla="*/ 64 w 178"/>
                  <a:gd name="T35" fmla="*/ 157 h 169"/>
                  <a:gd name="T36" fmla="*/ 60 w 178"/>
                  <a:gd name="T37" fmla="*/ 153 h 169"/>
                  <a:gd name="T38" fmla="*/ 41 w 178"/>
                  <a:gd name="T39" fmla="*/ 97 h 169"/>
                  <a:gd name="T40" fmla="*/ 42 w 178"/>
                  <a:gd name="T41" fmla="*/ 95 h 169"/>
                  <a:gd name="T42" fmla="*/ 30 w 178"/>
                  <a:gd name="T43" fmla="*/ 93 h 169"/>
                  <a:gd name="T44" fmla="*/ 44 w 178"/>
                  <a:gd name="T45" fmla="*/ 113 h 169"/>
                  <a:gd name="T46" fmla="*/ 51 w 178"/>
                  <a:gd name="T47" fmla="*/ 152 h 169"/>
                  <a:gd name="T48" fmla="*/ 23 w 178"/>
                  <a:gd name="T49" fmla="*/ 93 h 169"/>
                  <a:gd name="T50" fmla="*/ 30 w 178"/>
                  <a:gd name="T51" fmla="*/ 93 h 169"/>
                  <a:gd name="T52" fmla="*/ 84 w 178"/>
                  <a:gd name="T53" fmla="*/ 14 h 169"/>
                  <a:gd name="T54" fmla="*/ 91 w 178"/>
                  <a:gd name="T55" fmla="*/ 18 h 169"/>
                  <a:gd name="T56" fmla="*/ 60 w 178"/>
                  <a:gd name="T57" fmla="*/ 56 h 169"/>
                  <a:gd name="T58" fmla="*/ 84 w 178"/>
                  <a:gd name="T59" fmla="*/ 14 h 169"/>
                  <a:gd name="T60" fmla="*/ 91 w 178"/>
                  <a:gd name="T61" fmla="*/ 57 h 169"/>
                  <a:gd name="T62" fmla="*/ 68 w 178"/>
                  <a:gd name="T63" fmla="*/ 62 h 169"/>
                  <a:gd name="T64" fmla="*/ 67 w 178"/>
                  <a:gd name="T65" fmla="*/ 61 h 169"/>
                  <a:gd name="T66" fmla="*/ 114 w 178"/>
                  <a:gd name="T67" fmla="*/ 10 h 169"/>
                  <a:gd name="T68" fmla="*/ 91 w 178"/>
                  <a:gd name="T69"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9">
                    <a:moveTo>
                      <a:pt x="178" y="2"/>
                    </a:moveTo>
                    <a:cubicBezTo>
                      <a:pt x="178" y="0"/>
                      <a:pt x="178" y="0"/>
                      <a:pt x="178" y="0"/>
                    </a:cubicBezTo>
                    <a:cubicBezTo>
                      <a:pt x="118" y="0"/>
                      <a:pt x="118" y="0"/>
                      <a:pt x="118" y="0"/>
                    </a:cubicBezTo>
                    <a:cubicBezTo>
                      <a:pt x="110" y="4"/>
                      <a:pt x="102" y="10"/>
                      <a:pt x="92" y="6"/>
                    </a:cubicBezTo>
                    <a:cubicBezTo>
                      <a:pt x="63" y="9"/>
                      <a:pt x="56" y="42"/>
                      <a:pt x="47" y="62"/>
                    </a:cubicBezTo>
                    <a:cubicBezTo>
                      <a:pt x="34" y="76"/>
                      <a:pt x="14" y="69"/>
                      <a:pt x="0" y="75"/>
                    </a:cubicBezTo>
                    <a:cubicBezTo>
                      <a:pt x="4" y="80"/>
                      <a:pt x="14" y="82"/>
                      <a:pt x="16" y="91"/>
                    </a:cubicBezTo>
                    <a:cubicBezTo>
                      <a:pt x="23" y="102"/>
                      <a:pt x="15" y="113"/>
                      <a:pt x="23" y="123"/>
                    </a:cubicBezTo>
                    <a:cubicBezTo>
                      <a:pt x="27" y="145"/>
                      <a:pt x="45" y="157"/>
                      <a:pt x="63" y="169"/>
                    </a:cubicBezTo>
                    <a:cubicBezTo>
                      <a:pt x="73" y="159"/>
                      <a:pt x="78" y="147"/>
                      <a:pt x="77" y="132"/>
                    </a:cubicBezTo>
                    <a:cubicBezTo>
                      <a:pt x="72" y="108"/>
                      <a:pt x="49" y="88"/>
                      <a:pt x="27" y="79"/>
                    </a:cubicBezTo>
                    <a:cubicBezTo>
                      <a:pt x="53" y="60"/>
                      <a:pt x="98" y="79"/>
                      <a:pt x="112" y="41"/>
                    </a:cubicBezTo>
                    <a:cubicBezTo>
                      <a:pt x="116" y="29"/>
                      <a:pt x="118" y="14"/>
                      <a:pt x="129" y="8"/>
                    </a:cubicBezTo>
                    <a:cubicBezTo>
                      <a:pt x="129" y="2"/>
                      <a:pt x="129" y="2"/>
                      <a:pt x="129" y="2"/>
                    </a:cubicBezTo>
                    <a:cubicBezTo>
                      <a:pt x="146" y="5"/>
                      <a:pt x="160" y="3"/>
                      <a:pt x="178" y="2"/>
                    </a:cubicBezTo>
                    <a:close/>
                    <a:moveTo>
                      <a:pt x="42" y="95"/>
                    </a:moveTo>
                    <a:cubicBezTo>
                      <a:pt x="60" y="102"/>
                      <a:pt x="68" y="121"/>
                      <a:pt x="71" y="139"/>
                    </a:cubicBezTo>
                    <a:cubicBezTo>
                      <a:pt x="69" y="146"/>
                      <a:pt x="72" y="153"/>
                      <a:pt x="64" y="157"/>
                    </a:cubicBezTo>
                    <a:cubicBezTo>
                      <a:pt x="60" y="153"/>
                      <a:pt x="60" y="153"/>
                      <a:pt x="60" y="153"/>
                    </a:cubicBezTo>
                    <a:cubicBezTo>
                      <a:pt x="55" y="134"/>
                      <a:pt x="53" y="114"/>
                      <a:pt x="41" y="97"/>
                    </a:cubicBezTo>
                    <a:lnTo>
                      <a:pt x="42" y="95"/>
                    </a:lnTo>
                    <a:close/>
                    <a:moveTo>
                      <a:pt x="30" y="93"/>
                    </a:moveTo>
                    <a:cubicBezTo>
                      <a:pt x="44" y="113"/>
                      <a:pt x="44" y="113"/>
                      <a:pt x="44" y="113"/>
                    </a:cubicBezTo>
                    <a:cubicBezTo>
                      <a:pt x="45" y="127"/>
                      <a:pt x="53" y="138"/>
                      <a:pt x="51" y="152"/>
                    </a:cubicBezTo>
                    <a:cubicBezTo>
                      <a:pt x="28" y="140"/>
                      <a:pt x="22" y="116"/>
                      <a:pt x="23" y="93"/>
                    </a:cubicBezTo>
                    <a:cubicBezTo>
                      <a:pt x="24" y="89"/>
                      <a:pt x="27" y="93"/>
                      <a:pt x="30" y="93"/>
                    </a:cubicBezTo>
                    <a:close/>
                    <a:moveTo>
                      <a:pt x="84" y="14"/>
                    </a:moveTo>
                    <a:cubicBezTo>
                      <a:pt x="87" y="14"/>
                      <a:pt x="96" y="12"/>
                      <a:pt x="91" y="18"/>
                    </a:cubicBezTo>
                    <a:cubicBezTo>
                      <a:pt x="80" y="31"/>
                      <a:pt x="75" y="48"/>
                      <a:pt x="60" y="56"/>
                    </a:cubicBezTo>
                    <a:cubicBezTo>
                      <a:pt x="60" y="42"/>
                      <a:pt x="68" y="22"/>
                      <a:pt x="84" y="14"/>
                    </a:cubicBezTo>
                    <a:close/>
                    <a:moveTo>
                      <a:pt x="91" y="57"/>
                    </a:moveTo>
                    <a:cubicBezTo>
                      <a:pt x="83" y="59"/>
                      <a:pt x="76" y="64"/>
                      <a:pt x="68" y="62"/>
                    </a:cubicBezTo>
                    <a:cubicBezTo>
                      <a:pt x="67" y="61"/>
                      <a:pt x="67" y="61"/>
                      <a:pt x="67" y="61"/>
                    </a:cubicBezTo>
                    <a:cubicBezTo>
                      <a:pt x="89" y="46"/>
                      <a:pt x="88" y="15"/>
                      <a:pt x="114" y="10"/>
                    </a:cubicBezTo>
                    <a:cubicBezTo>
                      <a:pt x="113" y="27"/>
                      <a:pt x="105" y="45"/>
                      <a:pt x="91" y="57"/>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4" name="Freeform 9"/>
              <p:cNvSpPr/>
              <p:nvPr/>
            </p:nvSpPr>
            <p:spPr bwMode="auto">
              <a:xfrm>
                <a:off x="-882608" y="-3275781"/>
                <a:ext cx="341090" cy="21401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5 w 72"/>
                  <a:gd name="T11" fmla="*/ 24 h 45"/>
                  <a:gd name="T12" fmla="*/ 59 w 72"/>
                  <a:gd name="T13" fmla="*/ 22 h 45"/>
                  <a:gd name="T14" fmla="*/ 41 w 72"/>
                  <a:gd name="T15" fmla="*/ 0 h 45"/>
                  <a:gd name="T16" fmla="*/ 30 w 72"/>
                  <a:gd name="T17" fmla="*/ 0 h 45"/>
                  <a:gd name="T18" fmla="*/ 58 w 72"/>
                  <a:gd name="T19" fmla="*/ 30 h 45"/>
                  <a:gd name="T20" fmla="*/ 56 w 72"/>
                  <a:gd name="T21" fmla="*/ 36 h 45"/>
                  <a:gd name="T22" fmla="*/ 11 w 72"/>
                  <a:gd name="T23" fmla="*/ 13 h 45"/>
                  <a:gd name="T24" fmla="*/ 8 w 72"/>
                  <a:gd name="T25" fmla="*/ 0 h 45"/>
                  <a:gd name="T26" fmla="*/ 0 w 72"/>
                  <a:gd name="T27" fmla="*/ 0 h 45"/>
                  <a:gd name="T28" fmla="*/ 16 w 72"/>
                  <a:gd name="T29" fmla="*/ 29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8"/>
                      <a:pt x="66" y="8"/>
                      <a:pt x="59" y="0"/>
                    </a:cubicBezTo>
                    <a:cubicBezTo>
                      <a:pt x="50" y="0"/>
                      <a:pt x="50" y="0"/>
                      <a:pt x="50" y="0"/>
                    </a:cubicBezTo>
                    <a:cubicBezTo>
                      <a:pt x="54" y="3"/>
                      <a:pt x="56" y="7"/>
                      <a:pt x="59" y="10"/>
                    </a:cubicBezTo>
                    <a:cubicBezTo>
                      <a:pt x="65" y="24"/>
                      <a:pt x="65" y="24"/>
                      <a:pt x="65" y="24"/>
                    </a:cubicBezTo>
                    <a:cubicBezTo>
                      <a:pt x="59" y="22"/>
                      <a:pt x="59" y="22"/>
                      <a:pt x="59" y="22"/>
                    </a:cubicBezTo>
                    <a:cubicBezTo>
                      <a:pt x="41" y="0"/>
                      <a:pt x="41" y="0"/>
                      <a:pt x="41" y="0"/>
                    </a:cubicBezTo>
                    <a:cubicBezTo>
                      <a:pt x="30" y="0"/>
                      <a:pt x="30" y="0"/>
                      <a:pt x="30" y="0"/>
                    </a:cubicBezTo>
                    <a:cubicBezTo>
                      <a:pt x="42" y="6"/>
                      <a:pt x="49" y="19"/>
                      <a:pt x="58" y="30"/>
                    </a:cubicBezTo>
                    <a:cubicBezTo>
                      <a:pt x="59" y="31"/>
                      <a:pt x="59" y="34"/>
                      <a:pt x="56" y="36"/>
                    </a:cubicBezTo>
                    <a:cubicBezTo>
                      <a:pt x="39" y="35"/>
                      <a:pt x="19" y="30"/>
                      <a:pt x="11" y="13"/>
                    </a:cubicBezTo>
                    <a:cubicBezTo>
                      <a:pt x="8" y="0"/>
                      <a:pt x="8" y="0"/>
                      <a:pt x="8" y="0"/>
                    </a:cubicBezTo>
                    <a:cubicBezTo>
                      <a:pt x="0" y="0"/>
                      <a:pt x="0" y="0"/>
                      <a:pt x="0" y="0"/>
                    </a:cubicBezTo>
                    <a:cubicBezTo>
                      <a:pt x="5" y="9"/>
                      <a:pt x="6" y="22"/>
                      <a:pt x="16" y="29"/>
                    </a:cubicBezTo>
                    <a:cubicBezTo>
                      <a:pt x="33" y="38"/>
                      <a:pt x="52" y="40"/>
                      <a:pt x="69" y="45"/>
                    </a:cubicBezTo>
                    <a:lnTo>
                      <a:pt x="72" y="42"/>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5" name="Freeform 10"/>
              <p:cNvSpPr/>
              <p:nvPr/>
            </p:nvSpPr>
            <p:spPr bwMode="auto">
              <a:xfrm>
                <a:off x="-569943" y="-2979835"/>
                <a:ext cx="95305" cy="65209"/>
              </a:xfrm>
              <a:custGeom>
                <a:avLst/>
                <a:gdLst>
                  <a:gd name="T0" fmla="*/ 20 w 20"/>
                  <a:gd name="T1" fmla="*/ 10 h 14"/>
                  <a:gd name="T2" fmla="*/ 9 w 20"/>
                  <a:gd name="T3" fmla="*/ 1 h 14"/>
                  <a:gd name="T4" fmla="*/ 1 w 20"/>
                  <a:gd name="T5" fmla="*/ 10 h 14"/>
                  <a:gd name="T6" fmla="*/ 20 w 20"/>
                  <a:gd name="T7" fmla="*/ 10 h 14"/>
                </a:gdLst>
                <a:ahLst/>
                <a:cxnLst>
                  <a:cxn ang="0">
                    <a:pos x="T0" y="T1"/>
                  </a:cxn>
                  <a:cxn ang="0">
                    <a:pos x="T2" y="T3"/>
                  </a:cxn>
                  <a:cxn ang="0">
                    <a:pos x="T4" y="T5"/>
                  </a:cxn>
                  <a:cxn ang="0">
                    <a:pos x="T6" y="T7"/>
                  </a:cxn>
                </a:cxnLst>
                <a:rect l="0" t="0" r="r" b="b"/>
                <a:pathLst>
                  <a:path w="20" h="14">
                    <a:moveTo>
                      <a:pt x="20" y="10"/>
                    </a:moveTo>
                    <a:cubicBezTo>
                      <a:pt x="13" y="8"/>
                      <a:pt x="16" y="0"/>
                      <a:pt x="9" y="1"/>
                    </a:cubicBezTo>
                    <a:cubicBezTo>
                      <a:pt x="6" y="4"/>
                      <a:pt x="0" y="5"/>
                      <a:pt x="1" y="10"/>
                    </a:cubicBezTo>
                    <a:cubicBezTo>
                      <a:pt x="7" y="10"/>
                      <a:pt x="15" y="14"/>
                      <a:pt x="20" y="10"/>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6" name="Freeform 11"/>
              <p:cNvSpPr/>
              <p:nvPr/>
            </p:nvSpPr>
            <p:spPr bwMode="auto">
              <a:xfrm>
                <a:off x="1622062" y="-3275781"/>
                <a:ext cx="245786" cy="152153"/>
              </a:xfrm>
              <a:custGeom>
                <a:avLst/>
                <a:gdLst>
                  <a:gd name="T0" fmla="*/ 43 w 52"/>
                  <a:gd name="T1" fmla="*/ 32 h 32"/>
                  <a:gd name="T2" fmla="*/ 49 w 52"/>
                  <a:gd name="T3" fmla="*/ 14 h 32"/>
                  <a:gd name="T4" fmla="*/ 52 w 52"/>
                  <a:gd name="T5" fmla="*/ 0 h 32"/>
                  <a:gd name="T6" fmla="*/ 47 w 52"/>
                  <a:gd name="T7" fmla="*/ 0 h 32"/>
                  <a:gd name="T8" fmla="*/ 44 w 52"/>
                  <a:gd name="T9" fmla="*/ 8 h 32"/>
                  <a:gd name="T10" fmla="*/ 41 w 52"/>
                  <a:gd name="T11" fmla="*/ 7 h 32"/>
                  <a:gd name="T12" fmla="*/ 38 w 52"/>
                  <a:gd name="T13" fmla="*/ 0 h 32"/>
                  <a:gd name="T14" fmla="*/ 33 w 52"/>
                  <a:gd name="T15" fmla="*/ 0 h 32"/>
                  <a:gd name="T16" fmla="*/ 37 w 52"/>
                  <a:gd name="T17" fmla="*/ 19 h 32"/>
                  <a:gd name="T18" fmla="*/ 9 w 52"/>
                  <a:gd name="T19" fmla="*/ 0 h 32"/>
                  <a:gd name="T20" fmla="*/ 0 w 52"/>
                  <a:gd name="T21" fmla="*/ 0 h 32"/>
                  <a:gd name="T22" fmla="*/ 43 w 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2">
                    <a:moveTo>
                      <a:pt x="43" y="32"/>
                    </a:moveTo>
                    <a:cubicBezTo>
                      <a:pt x="48" y="30"/>
                      <a:pt x="50" y="21"/>
                      <a:pt x="49" y="14"/>
                    </a:cubicBezTo>
                    <a:cubicBezTo>
                      <a:pt x="51" y="10"/>
                      <a:pt x="51" y="5"/>
                      <a:pt x="52" y="0"/>
                    </a:cubicBezTo>
                    <a:cubicBezTo>
                      <a:pt x="47" y="0"/>
                      <a:pt x="47" y="0"/>
                      <a:pt x="47" y="0"/>
                    </a:cubicBezTo>
                    <a:cubicBezTo>
                      <a:pt x="47" y="3"/>
                      <a:pt x="46" y="6"/>
                      <a:pt x="44" y="8"/>
                    </a:cubicBezTo>
                    <a:cubicBezTo>
                      <a:pt x="41" y="7"/>
                      <a:pt x="41" y="7"/>
                      <a:pt x="41" y="7"/>
                    </a:cubicBezTo>
                    <a:cubicBezTo>
                      <a:pt x="40" y="5"/>
                      <a:pt x="39" y="3"/>
                      <a:pt x="38" y="0"/>
                    </a:cubicBezTo>
                    <a:cubicBezTo>
                      <a:pt x="33" y="0"/>
                      <a:pt x="33" y="0"/>
                      <a:pt x="33" y="0"/>
                    </a:cubicBezTo>
                    <a:cubicBezTo>
                      <a:pt x="35" y="6"/>
                      <a:pt x="36" y="13"/>
                      <a:pt x="37" y="19"/>
                    </a:cubicBezTo>
                    <a:cubicBezTo>
                      <a:pt x="25" y="19"/>
                      <a:pt x="16" y="10"/>
                      <a:pt x="9" y="0"/>
                    </a:cubicBezTo>
                    <a:cubicBezTo>
                      <a:pt x="0" y="0"/>
                      <a:pt x="0" y="0"/>
                      <a:pt x="0" y="0"/>
                    </a:cubicBezTo>
                    <a:cubicBezTo>
                      <a:pt x="11" y="14"/>
                      <a:pt x="25" y="26"/>
                      <a:pt x="43" y="3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7" name="Freeform 12"/>
              <p:cNvSpPr>
                <a:spLocks noEditPoints="1"/>
              </p:cNvSpPr>
              <p:nvPr/>
            </p:nvSpPr>
            <p:spPr bwMode="auto">
              <a:xfrm>
                <a:off x="-1807230" y="-3275781"/>
                <a:ext cx="312666" cy="451443"/>
              </a:xfrm>
              <a:custGeom>
                <a:avLst/>
                <a:gdLst>
                  <a:gd name="T0" fmla="*/ 34 w 66"/>
                  <a:gd name="T1" fmla="*/ 2 h 95"/>
                  <a:gd name="T2" fmla="*/ 43 w 66"/>
                  <a:gd name="T3" fmla="*/ 50 h 95"/>
                  <a:gd name="T4" fmla="*/ 47 w 66"/>
                  <a:gd name="T5" fmla="*/ 54 h 95"/>
                  <a:gd name="T6" fmla="*/ 45 w 66"/>
                  <a:gd name="T7" fmla="*/ 7 h 95"/>
                  <a:gd name="T8" fmla="*/ 62 w 66"/>
                  <a:gd name="T9" fmla="*/ 39 h 95"/>
                  <a:gd name="T10" fmla="*/ 56 w 66"/>
                  <a:gd name="T11" fmla="*/ 66 h 95"/>
                  <a:gd name="T12" fmla="*/ 48 w 66"/>
                  <a:gd name="T13" fmla="*/ 80 h 95"/>
                  <a:gd name="T14" fmla="*/ 45 w 66"/>
                  <a:gd name="T15" fmla="*/ 55 h 95"/>
                  <a:gd name="T16" fmla="*/ 37 w 66"/>
                  <a:gd name="T17" fmla="*/ 66 h 95"/>
                  <a:gd name="T18" fmla="*/ 23 w 66"/>
                  <a:gd name="T19" fmla="*/ 0 h 95"/>
                  <a:gd name="T20" fmla="*/ 15 w 66"/>
                  <a:gd name="T21" fmla="*/ 0 h 95"/>
                  <a:gd name="T22" fmla="*/ 15 w 66"/>
                  <a:gd name="T23" fmla="*/ 7 h 95"/>
                  <a:gd name="T24" fmla="*/ 42 w 66"/>
                  <a:gd name="T25" fmla="*/ 93 h 95"/>
                  <a:gd name="T26" fmla="*/ 46 w 66"/>
                  <a:gd name="T27" fmla="*/ 95 h 95"/>
                  <a:gd name="T28" fmla="*/ 66 w 66"/>
                  <a:gd name="T29" fmla="*/ 57 h 95"/>
                  <a:gd name="T30" fmla="*/ 51 w 66"/>
                  <a:gd name="T31" fmla="*/ 1 h 95"/>
                  <a:gd name="T32" fmla="*/ 51 w 66"/>
                  <a:gd name="T33" fmla="*/ 0 h 95"/>
                  <a:gd name="T34" fmla="*/ 32 w 66"/>
                  <a:gd name="T35" fmla="*/ 0 h 95"/>
                  <a:gd name="T36" fmla="*/ 34 w 66"/>
                  <a:gd name="T37" fmla="*/ 2 h 95"/>
                  <a:gd name="T38" fmla="*/ 41 w 66"/>
                  <a:gd name="T39" fmla="*/ 6 h 95"/>
                  <a:gd name="T40" fmla="*/ 42 w 66"/>
                  <a:gd name="T41" fmla="*/ 10 h 95"/>
                  <a:gd name="T42" fmla="*/ 41 w 66"/>
                  <a:gd name="T43"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5">
                    <a:moveTo>
                      <a:pt x="34" y="2"/>
                    </a:moveTo>
                    <a:cubicBezTo>
                      <a:pt x="41" y="17"/>
                      <a:pt x="46" y="34"/>
                      <a:pt x="43" y="50"/>
                    </a:cubicBezTo>
                    <a:cubicBezTo>
                      <a:pt x="47" y="54"/>
                      <a:pt x="47" y="54"/>
                      <a:pt x="47" y="54"/>
                    </a:cubicBezTo>
                    <a:cubicBezTo>
                      <a:pt x="53" y="41"/>
                      <a:pt x="48" y="22"/>
                      <a:pt x="45" y="7"/>
                    </a:cubicBezTo>
                    <a:cubicBezTo>
                      <a:pt x="57" y="13"/>
                      <a:pt x="58" y="27"/>
                      <a:pt x="62" y="39"/>
                    </a:cubicBezTo>
                    <a:cubicBezTo>
                      <a:pt x="63" y="48"/>
                      <a:pt x="56" y="57"/>
                      <a:pt x="56" y="66"/>
                    </a:cubicBezTo>
                    <a:cubicBezTo>
                      <a:pt x="50" y="69"/>
                      <a:pt x="54" y="77"/>
                      <a:pt x="48" y="80"/>
                    </a:cubicBezTo>
                    <a:cubicBezTo>
                      <a:pt x="42" y="72"/>
                      <a:pt x="54" y="61"/>
                      <a:pt x="45" y="55"/>
                    </a:cubicBezTo>
                    <a:cubicBezTo>
                      <a:pt x="41" y="57"/>
                      <a:pt x="42" y="68"/>
                      <a:pt x="37" y="66"/>
                    </a:cubicBezTo>
                    <a:cubicBezTo>
                      <a:pt x="21" y="49"/>
                      <a:pt x="14" y="23"/>
                      <a:pt x="23" y="0"/>
                    </a:cubicBezTo>
                    <a:cubicBezTo>
                      <a:pt x="15" y="0"/>
                      <a:pt x="15" y="0"/>
                      <a:pt x="15" y="0"/>
                    </a:cubicBezTo>
                    <a:cubicBezTo>
                      <a:pt x="14" y="3"/>
                      <a:pt x="14" y="5"/>
                      <a:pt x="15" y="7"/>
                    </a:cubicBezTo>
                    <a:cubicBezTo>
                      <a:pt x="0" y="43"/>
                      <a:pt x="35" y="63"/>
                      <a:pt x="42" y="93"/>
                    </a:cubicBezTo>
                    <a:cubicBezTo>
                      <a:pt x="43" y="93"/>
                      <a:pt x="44" y="95"/>
                      <a:pt x="46" y="95"/>
                    </a:cubicBezTo>
                    <a:cubicBezTo>
                      <a:pt x="57" y="83"/>
                      <a:pt x="61" y="70"/>
                      <a:pt x="66" y="57"/>
                    </a:cubicBezTo>
                    <a:cubicBezTo>
                      <a:pt x="66" y="36"/>
                      <a:pt x="66" y="16"/>
                      <a:pt x="51" y="1"/>
                    </a:cubicBezTo>
                    <a:cubicBezTo>
                      <a:pt x="51" y="1"/>
                      <a:pt x="51" y="1"/>
                      <a:pt x="51" y="0"/>
                    </a:cubicBezTo>
                    <a:cubicBezTo>
                      <a:pt x="32" y="0"/>
                      <a:pt x="32" y="0"/>
                      <a:pt x="32" y="0"/>
                    </a:cubicBezTo>
                    <a:cubicBezTo>
                      <a:pt x="33" y="1"/>
                      <a:pt x="33" y="1"/>
                      <a:pt x="34" y="2"/>
                    </a:cubicBezTo>
                    <a:close/>
                    <a:moveTo>
                      <a:pt x="41" y="6"/>
                    </a:moveTo>
                    <a:cubicBezTo>
                      <a:pt x="42" y="10"/>
                      <a:pt x="42" y="10"/>
                      <a:pt x="42" y="10"/>
                    </a:cubicBezTo>
                    <a:cubicBezTo>
                      <a:pt x="41" y="10"/>
                      <a:pt x="40" y="7"/>
                      <a:pt x="41" y="6"/>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8" name="Freeform 13"/>
              <p:cNvSpPr/>
              <p:nvPr/>
            </p:nvSpPr>
            <p:spPr bwMode="auto">
              <a:xfrm>
                <a:off x="-1280546" y="-3275781"/>
                <a:ext cx="725652" cy="481539"/>
              </a:xfrm>
              <a:custGeom>
                <a:avLst/>
                <a:gdLst>
                  <a:gd name="T0" fmla="*/ 149 w 153"/>
                  <a:gd name="T1" fmla="*/ 101 h 101"/>
                  <a:gd name="T2" fmla="*/ 131 w 153"/>
                  <a:gd name="T3" fmla="*/ 73 h 101"/>
                  <a:gd name="T4" fmla="*/ 146 w 153"/>
                  <a:gd name="T5" fmla="*/ 67 h 101"/>
                  <a:gd name="T6" fmla="*/ 119 w 153"/>
                  <a:gd name="T7" fmla="*/ 66 h 101"/>
                  <a:gd name="T8" fmla="*/ 33 w 153"/>
                  <a:gd name="T9" fmla="*/ 6 h 101"/>
                  <a:gd name="T10" fmla="*/ 44 w 153"/>
                  <a:gd name="T11" fmla="*/ 0 h 101"/>
                  <a:gd name="T12" fmla="*/ 0 w 153"/>
                  <a:gd name="T13" fmla="*/ 0 h 101"/>
                  <a:gd name="T14" fmla="*/ 91 w 153"/>
                  <a:gd name="T15" fmla="*/ 50 h 101"/>
                  <a:gd name="T16" fmla="*/ 149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9" y="101"/>
                    </a:moveTo>
                    <a:cubicBezTo>
                      <a:pt x="153" y="89"/>
                      <a:pt x="137" y="83"/>
                      <a:pt x="131" y="73"/>
                    </a:cubicBezTo>
                    <a:cubicBezTo>
                      <a:pt x="133" y="68"/>
                      <a:pt x="149" y="75"/>
                      <a:pt x="146" y="67"/>
                    </a:cubicBezTo>
                    <a:cubicBezTo>
                      <a:pt x="119" y="66"/>
                      <a:pt x="119" y="66"/>
                      <a:pt x="119" y="66"/>
                    </a:cubicBezTo>
                    <a:cubicBezTo>
                      <a:pt x="93" y="39"/>
                      <a:pt x="61" y="28"/>
                      <a:pt x="33" y="6"/>
                    </a:cubicBezTo>
                    <a:cubicBezTo>
                      <a:pt x="37" y="4"/>
                      <a:pt x="40" y="2"/>
                      <a:pt x="44" y="0"/>
                    </a:cubicBezTo>
                    <a:cubicBezTo>
                      <a:pt x="0" y="0"/>
                      <a:pt x="0" y="0"/>
                      <a:pt x="0" y="0"/>
                    </a:cubicBezTo>
                    <a:cubicBezTo>
                      <a:pt x="33" y="12"/>
                      <a:pt x="63" y="29"/>
                      <a:pt x="91" y="50"/>
                    </a:cubicBezTo>
                    <a:cubicBezTo>
                      <a:pt x="110" y="67"/>
                      <a:pt x="132" y="82"/>
                      <a:pt x="149" y="101"/>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19" name="Freeform 14"/>
              <p:cNvSpPr/>
              <p:nvPr/>
            </p:nvSpPr>
            <p:spPr bwMode="auto">
              <a:xfrm>
                <a:off x="-4586109" y="-3275781"/>
                <a:ext cx="28425" cy="10032"/>
              </a:xfrm>
              <a:custGeom>
                <a:avLst/>
                <a:gdLst>
                  <a:gd name="T0" fmla="*/ 3 w 6"/>
                  <a:gd name="T1" fmla="*/ 2 h 2"/>
                  <a:gd name="T2" fmla="*/ 6 w 6"/>
                  <a:gd name="T3" fmla="*/ 0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1"/>
                      <a:pt x="5" y="1"/>
                      <a:pt x="6" y="0"/>
                    </a:cubicBezTo>
                    <a:cubicBezTo>
                      <a:pt x="0" y="0"/>
                      <a:pt x="0" y="0"/>
                      <a:pt x="0" y="0"/>
                    </a:cubicBezTo>
                    <a:cubicBezTo>
                      <a:pt x="0" y="1"/>
                      <a:pt x="1" y="2"/>
                      <a:pt x="3" y="2"/>
                    </a:cubicBez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sp>
            <p:nvSpPr>
              <p:cNvPr id="20" name="Freeform 15"/>
              <p:cNvSpPr/>
              <p:nvPr/>
            </p:nvSpPr>
            <p:spPr bwMode="auto">
              <a:xfrm>
                <a:off x="-317469" y="-3275781"/>
                <a:ext cx="297618" cy="123729"/>
              </a:xfrm>
              <a:custGeom>
                <a:avLst/>
                <a:gdLst>
                  <a:gd name="T0" fmla="*/ 6 w 63"/>
                  <a:gd name="T1" fmla="*/ 26 h 26"/>
                  <a:gd name="T2" fmla="*/ 51 w 63"/>
                  <a:gd name="T3" fmla="*/ 12 h 26"/>
                  <a:gd name="T4" fmla="*/ 63 w 63"/>
                  <a:gd name="T5" fmla="*/ 0 h 26"/>
                  <a:gd name="T6" fmla="*/ 54 w 63"/>
                  <a:gd name="T7" fmla="*/ 0 h 26"/>
                  <a:gd name="T8" fmla="*/ 19 w 63"/>
                  <a:gd name="T9" fmla="*/ 15 h 26"/>
                  <a:gd name="T10" fmla="*/ 21 w 63"/>
                  <a:gd name="T11" fmla="*/ 0 h 26"/>
                  <a:gd name="T12" fmla="*/ 14 w 63"/>
                  <a:gd name="T13" fmla="*/ 0 h 26"/>
                  <a:gd name="T14" fmla="*/ 9 w 63"/>
                  <a:gd name="T15" fmla="*/ 13 h 26"/>
                  <a:gd name="T16" fmla="*/ 6 w 63"/>
                  <a:gd name="T17" fmla="*/ 0 h 26"/>
                  <a:gd name="T18" fmla="*/ 0 w 63"/>
                  <a:gd name="T19" fmla="*/ 0 h 26"/>
                  <a:gd name="T20" fmla="*/ 3 w 63"/>
                  <a:gd name="T21" fmla="*/ 25 h 26"/>
                  <a:gd name="T22" fmla="*/ 6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6" y="26"/>
                    </a:moveTo>
                    <a:cubicBezTo>
                      <a:pt x="51" y="12"/>
                      <a:pt x="51" y="12"/>
                      <a:pt x="51" y="12"/>
                    </a:cubicBezTo>
                    <a:cubicBezTo>
                      <a:pt x="55" y="8"/>
                      <a:pt x="59" y="4"/>
                      <a:pt x="63" y="0"/>
                    </a:cubicBezTo>
                    <a:cubicBezTo>
                      <a:pt x="54" y="0"/>
                      <a:pt x="54" y="0"/>
                      <a:pt x="54" y="0"/>
                    </a:cubicBezTo>
                    <a:cubicBezTo>
                      <a:pt x="43" y="8"/>
                      <a:pt x="31" y="12"/>
                      <a:pt x="19" y="15"/>
                    </a:cubicBezTo>
                    <a:cubicBezTo>
                      <a:pt x="19" y="10"/>
                      <a:pt x="20" y="5"/>
                      <a:pt x="21" y="0"/>
                    </a:cubicBezTo>
                    <a:cubicBezTo>
                      <a:pt x="14" y="0"/>
                      <a:pt x="14" y="0"/>
                      <a:pt x="14" y="0"/>
                    </a:cubicBezTo>
                    <a:cubicBezTo>
                      <a:pt x="12" y="4"/>
                      <a:pt x="11" y="9"/>
                      <a:pt x="9" y="13"/>
                    </a:cubicBezTo>
                    <a:cubicBezTo>
                      <a:pt x="8" y="9"/>
                      <a:pt x="7" y="5"/>
                      <a:pt x="6" y="0"/>
                    </a:cubicBezTo>
                    <a:cubicBezTo>
                      <a:pt x="0" y="0"/>
                      <a:pt x="0" y="0"/>
                      <a:pt x="0" y="0"/>
                    </a:cubicBezTo>
                    <a:cubicBezTo>
                      <a:pt x="0" y="8"/>
                      <a:pt x="1" y="17"/>
                      <a:pt x="3" y="25"/>
                    </a:cubicBezTo>
                    <a:lnTo>
                      <a:pt x="6" y="26"/>
                    </a:lnTo>
                    <a:close/>
                  </a:path>
                </a:pathLst>
              </a:custGeom>
              <a:grpFill/>
              <a:ln>
                <a:noFill/>
              </a:ln>
            </p:spPr>
            <p:txBody>
              <a:bodyPr/>
              <a:lstStyle/>
              <a:p>
                <a:pPr>
                  <a:defRPr/>
                </a:pPr>
                <a:endParaRPr lang="zh-CN" altLang="en-US">
                  <a:latin typeface="Arial" panose="020B0604020202020204" pitchFamily="34" charset="0"/>
                  <a:ea typeface="微软雅黑" panose="020B0503020204020204" charset="-122"/>
                </a:endParaRPr>
              </a:p>
            </p:txBody>
          </p:sp>
        </p:grpSp>
      </p:grpSp>
      <p:sp>
        <p:nvSpPr>
          <p:cNvPr id="33795" name="文本占位符 3"/>
          <p:cNvSpPr txBox="1">
            <a:spLocks noChangeArrowheads="1"/>
          </p:cNvSpPr>
          <p:nvPr/>
        </p:nvSpPr>
        <p:spPr bwMode="auto">
          <a:xfrm>
            <a:off x="698500" y="212725"/>
            <a:ext cx="2016125" cy="695325"/>
          </a:xfrm>
          <a:prstGeom prst="rect">
            <a:avLst/>
          </a:prstGeom>
          <a:noFill/>
          <a:ln w="9525">
            <a:noFill/>
            <a:miter lim="800000"/>
            <a:headEnd/>
            <a:tailEnd/>
          </a:ln>
        </p:spPr>
        <p:txBody>
          <a:bodyPr/>
          <a:lstStyle/>
          <a:p>
            <a:pPr>
              <a:spcBef>
                <a:spcPct val="20000"/>
              </a:spcBef>
              <a:buFont typeface="Arial" charset="0"/>
              <a:buNone/>
            </a:pPr>
            <a:r>
              <a:rPr lang="zh-CN" altLang="en-US" b="1">
                <a:solidFill>
                  <a:schemeClr val="bg1"/>
                </a:solidFill>
                <a:latin typeface="微软雅黑" pitchFamily="34" charset="-122"/>
                <a:ea typeface="微软雅黑" pitchFamily="34" charset="-122"/>
              </a:rPr>
              <a:t>素材锐评</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鹊灰">
      <a:dk1>
        <a:sysClr val="windowText" lastClr="000000"/>
      </a:dk1>
      <a:lt1>
        <a:sysClr val="window" lastClr="FFFFFF"/>
      </a:lt1>
      <a:dk2>
        <a:srgbClr val="44546A"/>
      </a:dk2>
      <a:lt2>
        <a:srgbClr val="FFFFFF"/>
      </a:lt2>
      <a:accent1>
        <a:srgbClr val="455667"/>
      </a:accent1>
      <a:accent2>
        <a:srgbClr val="455667"/>
      </a:accent2>
      <a:accent3>
        <a:srgbClr val="455667"/>
      </a:accent3>
      <a:accent4>
        <a:srgbClr val="455667"/>
      </a:accent4>
      <a:accent5>
        <a:srgbClr val="455667"/>
      </a:accent5>
      <a:accent6>
        <a:srgbClr val="F2F2F2"/>
      </a:accent6>
      <a:hlink>
        <a:srgbClr val="0563C1"/>
      </a:hlink>
      <a:folHlink>
        <a:srgbClr val="954F72"/>
      </a:folHlink>
    </a:clrScheme>
    <a:fontScheme name="中国风">
      <a:majorFont>
        <a:latin typeface="华文细黑"/>
        <a:ea typeface="方正清刻本悦宋简体"/>
        <a:cs typeface=""/>
      </a:majorFont>
      <a:minorFont>
        <a:latin typeface="华文细黑"/>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3717</Words>
  <Application>Microsoft Office PowerPoint</Application>
  <PresentationFormat>自定义</PresentationFormat>
  <Paragraphs>70</Paragraphs>
  <Slides>22</Slides>
  <Notes>17</Notes>
  <HiddenSlides>0</HiddenSlides>
  <MMClips>1</MMClips>
  <ScaleCrop>false</ScaleCrop>
  <HeadingPairs>
    <vt:vector size="8" baseType="variant">
      <vt:variant>
        <vt:lpstr>已用的字体</vt:lpstr>
      </vt:variant>
      <vt:variant>
        <vt:i4>11</vt:i4>
      </vt:variant>
      <vt:variant>
        <vt:lpstr>演示文稿设计模板</vt:lpstr>
      </vt:variant>
      <vt:variant>
        <vt:i4>16</vt:i4>
      </vt:variant>
      <vt:variant>
        <vt:lpstr>幻灯片标题</vt:lpstr>
      </vt:variant>
      <vt:variant>
        <vt:i4>22</vt:i4>
      </vt:variant>
      <vt:variant>
        <vt:lpstr>自定义放映</vt:lpstr>
      </vt:variant>
      <vt:variant>
        <vt:i4>1</vt:i4>
      </vt:variant>
    </vt:vector>
  </HeadingPairs>
  <TitlesOfParts>
    <vt:vector size="50" baseType="lpstr">
      <vt:lpstr>Arial</vt:lpstr>
      <vt:lpstr>宋体</vt:lpstr>
      <vt:lpstr>华文细黑</vt:lpstr>
      <vt:lpstr>方正清刻本悦宋简体</vt:lpstr>
      <vt:lpstr>幼圆</vt:lpstr>
      <vt:lpstr>Calibri</vt:lpstr>
      <vt:lpstr>等线 Light</vt:lpstr>
      <vt:lpstr>等线</vt:lpstr>
      <vt:lpstr>微软雅黑</vt:lpstr>
      <vt:lpstr>Times New Roman</vt:lpstr>
      <vt:lpstr>+mn-ea</vt:lpstr>
      <vt:lpstr>Office 主题​​</vt:lpstr>
      <vt:lpstr>自定义设计方案</vt:lpstr>
      <vt:lpstr>Office 主题​​</vt:lpstr>
      <vt:lpstr>Office 主题​​</vt:lpstr>
      <vt:lpstr>自定义设计方案</vt:lpstr>
      <vt:lpstr>自定义设计方案</vt:lpstr>
      <vt:lpstr>自定义设计方案</vt:lpstr>
      <vt:lpstr>自定义设计方案</vt:lpstr>
      <vt:lpstr>自定义设计方案</vt:lpstr>
      <vt:lpstr>自定义设计方案</vt:lpstr>
      <vt:lpstr>自定义设计方案</vt:lpstr>
      <vt:lpstr>自定义设计方案</vt:lpstr>
      <vt:lpstr>自定义设计方案</vt:lpstr>
      <vt:lpstr>自定义设计方案</vt:lpstr>
      <vt:lpstr>自定义设计方案</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自定义放映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Admin</cp:lastModifiedBy>
  <cp:revision>93</cp:revision>
  <dcterms:created xsi:type="dcterms:W3CDTF">2020-05-07T09:42:00Z</dcterms:created>
  <dcterms:modified xsi:type="dcterms:W3CDTF">2020-10-19T23:23:23Z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