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sldIdLst>
    <p:sldId id="256" r:id="rId3"/>
    <p:sldId id="257" r:id="rId4"/>
    <p:sldId id="258" r:id="rId5"/>
    <p:sldId id="259" r:id="rId6"/>
    <p:sldId id="266" r:id="rId8"/>
    <p:sldId id="267" r:id="rId9"/>
    <p:sldId id="268" r:id="rId10"/>
    <p:sldId id="269" r:id="rId11"/>
    <p:sldId id="324" r:id="rId12"/>
    <p:sldId id="292" r:id="rId13"/>
    <p:sldId id="318" r:id="rId14"/>
    <p:sldId id="319" r:id="rId15"/>
    <p:sldId id="320" r:id="rId16"/>
    <p:sldId id="321" r:id="rId17"/>
    <p:sldId id="322" r:id="rId18"/>
    <p:sldId id="323" r:id="rId19"/>
    <p:sldId id="282" r:id="rId20"/>
    <p:sldId id="261" r:id="rId21"/>
    <p:sldId id="275" r:id="rId22"/>
    <p:sldId id="276" r:id="rId23"/>
    <p:sldId id="277" r:id="rId24"/>
    <p:sldId id="278" r:id="rId25"/>
    <p:sldId id="281" r:id="rId26"/>
    <p:sldId id="283" r:id="rId27"/>
    <p:sldId id="280" r:id="rId28"/>
    <p:sldId id="293" r:id="rId29"/>
    <p:sldId id="326" r:id="rId30"/>
    <p:sldId id="327" r:id="rId31"/>
    <p:sldId id="329" r:id="rId32"/>
    <p:sldId id="330" r:id="rId33"/>
    <p:sldId id="331" r:id="rId34"/>
    <p:sldId id="332" r:id="rId35"/>
    <p:sldId id="262" r:id="rId36"/>
    <p:sldId id="270" r:id="rId37"/>
    <p:sldId id="274" r:id="rId38"/>
    <p:sldId id="285" r:id="rId39"/>
    <p:sldId id="333" r:id="rId40"/>
    <p:sldId id="334" r:id="rId41"/>
    <p:sldId id="286" r:id="rId42"/>
    <p:sldId id="294" r:id="rId43"/>
    <p:sldId id="273" r:id="rId44"/>
    <p:sldId id="288" r:id="rId45"/>
    <p:sldId id="287" r:id="rId46"/>
    <p:sldId id="289" r:id="rId47"/>
    <p:sldId id="290" r:id="rId48"/>
    <p:sldId id="291" r:id="rId49"/>
    <p:sldId id="295" r:id="rId50"/>
    <p:sldId id="375" r:id="rId51"/>
    <p:sldId id="366" r:id="rId52"/>
    <p:sldId id="376" r:id="rId53"/>
    <p:sldId id="367" r:id="rId54"/>
    <p:sldId id="368" r:id="rId55"/>
    <p:sldId id="297" r:id="rId56"/>
    <p:sldId id="296" r:id="rId57"/>
    <p:sldId id="377" r:id="rId58"/>
    <p:sldId id="378" r:id="rId59"/>
    <p:sldId id="369" r:id="rId60"/>
    <p:sldId id="370" r:id="rId61"/>
    <p:sldId id="371" r:id="rId62"/>
    <p:sldId id="372" r:id="rId63"/>
    <p:sldId id="373" r:id="rId64"/>
    <p:sldId id="374" r:id="rId65"/>
    <p:sldId id="379" r:id="rId66"/>
    <p:sldId id="380" r:id="rId67"/>
    <p:sldId id="381" r:id="rId68"/>
    <p:sldId id="383" r:id="rId69"/>
    <p:sldId id="384" r:id="rId70"/>
    <p:sldId id="385" r:id="rId71"/>
  </p:sldIdLst>
  <p:sldSz cx="9144000" cy="5143500"/>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howGuides="1">
      <p:cViewPr varScale="1">
        <p:scale>
          <a:sx n="139" d="100"/>
          <a:sy n="139" d="100"/>
        </p:scale>
        <p:origin x="-750" y="-90"/>
      </p:cViewPr>
      <p:guideLst>
        <p:guide orient="horz" pos="1632"/>
        <p:guide pos="2884"/>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4" Type="http://schemas.openxmlformats.org/officeDocument/2006/relationships/tableStyles" Target="tableStyles.xml"/><Relationship Id="rId73" Type="http://schemas.openxmlformats.org/officeDocument/2006/relationships/viewProps" Target="viewProps.xml"/><Relationship Id="rId72" Type="http://schemas.openxmlformats.org/officeDocument/2006/relationships/presProps" Target="presProps.xml"/><Relationship Id="rId71" Type="http://schemas.openxmlformats.org/officeDocument/2006/relationships/slide" Target="slides/slide68.xml"/><Relationship Id="rId70" Type="http://schemas.openxmlformats.org/officeDocument/2006/relationships/slide" Target="slides/slide67.xml"/><Relationship Id="rId7" Type="http://schemas.openxmlformats.org/officeDocument/2006/relationships/notesMaster" Target="notesMasters/notesMaster1.xml"/><Relationship Id="rId69" Type="http://schemas.openxmlformats.org/officeDocument/2006/relationships/slide" Target="slides/slide66.xml"/><Relationship Id="rId68" Type="http://schemas.openxmlformats.org/officeDocument/2006/relationships/slide" Target="slides/slide65.xml"/><Relationship Id="rId67" Type="http://schemas.openxmlformats.org/officeDocument/2006/relationships/slide" Target="slides/slide64.xml"/><Relationship Id="rId66" Type="http://schemas.openxmlformats.org/officeDocument/2006/relationships/slide" Target="slides/slide63.xml"/><Relationship Id="rId65" Type="http://schemas.openxmlformats.org/officeDocument/2006/relationships/slide" Target="slides/slide62.xml"/><Relationship Id="rId64" Type="http://schemas.openxmlformats.org/officeDocument/2006/relationships/slide" Target="slides/slide61.xml"/><Relationship Id="rId63" Type="http://schemas.openxmlformats.org/officeDocument/2006/relationships/slide" Target="slides/slide60.xml"/><Relationship Id="rId62" Type="http://schemas.openxmlformats.org/officeDocument/2006/relationships/slide" Target="slides/slide59.xml"/><Relationship Id="rId61" Type="http://schemas.openxmlformats.org/officeDocument/2006/relationships/slide" Target="slides/slide58.xml"/><Relationship Id="rId60" Type="http://schemas.openxmlformats.org/officeDocument/2006/relationships/slide" Target="slides/slide57.xml"/><Relationship Id="rId6" Type="http://schemas.openxmlformats.org/officeDocument/2006/relationships/slide" Target="slides/slide4.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3.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AB9E36B-AAF0-40A3-9E4B-514C5A4D3F9F}" type="datetimeFigureOut">
              <a:rPr kumimoji="0" lang="zh-CN" altLang="en-US" sz="1200" b="0" i="0" u="none" strike="noStrike" kern="1200" cap="none" spc="0" normalizeH="0" baseline="0" noProof="0">
                <a:ln>
                  <a:noFill/>
                </a:ln>
                <a:solidFill>
                  <a:schemeClr val="tx1"/>
                </a:solidFill>
                <a:effectLst/>
                <a:uLnTx/>
                <a:uFillTx/>
                <a:latin typeface="+mn-lt"/>
                <a:ea typeface="+mn-ea"/>
                <a:cs typeface="+mn-cs"/>
              </a:rPr>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marL="0" marR="0" lvl="0" indent="0" algn="l" defTabSz="914400" rtl="0" eaLnBrk="1" fontAlgn="base" latinLnBrk="0" hangingPunct="1">
              <a:lnSpc>
                <a:spcPct val="100000"/>
              </a:lnSpc>
              <a:spcBef>
                <a:spcPct val="3000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marL="0" marR="0" lvl="0" indent="0" algn="l" defTabSz="914400" rtl="0" eaLnBrk="1" fontAlgn="base" latinLnBrk="0" hangingPunct="1">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单击此处编辑母版文本样式</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457200" marR="0" lvl="1" indent="0" algn="l" defTabSz="914400" rtl="0" eaLnBrk="1" fontAlgn="base" latinLnBrk="0" hangingPunct="1">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第二级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914400" marR="0" lvl="2" indent="0" algn="l" defTabSz="914400" rtl="0" eaLnBrk="1" fontAlgn="base" latinLnBrk="0" hangingPunct="1">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第三级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1371600" marR="0" lvl="3" indent="0" algn="l" defTabSz="914400" rtl="0" eaLnBrk="1" fontAlgn="base" latinLnBrk="0" hangingPunct="1">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第四级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1828800" marR="0" lvl="4" indent="0" algn="l" defTabSz="914400" rtl="0" eaLnBrk="1" fontAlgn="base" latinLnBrk="0" hangingPunct="1">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第五级</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p>
            <a:pPr lvl="0" algn="r" eaLnBrk="1" hangingPunct="1">
              <a:buNone/>
            </a:pPr>
            <a:fld id="{9A0DB2DC-4C9A-4742-B13C-FB6460FD3503}" type="slidenum">
              <a:rPr lang="zh-CN" altLang="en-US" sz="1200" dirty="0">
                <a:latin typeface="Calibri" panose="020F0502020204030204" pitchFamily="34" charset="0"/>
              </a:rPr>
            </a:fld>
            <a:endParaRPr lang="zh-CN" altLang="en-US" sz="1200" dirty="0">
              <a:latin typeface="Calibri" panose="020F0502020204030204" pitchFamily="34" charset="0"/>
            </a:endParaRPr>
          </a:p>
        </p:txBody>
      </p:sp>
    </p:spTree>
  </p:cSld>
  <p:clrMap bg1="lt1" tx1="dk1" bg2="lt2" tx2="dk2" accent1="accent1" accent2="accent2" accent3="accent3" accent4="accent4" accent5="accent5" accent6="accent6" hlink="hlink" folHlink="folHlink"/>
  <p:hf sldNum="0" hdr="0" ft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4" name="幻灯片图像占位符 1"/>
          <p:cNvSpPr>
            <a:spLocks noGrp="1" noRot="1" noChangeAspect="1" noTextEdit="1"/>
          </p:cNvSpPr>
          <p:nvPr>
            <p:ph type="sldImg"/>
          </p:nvPr>
        </p:nvSpPr>
        <p:spPr>
          <a:ln>
            <a:solidFill>
              <a:srgbClr val="000000">
                <a:alpha val="100000"/>
              </a:srgbClr>
            </a:solidFill>
            <a:miter lim="800000"/>
          </a:ln>
        </p:spPr>
      </p:sp>
      <p:sp>
        <p:nvSpPr>
          <p:cNvPr id="44035" name="备注占位符 2"/>
          <p:cNvSpPr>
            <a:spLocks noGrp="1"/>
          </p:cNvSpPr>
          <p:nvPr>
            <p:ph type="body" idx="1"/>
          </p:nvPr>
        </p:nvSpPr>
        <p:spPr>
          <a:noFill/>
          <a:ln>
            <a:noFill/>
          </a:ln>
        </p:spPr>
        <p:txBody>
          <a:bodyPr wrap="square" lIns="91440" tIns="45720" rIns="91440" bIns="45720" anchor="t"/>
          <a:p>
            <a:pPr lvl="0" eaLnBrk="1" hangingPunct="1">
              <a:spcBef>
                <a:spcPct val="0"/>
              </a:spcBef>
            </a:pPr>
            <a:endParaRPr lang="zh-CN" altLang="en-US" dirty="0"/>
          </a:p>
        </p:txBody>
      </p:sp>
      <p:sp>
        <p:nvSpPr>
          <p:cNvPr id="44036" name="灯片编号占位符 3"/>
          <p:cNvSpPr txBox="1">
            <a:spLocks noGrp="1"/>
          </p:cNvSpPr>
          <p:nvPr>
            <p:ph type="sldNum" sz="quarter"/>
          </p:nvPr>
        </p:nvSpPr>
        <p:spPr bwMode="auto">
          <a:noFill/>
          <a:ln>
            <a:noFill/>
            <a:miter lim="800000"/>
          </a:ln>
        </p:spPr>
        <p:txBody>
          <a:bodyPr wrap="square" lIns="91440" tIns="45720" rIns="91440" bIns="45720" numCol="1" rtlCol="0" anchor="b" anchorCtr="0" compatLnSpc="1"/>
          <a:p>
            <a:pPr lvl="0" algn="r" eaLnBrk="1" hangingPunct="1"/>
            <a:fld id="{9A0DB2DC-4C9A-4742-B13C-FB6460FD3503}" type="slidenum">
              <a:rPr lang="zh-CN" altLang="en-US" sz="1200" dirty="0">
                <a:latin typeface="Calibri" panose="020F0502020204030204" pitchFamily="34" charset="0"/>
              </a:rPr>
            </a:fld>
            <a:endParaRPr lang="zh-CN" altLang="en-US" sz="1200" dirty="0">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8" name="幻灯片图像占位符 1"/>
          <p:cNvSpPr>
            <a:spLocks noGrp="1" noRot="1" noChangeAspect="1" noTextEdit="1"/>
          </p:cNvSpPr>
          <p:nvPr>
            <p:ph type="sldImg"/>
          </p:nvPr>
        </p:nvSpPr>
        <p:spPr>
          <a:ln>
            <a:solidFill>
              <a:srgbClr val="000000">
                <a:alpha val="100000"/>
              </a:srgbClr>
            </a:solidFill>
            <a:miter lim="800000"/>
          </a:ln>
        </p:spPr>
      </p:sp>
      <p:sp>
        <p:nvSpPr>
          <p:cNvPr id="45059" name="备注占位符 2"/>
          <p:cNvSpPr>
            <a:spLocks noGrp="1"/>
          </p:cNvSpPr>
          <p:nvPr>
            <p:ph type="body" idx="1"/>
          </p:nvPr>
        </p:nvSpPr>
        <p:spPr>
          <a:noFill/>
          <a:ln>
            <a:noFill/>
          </a:ln>
        </p:spPr>
        <p:txBody>
          <a:bodyPr wrap="square" lIns="91440" tIns="45720" rIns="91440" bIns="45720" anchor="t"/>
          <a:p>
            <a:pPr lvl="0" eaLnBrk="1" hangingPunct="1">
              <a:spcBef>
                <a:spcPct val="0"/>
              </a:spcBef>
            </a:pPr>
            <a:endParaRPr lang="zh-CN" altLang="en-US" dirty="0"/>
          </a:p>
        </p:txBody>
      </p:sp>
      <p:sp>
        <p:nvSpPr>
          <p:cNvPr id="45060" name="灯片编号占位符 3"/>
          <p:cNvSpPr txBox="1">
            <a:spLocks noGrp="1"/>
          </p:cNvSpPr>
          <p:nvPr>
            <p:ph type="sldNum" sz="quarter"/>
          </p:nvPr>
        </p:nvSpPr>
        <p:spPr bwMode="auto">
          <a:noFill/>
          <a:ln>
            <a:noFill/>
            <a:miter lim="800000"/>
          </a:ln>
        </p:spPr>
        <p:txBody>
          <a:bodyPr wrap="square" lIns="91440" tIns="45720" rIns="91440" bIns="45720" numCol="1" rtlCol="0" anchor="b" anchorCtr="0" compatLnSpc="1"/>
          <a:p>
            <a:pPr lvl="0" algn="r" eaLnBrk="1" hangingPunct="1"/>
            <a:fld id="{9A0DB2DC-4C9A-4742-B13C-FB6460FD3503}" type="slidenum">
              <a:rPr lang="zh-CN" altLang="en-US" sz="1200" dirty="0">
                <a:latin typeface="Calibri" panose="020F0502020204030204" pitchFamily="34" charset="0"/>
              </a:rPr>
            </a:fld>
            <a:endParaRPr lang="zh-CN" altLang="en-US" sz="1200" dirty="0">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2" name="幻灯片图像占位符 1"/>
          <p:cNvSpPr>
            <a:spLocks noGrp="1" noRot="1" noChangeAspect="1" noTextEdit="1"/>
          </p:cNvSpPr>
          <p:nvPr>
            <p:ph type="sldImg"/>
          </p:nvPr>
        </p:nvSpPr>
        <p:spPr>
          <a:ln>
            <a:solidFill>
              <a:srgbClr val="000000">
                <a:alpha val="100000"/>
              </a:srgbClr>
            </a:solidFill>
            <a:miter lim="800000"/>
          </a:ln>
        </p:spPr>
      </p:sp>
      <p:sp>
        <p:nvSpPr>
          <p:cNvPr id="46083" name="备注占位符 2"/>
          <p:cNvSpPr>
            <a:spLocks noGrp="1"/>
          </p:cNvSpPr>
          <p:nvPr>
            <p:ph type="body" idx="1"/>
          </p:nvPr>
        </p:nvSpPr>
        <p:spPr>
          <a:noFill/>
          <a:ln>
            <a:noFill/>
          </a:ln>
        </p:spPr>
        <p:txBody>
          <a:bodyPr wrap="square" lIns="91440" tIns="45720" rIns="91440" bIns="45720" anchor="t"/>
          <a:p>
            <a:pPr lvl="0" eaLnBrk="1" hangingPunct="1">
              <a:spcBef>
                <a:spcPct val="0"/>
              </a:spcBef>
            </a:pPr>
            <a:endParaRPr lang="zh-CN" altLang="en-US" dirty="0"/>
          </a:p>
        </p:txBody>
      </p:sp>
      <p:sp>
        <p:nvSpPr>
          <p:cNvPr id="46084" name="灯片编号占位符 3"/>
          <p:cNvSpPr txBox="1">
            <a:spLocks noGrp="1"/>
          </p:cNvSpPr>
          <p:nvPr>
            <p:ph type="sldNum" sz="quarter"/>
          </p:nvPr>
        </p:nvSpPr>
        <p:spPr bwMode="auto">
          <a:noFill/>
          <a:ln>
            <a:noFill/>
            <a:miter lim="800000"/>
          </a:ln>
        </p:spPr>
        <p:txBody>
          <a:bodyPr wrap="square" lIns="91440" tIns="45720" rIns="91440" bIns="45720" numCol="1" rtlCol="0" anchor="b" anchorCtr="0" compatLnSpc="1"/>
          <a:p>
            <a:pPr lvl="0" algn="r" eaLnBrk="1" hangingPunct="1"/>
            <a:fld id="{9A0DB2DC-4C9A-4742-B13C-FB6460FD3503}" type="slidenum">
              <a:rPr lang="zh-CN" altLang="en-US" sz="1200" dirty="0">
                <a:latin typeface="Calibri" panose="020F0502020204030204" pitchFamily="34" charset="0"/>
              </a:rPr>
            </a:fld>
            <a:endParaRPr lang="zh-CN" altLang="en-US" sz="1200" dirty="0">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7106" name="幻灯片图像占位符 1"/>
          <p:cNvSpPr>
            <a:spLocks noGrp="1" noRot="1" noChangeAspect="1" noTextEdit="1"/>
          </p:cNvSpPr>
          <p:nvPr>
            <p:ph type="sldImg"/>
          </p:nvPr>
        </p:nvSpPr>
        <p:spPr>
          <a:ln>
            <a:solidFill>
              <a:srgbClr val="000000">
                <a:alpha val="100000"/>
              </a:srgbClr>
            </a:solidFill>
            <a:miter lim="800000"/>
          </a:ln>
        </p:spPr>
      </p:sp>
      <p:sp>
        <p:nvSpPr>
          <p:cNvPr id="47107" name="备注占位符 2"/>
          <p:cNvSpPr>
            <a:spLocks noGrp="1"/>
          </p:cNvSpPr>
          <p:nvPr>
            <p:ph type="body" idx="1"/>
          </p:nvPr>
        </p:nvSpPr>
        <p:spPr>
          <a:noFill/>
          <a:ln>
            <a:noFill/>
          </a:ln>
        </p:spPr>
        <p:txBody>
          <a:bodyPr wrap="square" lIns="91440" tIns="45720" rIns="91440" bIns="45720" anchor="t"/>
          <a:p>
            <a:pPr lvl="0" eaLnBrk="1" hangingPunct="1">
              <a:spcBef>
                <a:spcPct val="0"/>
              </a:spcBef>
            </a:pPr>
            <a:endParaRPr lang="zh-CN" altLang="en-US" dirty="0"/>
          </a:p>
        </p:txBody>
      </p:sp>
      <p:sp>
        <p:nvSpPr>
          <p:cNvPr id="47108" name="灯片编号占位符 3"/>
          <p:cNvSpPr txBox="1">
            <a:spLocks noGrp="1"/>
          </p:cNvSpPr>
          <p:nvPr>
            <p:ph type="sldNum" sz="quarter"/>
          </p:nvPr>
        </p:nvSpPr>
        <p:spPr bwMode="auto">
          <a:noFill/>
          <a:ln>
            <a:noFill/>
            <a:miter lim="800000"/>
          </a:ln>
        </p:spPr>
        <p:txBody>
          <a:bodyPr wrap="square" lIns="91440" tIns="45720" rIns="91440" bIns="45720" numCol="1" rtlCol="0" anchor="b" anchorCtr="0" compatLnSpc="1"/>
          <a:p>
            <a:pPr lvl="0" algn="r" eaLnBrk="1" hangingPunct="1"/>
            <a:fld id="{9A0DB2DC-4C9A-4742-B13C-FB6460FD3503}" type="slidenum">
              <a:rPr lang="zh-CN" altLang="en-US" sz="1200" dirty="0">
                <a:latin typeface="Calibri" panose="020F0502020204030204" pitchFamily="34" charset="0"/>
              </a:rPr>
            </a:fld>
            <a:endParaRPr lang="zh-CN" altLang="en-US" sz="1200" dirty="0">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8130" name="幻灯片图像占位符 1"/>
          <p:cNvSpPr>
            <a:spLocks noGrp="1" noRot="1" noChangeAspect="1" noTextEdit="1"/>
          </p:cNvSpPr>
          <p:nvPr>
            <p:ph type="sldImg"/>
          </p:nvPr>
        </p:nvSpPr>
        <p:spPr>
          <a:ln>
            <a:solidFill>
              <a:srgbClr val="000000">
                <a:alpha val="100000"/>
              </a:srgbClr>
            </a:solidFill>
            <a:miter lim="800000"/>
          </a:ln>
        </p:spPr>
      </p:sp>
      <p:sp>
        <p:nvSpPr>
          <p:cNvPr id="48131" name="备注占位符 2"/>
          <p:cNvSpPr>
            <a:spLocks noGrp="1"/>
          </p:cNvSpPr>
          <p:nvPr>
            <p:ph type="body" idx="1"/>
          </p:nvPr>
        </p:nvSpPr>
        <p:spPr>
          <a:noFill/>
          <a:ln>
            <a:noFill/>
          </a:ln>
        </p:spPr>
        <p:txBody>
          <a:bodyPr wrap="square" lIns="91440" tIns="45720" rIns="91440" bIns="45720" anchor="t"/>
          <a:p>
            <a:pPr lvl="0" eaLnBrk="1" hangingPunct="1">
              <a:spcBef>
                <a:spcPct val="0"/>
              </a:spcBef>
            </a:pPr>
            <a:endParaRPr lang="zh-CN" altLang="en-US" dirty="0"/>
          </a:p>
        </p:txBody>
      </p:sp>
      <p:sp>
        <p:nvSpPr>
          <p:cNvPr id="48132" name="灯片编号占位符 3"/>
          <p:cNvSpPr txBox="1">
            <a:spLocks noGrp="1"/>
          </p:cNvSpPr>
          <p:nvPr>
            <p:ph type="sldNum" sz="quarter"/>
          </p:nvPr>
        </p:nvSpPr>
        <p:spPr bwMode="auto">
          <a:noFill/>
          <a:ln>
            <a:noFill/>
            <a:miter lim="800000"/>
          </a:ln>
        </p:spPr>
        <p:txBody>
          <a:bodyPr wrap="square" lIns="91440" tIns="45720" rIns="91440" bIns="45720" numCol="1" rtlCol="0" anchor="b" anchorCtr="0" compatLnSpc="1"/>
          <a:p>
            <a:pPr lvl="0" algn="r" eaLnBrk="1" hangingPunct="1"/>
            <a:fld id="{9A0DB2DC-4C9A-4742-B13C-FB6460FD3503}" type="slidenum">
              <a:rPr lang="zh-CN" altLang="en-US" sz="1200" dirty="0">
                <a:latin typeface="Calibri" panose="020F0502020204030204" pitchFamily="34" charset="0"/>
              </a:rPr>
            </a:fld>
            <a:endParaRPr lang="zh-CN" altLang="en-US" sz="1200" dirty="0">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bg1"/>
        </a:solidFill>
        <a:effectLst/>
      </p:bgPr>
    </p:bg>
    <p:spTree>
      <p:nvGrpSpPr>
        <p:cNvPr id="1" name=""/>
        <p:cNvGrpSpPr/>
        <p:nvPr/>
      </p:nvGrpSpPr>
      <p:grpSpPr>
        <a:xfrm>
          <a:off x="0" y="0"/>
          <a:ext cx="0" cy="0"/>
          <a:chOff x="0" y="0"/>
          <a:chExt cx="0" cy="0"/>
        </a:xfrm>
      </p:grpSpPr>
      <p:sp>
        <p:nvSpPr>
          <p:cNvPr id="13" name="矩形 12"/>
          <p:cNvSpPr/>
          <p:nvPr/>
        </p:nvSpPr>
        <p:spPr bwMode="auto">
          <a:xfrm>
            <a:off x="381000" y="0"/>
            <a:ext cx="609600" cy="51435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5" name="矩形 14"/>
          <p:cNvSpPr/>
          <p:nvPr/>
        </p:nvSpPr>
        <p:spPr bwMode="auto">
          <a:xfrm>
            <a:off x="276225" y="0"/>
            <a:ext cx="104775" cy="51435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7" name="矩形 16"/>
          <p:cNvSpPr/>
          <p:nvPr/>
        </p:nvSpPr>
        <p:spPr bwMode="auto">
          <a:xfrm>
            <a:off x="990600" y="0"/>
            <a:ext cx="182563" cy="51435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8" name="矩形 17"/>
          <p:cNvSpPr/>
          <p:nvPr/>
        </p:nvSpPr>
        <p:spPr bwMode="auto">
          <a:xfrm>
            <a:off x="1141413" y="0"/>
            <a:ext cx="230188" cy="51435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9" name="直接连接符 18"/>
          <p:cNvSpPr>
            <a:spLocks noChangeShapeType="1"/>
          </p:cNvSpPr>
          <p:nvPr/>
        </p:nvSpPr>
        <p:spPr bwMode="auto">
          <a:xfrm>
            <a:off x="106363" y="0"/>
            <a:ext cx="0" cy="51435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0" name="直接连接符 19"/>
          <p:cNvSpPr>
            <a:spLocks noChangeShapeType="1"/>
          </p:cNvSpPr>
          <p:nvPr/>
        </p:nvSpPr>
        <p:spPr bwMode="auto">
          <a:xfrm>
            <a:off x="914400" y="0"/>
            <a:ext cx="0" cy="51435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1" name="直接连接符 20"/>
          <p:cNvSpPr>
            <a:spLocks noChangeShapeType="1"/>
          </p:cNvSpPr>
          <p:nvPr/>
        </p:nvSpPr>
        <p:spPr bwMode="auto">
          <a:xfrm>
            <a:off x="854075" y="0"/>
            <a:ext cx="0" cy="51435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4" name="直接连接符 23"/>
          <p:cNvSpPr>
            <a:spLocks noChangeShapeType="1"/>
          </p:cNvSpPr>
          <p:nvPr/>
        </p:nvSpPr>
        <p:spPr bwMode="auto">
          <a:xfrm>
            <a:off x="1727200" y="0"/>
            <a:ext cx="0" cy="51435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5" name="直接连接符 24"/>
          <p:cNvSpPr>
            <a:spLocks noChangeShapeType="1"/>
          </p:cNvSpPr>
          <p:nvPr/>
        </p:nvSpPr>
        <p:spPr bwMode="auto">
          <a:xfrm>
            <a:off x="1066800" y="0"/>
            <a:ext cx="0" cy="51435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6" name="直接连接符 25"/>
          <p:cNvSpPr>
            <a:spLocks noChangeShapeType="1"/>
          </p:cNvSpPr>
          <p:nvPr/>
        </p:nvSpPr>
        <p:spPr bwMode="auto">
          <a:xfrm>
            <a:off x="9113838" y="0"/>
            <a:ext cx="0" cy="51435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7" name="矩形 26"/>
          <p:cNvSpPr/>
          <p:nvPr/>
        </p:nvSpPr>
        <p:spPr bwMode="auto">
          <a:xfrm>
            <a:off x="1219200" y="0"/>
            <a:ext cx="76200" cy="51435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28" name="椭圆 27"/>
          <p:cNvSpPr/>
          <p:nvPr/>
        </p:nvSpPr>
        <p:spPr bwMode="auto">
          <a:xfrm>
            <a:off x="609600" y="2571750"/>
            <a:ext cx="1295400" cy="97155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29" name="椭圆 28"/>
          <p:cNvSpPr/>
          <p:nvPr/>
        </p:nvSpPr>
        <p:spPr bwMode="auto">
          <a:xfrm>
            <a:off x="1309688" y="3649663"/>
            <a:ext cx="641350" cy="481013"/>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30" name="椭圆 29"/>
          <p:cNvSpPr/>
          <p:nvPr/>
        </p:nvSpPr>
        <p:spPr bwMode="auto">
          <a:xfrm>
            <a:off x="1090613" y="4125913"/>
            <a:ext cx="138113" cy="10318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31" name="椭圆 30"/>
          <p:cNvSpPr/>
          <p:nvPr/>
        </p:nvSpPr>
        <p:spPr bwMode="auto">
          <a:xfrm>
            <a:off x="1663700" y="4341813"/>
            <a:ext cx="274638" cy="20478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32" name="椭圆 31"/>
          <p:cNvSpPr/>
          <p:nvPr/>
        </p:nvSpPr>
        <p:spPr>
          <a:xfrm>
            <a:off x="1905000" y="3371850"/>
            <a:ext cx="365125" cy="274638"/>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8" name="标题 7"/>
          <p:cNvSpPr>
            <a:spLocks noGrp="1"/>
          </p:cNvSpPr>
          <p:nvPr>
            <p:ph type="ctrTitle"/>
          </p:nvPr>
        </p:nvSpPr>
        <p:spPr>
          <a:xfrm>
            <a:off x="2286000" y="2343150"/>
            <a:ext cx="6172200" cy="1420772"/>
          </a:xfrm>
        </p:spPr>
        <p:txBody>
          <a:bodyPr/>
          <a:lstStyle>
            <a:lvl1pPr>
              <a:defRPr b="1"/>
            </a:lvl1pPr>
          </a:lstStyle>
          <a:p>
            <a:r>
              <a:rPr lang="zh-CN" altLang="en-US" smtClean="0"/>
              <a:t>单击此处编辑母版标题样式</a:t>
            </a:r>
            <a:endParaRPr lang="en-US"/>
          </a:p>
        </p:txBody>
      </p:sp>
      <p:sp>
        <p:nvSpPr>
          <p:cNvPr id="9" name="副标题 8"/>
          <p:cNvSpPr>
            <a:spLocks noGrp="1"/>
          </p:cNvSpPr>
          <p:nvPr>
            <p:ph type="subTitle" idx="1"/>
          </p:nvPr>
        </p:nvSpPr>
        <p:spPr>
          <a:xfrm>
            <a:off x="2286000" y="3752492"/>
            <a:ext cx="6172200" cy="10287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CN" altLang="en-US" smtClean="0"/>
              <a:t>单击此处编辑母版副标题样式</a:t>
            </a:r>
            <a:endParaRPr lang="en-US"/>
          </a:p>
        </p:txBody>
      </p:sp>
      <p:sp>
        <p:nvSpPr>
          <p:cNvPr id="33" name="日期占位符 27"/>
          <p:cNvSpPr>
            <a:spLocks noGrp="1"/>
          </p:cNvSpPr>
          <p:nvPr>
            <p:ph type="dt" sz="half" idx="2"/>
          </p:nvPr>
        </p:nvSpPr>
        <p:spPr bwMode="auto">
          <a:xfrm rot="5400000">
            <a:off x="8050213" y="833438"/>
            <a:ext cx="1714500" cy="381000"/>
          </a:xfrm>
          <a:prstGeom prst="rect">
            <a:avLst/>
          </a:prstGeom>
        </p:spPr>
        <p:txBody>
          <a:bodyPr vert="horz" anchor="ctr" anchorCtr="0"/>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282D94A7-8A99-4373-B833-AB73D041C424}" type="datetimeFigureOut">
              <a:rPr kumimoji="0" lang="zh-CN" altLang="en-US" sz="1200" b="0" i="0" u="none" strike="noStrike" kern="1200" cap="none" spc="0" normalizeH="0" baseline="0" noProof="0">
                <a:ln>
                  <a:noFill/>
                </a:ln>
                <a:solidFill>
                  <a:schemeClr val="tx2"/>
                </a:solidFill>
                <a:effectLst/>
                <a:uLnTx/>
                <a:uFillTx/>
                <a:latin typeface="+mn-lt"/>
                <a:ea typeface="+mn-ea"/>
                <a:cs typeface="+mn-cs"/>
              </a:rPr>
            </a:fld>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
        <p:nvSpPr>
          <p:cNvPr id="34" name="页脚占位符 16"/>
          <p:cNvSpPr>
            <a:spLocks noGrp="1"/>
          </p:cNvSpPr>
          <p:nvPr>
            <p:ph type="ftr" sz="quarter" idx="3"/>
          </p:nvPr>
        </p:nvSpPr>
        <p:spPr bwMode="auto">
          <a:xfrm rot="5400000">
            <a:off x="7534275" y="3087688"/>
            <a:ext cx="2743200" cy="384175"/>
          </a:xfrm>
          <a:prstGeom prst="rect">
            <a:avLst/>
          </a:prstGeom>
        </p:spPr>
        <p:txBody>
          <a:bodyPr vert="horz" anchor="ctr" anchorCtr="0"/>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
        <p:nvSpPr>
          <p:cNvPr id="35" name="灯片编号占位符 28"/>
          <p:cNvSpPr>
            <a:spLocks noGrp="1"/>
          </p:cNvSpPr>
          <p:nvPr>
            <p:ph type="sldNum" sz="quarter" idx="4"/>
          </p:nvPr>
        </p:nvSpPr>
        <p:spPr bwMode="auto">
          <a:xfrm>
            <a:off x="1325563" y="3697288"/>
            <a:ext cx="609600" cy="387350"/>
          </a:xfrm>
          <a:prstGeom prst="rect">
            <a:avLst/>
          </a:prstGeom>
        </p:spPr>
        <p:txBody>
          <a:bodyPr vert="horz" anchor="ctr"/>
          <a:p>
            <a:pPr algn="ctr">
              <a:buNone/>
            </a:pPr>
            <a:fld id="{9A0DB2DC-4C9A-4742-B13C-FB6460FD3503}" type="slidenum">
              <a:rPr lang="zh-CN" altLang="en-US" dirty="0">
                <a:latin typeface="Century Schoolbook" pitchFamily="18" charset="0"/>
              </a:rPr>
            </a:fld>
            <a:endParaRPr lang="zh-CN" altLang="en-US" dirty="0">
              <a:latin typeface="Century Schoolbook" pitchFamily="18" charset="0"/>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4" name="日期占位符 3"/>
          <p:cNvSpPr>
            <a:spLocks noGrp="1"/>
          </p:cNvSpPr>
          <p:nvPr>
            <p:ph type="dt" sz="half" idx="10"/>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DFCEBE4C-F8B1-4DFC-BA0C-5ADEDB3EFE62}" type="datetimeFigureOut">
              <a:rPr kumimoji="0" lang="zh-CN" altLang="en-US" sz="1200" b="0" i="0" u="none" strike="noStrike" kern="1200" cap="none" spc="0" normalizeH="0" baseline="0" noProof="0">
                <a:ln>
                  <a:noFill/>
                </a:ln>
                <a:solidFill>
                  <a:schemeClr val="tx2"/>
                </a:solidFill>
                <a:effectLst/>
                <a:uLnTx/>
                <a:uFillTx/>
                <a:latin typeface="+mn-lt"/>
                <a:ea typeface="+mn-ea"/>
                <a:cs typeface="+mn-cs"/>
              </a:rPr>
            </a:fld>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80"/>
            <a:ext cx="1676400" cy="4388644"/>
          </a:xfrm>
        </p:spPr>
        <p:txBody>
          <a:bodyPr vert="eaVert"/>
          <a:lstStyle/>
          <a:p>
            <a:r>
              <a:rPr lang="zh-CN" altLang="en-US" smtClean="0"/>
              <a:t>单击此处编辑母版标题样式</a:t>
            </a:r>
            <a:endParaRPr lang="en-US"/>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4" name="日期占位符 3"/>
          <p:cNvSpPr>
            <a:spLocks noGrp="1"/>
          </p:cNvSpPr>
          <p:nvPr>
            <p:ph type="dt" sz="half" idx="10"/>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DFCEBE4C-F8B1-4DFC-BA0C-5ADEDB3EFE62}" type="datetimeFigureOut">
              <a:rPr kumimoji="0" lang="zh-CN" altLang="en-US" sz="1200" b="0" i="0" u="none" strike="noStrike" kern="1200" cap="none" spc="0" normalizeH="0" baseline="0" noProof="0">
                <a:ln>
                  <a:noFill/>
                </a:ln>
                <a:solidFill>
                  <a:schemeClr val="tx2"/>
                </a:solidFill>
                <a:effectLst/>
                <a:uLnTx/>
                <a:uFillTx/>
                <a:latin typeface="+mn-lt"/>
                <a:ea typeface="+mn-ea"/>
                <a:cs typeface="+mn-cs"/>
              </a:rPr>
            </a:fld>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8" name="内容占位符 7"/>
          <p:cNvSpPr>
            <a:spLocks noGrp="1"/>
          </p:cNvSpPr>
          <p:nvPr>
            <p:ph sz="quarter" idx="1"/>
          </p:nvPr>
        </p:nvSpPr>
        <p:spPr>
          <a:xfrm>
            <a:off x="457200" y="1200150"/>
            <a:ext cx="7467600" cy="365531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13" name="日期占位符 6"/>
          <p:cNvSpPr>
            <a:spLocks noGrp="1"/>
          </p:cNvSpPr>
          <p:nvPr>
            <p:ph type="dt" sz="half" idx="2"/>
          </p:nvPr>
        </p:nvSpPr>
        <p:spPr>
          <a:xfrm rot="5400000">
            <a:off x="7840663" y="763588"/>
            <a:ext cx="1508125" cy="384175"/>
          </a:xfrm>
          <a:prstGeom prst="rect">
            <a:avLst/>
          </a:prstGeom>
        </p:spPr>
        <p:txBody>
          <a:bodyPr vert="horz" rtlCol="0" anchor="ctr" anchorCtr="0"/>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9070ECF-CC7A-4BA1-8C9A-D6D6BCD4606B}" type="datetimeFigureOut">
              <a:rPr kumimoji="0" lang="zh-CN" altLang="en-US" sz="1200" b="0" i="0" u="none" strike="noStrike" kern="1200" cap="none" spc="0" normalizeH="0" baseline="0" noProof="0">
                <a:ln>
                  <a:noFill/>
                </a:ln>
                <a:solidFill>
                  <a:schemeClr val="tx2"/>
                </a:solidFill>
                <a:effectLst/>
                <a:uLnTx/>
                <a:uFillTx/>
                <a:latin typeface="+mn-lt"/>
                <a:ea typeface="+mn-ea"/>
                <a:cs typeface="+mn-cs"/>
              </a:rPr>
            </a:fld>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
        <p:nvSpPr>
          <p:cNvPr id="15" name="灯片编号占位符 8"/>
          <p:cNvSpPr>
            <a:spLocks noGrp="1"/>
          </p:cNvSpPr>
          <p:nvPr>
            <p:ph type="sldNum" sz="quarter" idx="4"/>
          </p:nvPr>
        </p:nvSpPr>
        <p:spPr>
          <a:xfrm>
            <a:off x="8129588" y="4300538"/>
            <a:ext cx="609600" cy="390525"/>
          </a:xfrm>
          <a:prstGeom prst="rect">
            <a:avLst/>
          </a:prstGeom>
        </p:spPr>
        <p:txBody>
          <a:bodyPr vert="horz" rtlCol="0" anchor="ctr"/>
          <a:p>
            <a:pPr algn="ctr">
              <a:buNone/>
            </a:pPr>
            <a:fld id="{9A0DB2DC-4C9A-4742-B13C-FB6460FD3503}" type="slidenum">
              <a:rPr lang="zh-CN" altLang="en-US" dirty="0">
                <a:latin typeface="Century Schoolbook" pitchFamily="18" charset="0"/>
              </a:rPr>
            </a:fld>
            <a:endParaRPr lang="zh-CN" altLang="en-US" dirty="0">
              <a:latin typeface="Century Schoolbook" pitchFamily="18" charset="0"/>
            </a:endParaRPr>
          </a:p>
        </p:txBody>
      </p:sp>
      <p:sp>
        <p:nvSpPr>
          <p:cNvPr id="17" name="页脚占位符 9"/>
          <p:cNvSpPr>
            <a:spLocks noGrp="1"/>
          </p:cNvSpPr>
          <p:nvPr>
            <p:ph type="ftr" sz="quarter" idx="3"/>
          </p:nvPr>
        </p:nvSpPr>
        <p:spPr>
          <a:xfrm rot="5400000">
            <a:off x="7389813" y="2757488"/>
            <a:ext cx="2400300" cy="365125"/>
          </a:xfrm>
          <a:prstGeom prst="rect">
            <a:avLst/>
          </a:prstGeom>
        </p:spPr>
        <p:txBody>
          <a:bodyPr vert="horz" rtlCol="0" anchor="ctr" anchorCtr="0"/>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bg>
      <p:bgPr>
        <a:solidFill>
          <a:schemeClr val="bg2"/>
        </a:solidFill>
        <a:effectLst/>
      </p:bgPr>
    </p:bg>
    <p:spTree>
      <p:nvGrpSpPr>
        <p:cNvPr id="1" name=""/>
        <p:cNvGrpSpPr/>
        <p:nvPr/>
      </p:nvGrpSpPr>
      <p:grpSpPr>
        <a:xfrm>
          <a:off x="0" y="0"/>
          <a:ext cx="0" cy="0"/>
          <a:chOff x="0" y="0"/>
          <a:chExt cx="0" cy="0"/>
        </a:xfrm>
      </p:grpSpPr>
      <p:sp>
        <p:nvSpPr>
          <p:cNvPr id="13" name="矩形 12"/>
          <p:cNvSpPr/>
          <p:nvPr/>
        </p:nvSpPr>
        <p:spPr bwMode="auto">
          <a:xfrm>
            <a:off x="381000" y="0"/>
            <a:ext cx="609600" cy="51435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5" name="矩形 14"/>
          <p:cNvSpPr/>
          <p:nvPr/>
        </p:nvSpPr>
        <p:spPr bwMode="auto">
          <a:xfrm>
            <a:off x="276225" y="0"/>
            <a:ext cx="104775" cy="51435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7" name="矩形 16"/>
          <p:cNvSpPr/>
          <p:nvPr/>
        </p:nvSpPr>
        <p:spPr bwMode="auto">
          <a:xfrm>
            <a:off x="990600" y="0"/>
            <a:ext cx="182563" cy="51435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8" name="矩形 17"/>
          <p:cNvSpPr/>
          <p:nvPr/>
        </p:nvSpPr>
        <p:spPr bwMode="auto">
          <a:xfrm>
            <a:off x="1141413" y="0"/>
            <a:ext cx="230188" cy="51435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9" name="直接连接符 18"/>
          <p:cNvSpPr>
            <a:spLocks noChangeShapeType="1"/>
          </p:cNvSpPr>
          <p:nvPr/>
        </p:nvSpPr>
        <p:spPr bwMode="auto">
          <a:xfrm>
            <a:off x="106363" y="0"/>
            <a:ext cx="0" cy="51435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0" name="直接连接符 19"/>
          <p:cNvSpPr>
            <a:spLocks noChangeShapeType="1"/>
          </p:cNvSpPr>
          <p:nvPr/>
        </p:nvSpPr>
        <p:spPr bwMode="auto">
          <a:xfrm>
            <a:off x="914400" y="0"/>
            <a:ext cx="0" cy="51435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1" name="直接连接符 20"/>
          <p:cNvSpPr>
            <a:spLocks noChangeShapeType="1"/>
          </p:cNvSpPr>
          <p:nvPr/>
        </p:nvSpPr>
        <p:spPr bwMode="auto">
          <a:xfrm>
            <a:off x="854075" y="0"/>
            <a:ext cx="0" cy="51435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4" name="直接连接符 23"/>
          <p:cNvSpPr>
            <a:spLocks noChangeShapeType="1"/>
          </p:cNvSpPr>
          <p:nvPr/>
        </p:nvSpPr>
        <p:spPr bwMode="auto">
          <a:xfrm>
            <a:off x="1727200" y="0"/>
            <a:ext cx="0" cy="51435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5" name="直接连接符 24"/>
          <p:cNvSpPr>
            <a:spLocks noChangeShapeType="1"/>
          </p:cNvSpPr>
          <p:nvPr/>
        </p:nvSpPr>
        <p:spPr bwMode="auto">
          <a:xfrm>
            <a:off x="1066800" y="0"/>
            <a:ext cx="0" cy="51435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6" name="矩形 25"/>
          <p:cNvSpPr/>
          <p:nvPr/>
        </p:nvSpPr>
        <p:spPr bwMode="auto">
          <a:xfrm>
            <a:off x="1219200" y="0"/>
            <a:ext cx="76200" cy="51435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27" name="椭圆 26"/>
          <p:cNvSpPr/>
          <p:nvPr/>
        </p:nvSpPr>
        <p:spPr bwMode="auto">
          <a:xfrm>
            <a:off x="609600" y="2571750"/>
            <a:ext cx="1295400" cy="97155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28" name="椭圆 27"/>
          <p:cNvSpPr/>
          <p:nvPr/>
        </p:nvSpPr>
        <p:spPr bwMode="auto">
          <a:xfrm>
            <a:off x="1323975" y="3649663"/>
            <a:ext cx="642938" cy="481013"/>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29" name="椭圆 28"/>
          <p:cNvSpPr/>
          <p:nvPr/>
        </p:nvSpPr>
        <p:spPr bwMode="auto">
          <a:xfrm>
            <a:off x="1090613" y="4125913"/>
            <a:ext cx="138113" cy="10318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30" name="椭圆 29"/>
          <p:cNvSpPr/>
          <p:nvPr/>
        </p:nvSpPr>
        <p:spPr bwMode="auto">
          <a:xfrm>
            <a:off x="1663700" y="4343400"/>
            <a:ext cx="274638" cy="20637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31" name="椭圆 30"/>
          <p:cNvSpPr/>
          <p:nvPr/>
        </p:nvSpPr>
        <p:spPr bwMode="auto">
          <a:xfrm>
            <a:off x="1879600" y="3359150"/>
            <a:ext cx="365125" cy="274638"/>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32" name="直接连接符 31"/>
          <p:cNvSpPr>
            <a:spLocks noChangeShapeType="1"/>
          </p:cNvSpPr>
          <p:nvPr/>
        </p:nvSpPr>
        <p:spPr bwMode="auto">
          <a:xfrm>
            <a:off x="9097963" y="0"/>
            <a:ext cx="0" cy="51435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 name="标题 1"/>
          <p:cNvSpPr>
            <a:spLocks noGrp="1"/>
          </p:cNvSpPr>
          <p:nvPr>
            <p:ph type="title"/>
          </p:nvPr>
        </p:nvSpPr>
        <p:spPr>
          <a:xfrm>
            <a:off x="2286000" y="2171700"/>
            <a:ext cx="6172200" cy="1540193"/>
          </a:xfrm>
        </p:spPr>
        <p:txBody>
          <a:bodyPr/>
          <a:lstStyle>
            <a:lvl1pPr algn="l">
              <a:buNone/>
              <a:defRPr sz="3000" b="1" cap="small" baseline="0"/>
            </a:lvl1pPr>
          </a:lstStyle>
          <a:p>
            <a:r>
              <a:rPr lang="zh-CN" altLang="en-US" smtClean="0"/>
              <a:t>单击此处编辑母版标题样式</a:t>
            </a:r>
            <a:endParaRPr lang="en-US"/>
          </a:p>
        </p:txBody>
      </p:sp>
      <p:sp>
        <p:nvSpPr>
          <p:cNvPr id="3" name="文本占位符 2"/>
          <p:cNvSpPr>
            <a:spLocks noGrp="1"/>
          </p:cNvSpPr>
          <p:nvPr>
            <p:ph type="body" idx="1"/>
          </p:nvPr>
        </p:nvSpPr>
        <p:spPr>
          <a:xfrm>
            <a:off x="2286000" y="3757613"/>
            <a:ext cx="6172200" cy="10287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zh-CN" altLang="en-US" smtClean="0"/>
              <a:t>单击此处编辑母版文本样式</a:t>
            </a:r>
            <a:endParaRPr lang="zh-CN" altLang="en-US" smtClean="0"/>
          </a:p>
        </p:txBody>
      </p:sp>
      <p:sp>
        <p:nvSpPr>
          <p:cNvPr id="33" name="日期占位符 3"/>
          <p:cNvSpPr>
            <a:spLocks noGrp="1"/>
          </p:cNvSpPr>
          <p:nvPr>
            <p:ph type="dt" sz="half" idx="2"/>
          </p:nvPr>
        </p:nvSpPr>
        <p:spPr bwMode="auto">
          <a:xfrm rot="5400000">
            <a:off x="8048625" y="830263"/>
            <a:ext cx="1714500" cy="381000"/>
          </a:xfrm>
          <a:prstGeom prst="rect">
            <a:avLst/>
          </a:prstGeom>
        </p:spPr>
        <p:txBody>
          <a:bodyPr vert="horz" anchor="ctr" anchorCtr="0"/>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732A8581-E951-4C71-BE17-0D8C99F3ABC4}" type="datetimeFigureOut">
              <a:rPr kumimoji="0" lang="zh-CN" altLang="en-US" sz="1200" b="0" i="0" u="none" strike="noStrike" kern="1200" cap="none" spc="0" normalizeH="0" baseline="0" noProof="0">
                <a:ln>
                  <a:noFill/>
                </a:ln>
                <a:solidFill>
                  <a:schemeClr val="tx2"/>
                </a:solidFill>
                <a:effectLst/>
                <a:uLnTx/>
                <a:uFillTx/>
                <a:latin typeface="+mn-lt"/>
                <a:ea typeface="+mn-ea"/>
                <a:cs typeface="+mn-cs"/>
              </a:rPr>
            </a:fld>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
        <p:nvSpPr>
          <p:cNvPr id="34" name="页脚占位符 4"/>
          <p:cNvSpPr>
            <a:spLocks noGrp="1"/>
          </p:cNvSpPr>
          <p:nvPr>
            <p:ph type="ftr" sz="quarter" idx="3"/>
          </p:nvPr>
        </p:nvSpPr>
        <p:spPr bwMode="auto">
          <a:xfrm rot="5400000">
            <a:off x="7534275" y="3086100"/>
            <a:ext cx="2743200" cy="384175"/>
          </a:xfrm>
          <a:prstGeom prst="rect">
            <a:avLst/>
          </a:prstGeom>
        </p:spPr>
        <p:txBody>
          <a:bodyPr vert="horz" anchor="ctr" anchorCtr="0"/>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
        <p:nvSpPr>
          <p:cNvPr id="35" name="灯片编号占位符 5"/>
          <p:cNvSpPr>
            <a:spLocks noGrp="1"/>
          </p:cNvSpPr>
          <p:nvPr>
            <p:ph type="sldNum" sz="quarter" idx="4"/>
          </p:nvPr>
        </p:nvSpPr>
        <p:spPr bwMode="auto">
          <a:xfrm>
            <a:off x="1339850" y="3697288"/>
            <a:ext cx="609600" cy="387350"/>
          </a:xfrm>
          <a:prstGeom prst="rect">
            <a:avLst/>
          </a:prstGeom>
        </p:spPr>
        <p:txBody>
          <a:bodyPr vert="horz" anchor="ctr"/>
          <a:p>
            <a:pPr algn="ctr">
              <a:buNone/>
            </a:pPr>
            <a:fld id="{9A0DB2DC-4C9A-4742-B13C-FB6460FD3503}" type="slidenum">
              <a:rPr lang="zh-CN" altLang="en-US" dirty="0">
                <a:latin typeface="Century Schoolbook" pitchFamily="18" charset="0"/>
              </a:rPr>
            </a:fld>
            <a:endParaRPr lang="zh-CN" altLang="en-US" dirty="0">
              <a:latin typeface="Century Schoolbook" pitchFamily="18" charset="0"/>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9" name="内容占位符 8"/>
          <p:cNvSpPr>
            <a:spLocks noGrp="1"/>
          </p:cNvSpPr>
          <p:nvPr>
            <p:ph sz="quarter" idx="1"/>
          </p:nvPr>
        </p:nvSpPr>
        <p:spPr>
          <a:xfrm>
            <a:off x="457200" y="1200150"/>
            <a:ext cx="3657600" cy="3429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11" name="内容占位符 10"/>
          <p:cNvSpPr>
            <a:spLocks noGrp="1"/>
          </p:cNvSpPr>
          <p:nvPr>
            <p:ph sz="quarter" idx="2"/>
          </p:nvPr>
        </p:nvSpPr>
        <p:spPr>
          <a:xfrm>
            <a:off x="4270248" y="1200150"/>
            <a:ext cx="3657600" cy="3429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3" name="日期占位符 2"/>
          <p:cNvSpPr>
            <a:spLocks noGrp="1"/>
          </p:cNvSpPr>
          <p:nvPr>
            <p:ph type="dt" sz="half" idx="10"/>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DFCEBE4C-F8B1-4DFC-BA0C-5ADEDB3EFE62}" type="datetimeFigureOut">
              <a:rPr kumimoji="0" lang="zh-CN" altLang="en-US" sz="1200" b="0" i="0" u="none" strike="noStrike" kern="1200" cap="none" spc="0" normalizeH="0" baseline="0" noProof="0">
                <a:ln>
                  <a:noFill/>
                </a:ln>
                <a:solidFill>
                  <a:schemeClr val="tx2"/>
                </a:solidFill>
                <a:effectLst/>
                <a:uLnTx/>
                <a:uFillTx/>
                <a:latin typeface="+mn-lt"/>
                <a:ea typeface="+mn-ea"/>
                <a:cs typeface="+mn-cs"/>
              </a:rPr>
            </a:fld>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
        <p:nvSpPr>
          <p:cNvPr id="4" name="页脚占位符 3"/>
          <p:cNvSpPr>
            <a:spLocks noGrp="1"/>
          </p:cNvSpPr>
          <p:nvPr>
            <p:ph type="ftr" sz="quarter" idx="11"/>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
        <p:nvSpPr>
          <p:cNvPr id="5" name="灯片编号占位符 4"/>
          <p:cNvSpPr>
            <a:spLocks noGrp="1"/>
          </p:cNvSpPr>
          <p:nvPr>
            <p:ph type="sldNum" sz="quarter" idx="12"/>
          </p:nvPr>
        </p:nvSpPr>
        <p:spPr/>
        <p:txBody>
          <a:bodyPr/>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4788"/>
            <a:ext cx="7543800" cy="857250"/>
          </a:xfrm>
        </p:spPr>
        <p:txBody>
          <a:bodyPr/>
          <a:lstStyle>
            <a:lvl1pPr>
              <a:defRPr/>
            </a:lvl1pPr>
          </a:lstStyle>
          <a:p>
            <a:r>
              <a:rPr lang="zh-CN" altLang="en-US" smtClean="0"/>
              <a:t>单击此处编辑母版标题样式</a:t>
            </a:r>
            <a:endParaRPr lang="en-US"/>
          </a:p>
        </p:txBody>
      </p:sp>
      <p:sp>
        <p:nvSpPr>
          <p:cNvPr id="11" name="内容占位符 10"/>
          <p:cNvSpPr>
            <a:spLocks noGrp="1"/>
          </p:cNvSpPr>
          <p:nvPr>
            <p:ph sz="quarter" idx="2"/>
          </p:nvPr>
        </p:nvSpPr>
        <p:spPr>
          <a:xfrm>
            <a:off x="457200" y="1771650"/>
            <a:ext cx="3657600" cy="291465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13" name="内容占位符 12"/>
          <p:cNvSpPr>
            <a:spLocks noGrp="1"/>
          </p:cNvSpPr>
          <p:nvPr>
            <p:ph sz="quarter" idx="4"/>
          </p:nvPr>
        </p:nvSpPr>
        <p:spPr>
          <a:xfrm>
            <a:off x="4371975" y="1771650"/>
            <a:ext cx="3657600" cy="291465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12" name="文本占位符 11"/>
          <p:cNvSpPr>
            <a:spLocks noGrp="1"/>
          </p:cNvSpPr>
          <p:nvPr>
            <p:ph type="body" sz="quarter" idx="1"/>
          </p:nvPr>
        </p:nvSpPr>
        <p:spPr>
          <a:xfrm>
            <a:off x="457200" y="1177290"/>
            <a:ext cx="3657600" cy="493776"/>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zh-CN" altLang="en-US" smtClean="0"/>
              <a:t>单击此处编辑母版文本样式</a:t>
            </a:r>
            <a:endParaRPr lang="zh-CN" altLang="en-US" smtClean="0"/>
          </a:p>
        </p:txBody>
      </p:sp>
      <p:sp>
        <p:nvSpPr>
          <p:cNvPr id="14" name="文本占位符 13"/>
          <p:cNvSpPr>
            <a:spLocks noGrp="1"/>
          </p:cNvSpPr>
          <p:nvPr>
            <p:ph type="body" sz="quarter" idx="3"/>
          </p:nvPr>
        </p:nvSpPr>
        <p:spPr>
          <a:xfrm>
            <a:off x="4343400" y="1177290"/>
            <a:ext cx="3657600" cy="493776"/>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zh-CN" altLang="en-US" smtClean="0"/>
              <a:t>单击此处编辑母版文本样式</a:t>
            </a:r>
            <a:endParaRPr lang="zh-CN" altLang="en-US" smtClean="0"/>
          </a:p>
        </p:txBody>
      </p:sp>
      <p:sp>
        <p:nvSpPr>
          <p:cNvPr id="3" name="日期占位符 2"/>
          <p:cNvSpPr>
            <a:spLocks noGrp="1"/>
          </p:cNvSpPr>
          <p:nvPr>
            <p:ph type="dt" sz="half" idx="10"/>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DFCEBE4C-F8B1-4DFC-BA0C-5ADEDB3EFE62}" type="datetimeFigureOut">
              <a:rPr kumimoji="0" lang="zh-CN" altLang="en-US" sz="1200" b="0" i="0" u="none" strike="noStrike" kern="1200" cap="none" spc="0" normalizeH="0" baseline="0" noProof="0">
                <a:ln>
                  <a:noFill/>
                </a:ln>
                <a:solidFill>
                  <a:schemeClr val="tx2"/>
                </a:solidFill>
                <a:effectLst/>
                <a:uLnTx/>
                <a:uFillTx/>
                <a:latin typeface="+mn-lt"/>
                <a:ea typeface="+mn-ea"/>
                <a:cs typeface="+mn-cs"/>
              </a:rPr>
            </a:fld>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
        <p:nvSpPr>
          <p:cNvPr id="4" name="页脚占位符 3"/>
          <p:cNvSpPr>
            <a:spLocks noGrp="1"/>
          </p:cNvSpPr>
          <p:nvPr>
            <p:ph type="ftr" sz="quarter" idx="11"/>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
        <p:nvSpPr>
          <p:cNvPr id="5" name="灯片编号占位符 4"/>
          <p:cNvSpPr>
            <a:spLocks noGrp="1"/>
          </p:cNvSpPr>
          <p:nvPr>
            <p:ph type="sldNum" sz="quarter" idx="12"/>
          </p:nvPr>
        </p:nvSpPr>
        <p:spPr/>
        <p:txBody>
          <a:bodyPr/>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13" name="日期占位符 5"/>
          <p:cNvSpPr>
            <a:spLocks noGrp="1"/>
          </p:cNvSpPr>
          <p:nvPr>
            <p:ph type="dt" sz="half" idx="2"/>
          </p:nvPr>
        </p:nvSpPr>
        <p:spPr>
          <a:xfrm rot="5400000">
            <a:off x="7840663" y="763588"/>
            <a:ext cx="1508125" cy="384175"/>
          </a:xfrm>
          <a:prstGeom prst="rect">
            <a:avLst/>
          </a:prstGeom>
        </p:spPr>
        <p:txBody>
          <a:bodyPr vert="horz" rtlCol="0" anchor="ctr" anchorCtr="0"/>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744C57C3-A745-458E-8E74-C0683FC0E08F}" type="datetimeFigureOut">
              <a:rPr kumimoji="0" lang="zh-CN" altLang="en-US" sz="1200" b="0" i="0" u="none" strike="noStrike" kern="1200" cap="none" spc="0" normalizeH="0" baseline="0" noProof="0">
                <a:ln>
                  <a:noFill/>
                </a:ln>
                <a:solidFill>
                  <a:schemeClr val="tx2"/>
                </a:solidFill>
                <a:effectLst/>
                <a:uLnTx/>
                <a:uFillTx/>
                <a:latin typeface="+mn-lt"/>
                <a:ea typeface="+mn-ea"/>
                <a:cs typeface="+mn-cs"/>
              </a:rPr>
            </a:fld>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
        <p:nvSpPr>
          <p:cNvPr id="15" name="灯片编号占位符 6"/>
          <p:cNvSpPr>
            <a:spLocks noGrp="1"/>
          </p:cNvSpPr>
          <p:nvPr>
            <p:ph type="sldNum" sz="quarter" idx="4"/>
          </p:nvPr>
        </p:nvSpPr>
        <p:spPr>
          <a:xfrm>
            <a:off x="8129588" y="4300538"/>
            <a:ext cx="609600" cy="390525"/>
          </a:xfrm>
          <a:prstGeom prst="rect">
            <a:avLst/>
          </a:prstGeom>
        </p:spPr>
        <p:txBody>
          <a:bodyPr vert="horz" rtlCol="0" anchor="ctr"/>
          <a:p>
            <a:pPr algn="ctr">
              <a:buNone/>
            </a:pPr>
            <a:fld id="{9A0DB2DC-4C9A-4742-B13C-FB6460FD3503}" type="slidenum">
              <a:rPr lang="zh-CN" altLang="en-US" dirty="0">
                <a:latin typeface="Century Schoolbook" pitchFamily="18" charset="0"/>
              </a:rPr>
            </a:fld>
            <a:endParaRPr lang="zh-CN" altLang="en-US" dirty="0">
              <a:latin typeface="Century Schoolbook" pitchFamily="18" charset="0"/>
            </a:endParaRPr>
          </a:p>
        </p:txBody>
      </p:sp>
      <p:sp>
        <p:nvSpPr>
          <p:cNvPr id="17" name="页脚占位符 7"/>
          <p:cNvSpPr>
            <a:spLocks noGrp="1"/>
          </p:cNvSpPr>
          <p:nvPr>
            <p:ph type="ftr" sz="quarter" idx="3"/>
          </p:nvPr>
        </p:nvSpPr>
        <p:spPr>
          <a:xfrm rot="5400000">
            <a:off x="7389813" y="2757488"/>
            <a:ext cx="2400300" cy="365125"/>
          </a:xfrm>
          <a:prstGeom prst="rect">
            <a:avLst/>
          </a:prstGeom>
        </p:spPr>
        <p:txBody>
          <a:bodyPr vert="horz" rtlCol="0" anchor="ctr" anchorCtr="0"/>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DFCEBE4C-F8B1-4DFC-BA0C-5ADEDB3EFE62}" type="datetimeFigureOut">
              <a:rPr kumimoji="0" lang="zh-CN" altLang="en-US" sz="1200" b="0" i="0" u="none" strike="noStrike" kern="1200" cap="none" spc="0" normalizeH="0" baseline="0" noProof="0">
                <a:ln>
                  <a:noFill/>
                </a:ln>
                <a:solidFill>
                  <a:schemeClr val="tx2"/>
                </a:solidFill>
                <a:effectLst/>
                <a:uLnTx/>
                <a:uFillTx/>
                <a:latin typeface="+mn-lt"/>
                <a:ea typeface="+mn-ea"/>
                <a:cs typeface="+mn-cs"/>
              </a:rPr>
            </a:fld>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
        <p:nvSpPr>
          <p:cNvPr id="3" name="页脚占位符 2"/>
          <p:cNvSpPr>
            <a:spLocks noGrp="1"/>
          </p:cNvSpPr>
          <p:nvPr>
            <p:ph type="ftr" sz="quarter" idx="11"/>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
        <p:nvSpPr>
          <p:cNvPr id="4" name="灯片编号占位符 3"/>
          <p:cNvSpPr>
            <a:spLocks noGrp="1"/>
          </p:cNvSpPr>
          <p:nvPr>
            <p:ph type="sldNum" sz="quarter" idx="12"/>
          </p:nvPr>
        </p:nvSpPr>
        <p:spPr/>
        <p:txBody>
          <a:bodyPr/>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内容与标题">
    <p:bg>
      <p:bgPr>
        <a:solidFill>
          <a:schemeClr val="bg1"/>
        </a:solidFill>
        <a:effectLst/>
      </p:bgPr>
    </p:bg>
    <p:spTree>
      <p:nvGrpSpPr>
        <p:cNvPr id="1" name=""/>
        <p:cNvGrpSpPr/>
        <p:nvPr/>
      </p:nvGrpSpPr>
      <p:grpSpPr>
        <a:xfrm>
          <a:off x="0" y="0"/>
          <a:ext cx="0" cy="0"/>
          <a:chOff x="0" y="0"/>
          <a:chExt cx="0" cy="0"/>
        </a:xfrm>
      </p:grpSpPr>
      <p:sp>
        <p:nvSpPr>
          <p:cNvPr id="13" name="直接连接符 12"/>
          <p:cNvSpPr>
            <a:spLocks noChangeShapeType="1"/>
          </p:cNvSpPr>
          <p:nvPr/>
        </p:nvSpPr>
        <p:spPr bwMode="auto">
          <a:xfrm>
            <a:off x="8763000" y="0"/>
            <a:ext cx="0" cy="51435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15" name="直接连接符 14"/>
          <p:cNvSpPr>
            <a:spLocks noChangeShapeType="1"/>
          </p:cNvSpPr>
          <p:nvPr/>
        </p:nvSpPr>
        <p:spPr bwMode="auto">
          <a:xfrm>
            <a:off x="6248400" y="0"/>
            <a:ext cx="0" cy="51435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17" name="直接连接符 16"/>
          <p:cNvSpPr>
            <a:spLocks noChangeShapeType="1"/>
          </p:cNvSpPr>
          <p:nvPr/>
        </p:nvSpPr>
        <p:spPr bwMode="auto">
          <a:xfrm>
            <a:off x="6192838" y="0"/>
            <a:ext cx="0" cy="5143500"/>
          </a:xfrm>
          <a:prstGeom prst="line">
            <a:avLst/>
          </a:prstGeom>
          <a:noFill/>
          <a:ln w="12700" cap="flat" cmpd="sng" algn="ctr">
            <a:solidFill>
              <a:schemeClr val="accent1"/>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直接连接符 17"/>
          <p:cNvSpPr>
            <a:spLocks noChangeShapeType="1"/>
          </p:cNvSpPr>
          <p:nvPr/>
        </p:nvSpPr>
        <p:spPr bwMode="auto">
          <a:xfrm>
            <a:off x="8991600" y="0"/>
            <a:ext cx="0" cy="5143500"/>
          </a:xfrm>
          <a:prstGeom prst="line">
            <a:avLst/>
          </a:prstGeom>
          <a:noFill/>
          <a:ln w="19050" cap="flat" cmpd="sng" algn="ctr">
            <a:solidFill>
              <a:schemeClr val="accent1"/>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19" name="矩形 18"/>
          <p:cNvSpPr/>
          <p:nvPr/>
        </p:nvSpPr>
        <p:spPr bwMode="auto">
          <a:xfrm>
            <a:off x="8839200" y="0"/>
            <a:ext cx="304800" cy="51435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0" name="直接连接符 19"/>
          <p:cNvSpPr>
            <a:spLocks noChangeShapeType="1"/>
          </p:cNvSpPr>
          <p:nvPr/>
        </p:nvSpPr>
        <p:spPr bwMode="auto">
          <a:xfrm>
            <a:off x="8915400" y="0"/>
            <a:ext cx="0" cy="5143500"/>
          </a:xfrm>
          <a:prstGeom prst="line">
            <a:avLst/>
          </a:prstGeom>
          <a:noFill/>
          <a:ln w="9525" cap="flat" cmpd="sng" algn="ctr">
            <a:solidFill>
              <a:schemeClr val="accent1"/>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1" name="椭圆 20"/>
          <p:cNvSpPr/>
          <p:nvPr/>
        </p:nvSpPr>
        <p:spPr>
          <a:xfrm>
            <a:off x="8156575" y="4286250"/>
            <a:ext cx="549275" cy="411163"/>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2" name="标题 1"/>
          <p:cNvSpPr>
            <a:spLocks noGrp="1"/>
          </p:cNvSpPr>
          <p:nvPr>
            <p:ph type="title"/>
          </p:nvPr>
        </p:nvSpPr>
        <p:spPr>
          <a:xfrm rot="5400000">
            <a:off x="4160520" y="2343150"/>
            <a:ext cx="4732020" cy="457200"/>
          </a:xfrm>
        </p:spPr>
        <p:txBody>
          <a:bodyPr/>
          <a:lstStyle>
            <a:lvl1pPr algn="l">
              <a:buNone/>
              <a:defRPr sz="2000" b="1" cap="small" baseline="0"/>
            </a:lvl1pPr>
          </a:lstStyle>
          <a:p>
            <a:r>
              <a:rPr lang="zh-CN" altLang="en-US" smtClean="0"/>
              <a:t>单击此处编辑母版标题样式</a:t>
            </a:r>
            <a:endParaRPr lang="en-US"/>
          </a:p>
        </p:txBody>
      </p:sp>
      <p:sp>
        <p:nvSpPr>
          <p:cNvPr id="3" name="文本占位符 2"/>
          <p:cNvSpPr>
            <a:spLocks noGrp="1"/>
          </p:cNvSpPr>
          <p:nvPr>
            <p:ph type="body" idx="2"/>
          </p:nvPr>
        </p:nvSpPr>
        <p:spPr>
          <a:xfrm>
            <a:off x="6812280" y="205740"/>
            <a:ext cx="1527048" cy="373761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zh-CN" altLang="en-US" smtClean="0"/>
              <a:t>单击此处编辑母版文本样式</a:t>
            </a:r>
            <a:endParaRPr lang="zh-CN" altLang="en-US" smtClean="0"/>
          </a:p>
        </p:txBody>
      </p:sp>
      <p:sp>
        <p:nvSpPr>
          <p:cNvPr id="18" name="内容占位符 17"/>
          <p:cNvSpPr>
            <a:spLocks noGrp="1"/>
          </p:cNvSpPr>
          <p:nvPr>
            <p:ph sz="quarter" idx="1"/>
          </p:nvPr>
        </p:nvSpPr>
        <p:spPr>
          <a:xfrm>
            <a:off x="304800" y="205740"/>
            <a:ext cx="5638800" cy="4745736"/>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24" name="日期占位符 20"/>
          <p:cNvSpPr>
            <a:spLocks noGrp="1"/>
          </p:cNvSpPr>
          <p:nvPr>
            <p:ph type="dt" sz="half" idx="12"/>
          </p:nvPr>
        </p:nvSpPr>
        <p:spPr>
          <a:xfrm rot="5400000">
            <a:off x="7840663" y="763588"/>
            <a:ext cx="1508125" cy="384175"/>
          </a:xfrm>
          <a:prstGeom prst="rect">
            <a:avLst/>
          </a:prstGeom>
        </p:spPr>
        <p:txBody>
          <a:bodyPr vert="horz" rtlCol="0" anchor="ctr" anchorCtr="0"/>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DEFEE3B3-812F-4B6B-B3E6-068777DBA7E5}" type="datetimeFigureOut">
              <a:rPr kumimoji="0" lang="zh-CN" altLang="en-US" sz="1200" b="0" i="0" u="none" strike="noStrike" kern="1200" cap="none" spc="0" normalizeH="0" baseline="0" noProof="0">
                <a:ln>
                  <a:noFill/>
                </a:ln>
                <a:solidFill>
                  <a:schemeClr val="tx2"/>
                </a:solidFill>
                <a:effectLst/>
                <a:uLnTx/>
                <a:uFillTx/>
                <a:latin typeface="+mn-lt"/>
                <a:ea typeface="+mn-ea"/>
                <a:cs typeface="+mn-cs"/>
              </a:rPr>
            </a:fld>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
        <p:nvSpPr>
          <p:cNvPr id="25" name="灯片编号占位符 21"/>
          <p:cNvSpPr>
            <a:spLocks noGrp="1"/>
          </p:cNvSpPr>
          <p:nvPr>
            <p:ph type="sldNum" sz="quarter" idx="4"/>
          </p:nvPr>
        </p:nvSpPr>
        <p:spPr>
          <a:xfrm>
            <a:off x="8129588" y="4300538"/>
            <a:ext cx="609600" cy="390525"/>
          </a:xfrm>
          <a:prstGeom prst="rect">
            <a:avLst/>
          </a:prstGeom>
        </p:spPr>
        <p:txBody>
          <a:bodyPr vert="horz" rtlCol="0" anchor="ctr"/>
          <a:p>
            <a:pPr algn="ctr">
              <a:buNone/>
            </a:pPr>
            <a:fld id="{9A0DB2DC-4C9A-4742-B13C-FB6460FD3503}" type="slidenum">
              <a:rPr lang="zh-CN" altLang="en-US" dirty="0">
                <a:latin typeface="Century Schoolbook" pitchFamily="18" charset="0"/>
              </a:rPr>
            </a:fld>
            <a:endParaRPr lang="zh-CN" altLang="en-US" dirty="0">
              <a:latin typeface="Century Schoolbook" pitchFamily="18" charset="0"/>
            </a:endParaRPr>
          </a:p>
        </p:txBody>
      </p:sp>
      <p:sp>
        <p:nvSpPr>
          <p:cNvPr id="26" name="页脚占位符 22"/>
          <p:cNvSpPr>
            <a:spLocks noGrp="1"/>
          </p:cNvSpPr>
          <p:nvPr>
            <p:ph type="ftr" sz="quarter" idx="3"/>
          </p:nvPr>
        </p:nvSpPr>
        <p:spPr>
          <a:xfrm rot="5400000">
            <a:off x="7389813" y="2757488"/>
            <a:ext cx="2400300" cy="365125"/>
          </a:xfrm>
          <a:prstGeom prst="rect">
            <a:avLst/>
          </a:prstGeom>
        </p:spPr>
        <p:txBody>
          <a:bodyPr vert="horz" rtlCol="0" anchor="ctr" anchorCtr="0"/>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图片与标题">
    <p:bg>
      <p:bgPr>
        <a:solidFill>
          <a:schemeClr val="bg1"/>
        </a:solidFill>
        <a:effectLst/>
      </p:bgPr>
    </p:bg>
    <p:spTree>
      <p:nvGrpSpPr>
        <p:cNvPr id="1" name=""/>
        <p:cNvGrpSpPr/>
        <p:nvPr/>
      </p:nvGrpSpPr>
      <p:grpSpPr>
        <a:xfrm>
          <a:off x="0" y="0"/>
          <a:ext cx="0" cy="0"/>
          <a:chOff x="0" y="0"/>
          <a:chExt cx="0" cy="0"/>
        </a:xfrm>
      </p:grpSpPr>
      <p:sp>
        <p:nvSpPr>
          <p:cNvPr id="13" name="直接连接符 12"/>
          <p:cNvSpPr>
            <a:spLocks noChangeShapeType="1"/>
          </p:cNvSpPr>
          <p:nvPr/>
        </p:nvSpPr>
        <p:spPr bwMode="auto">
          <a:xfrm>
            <a:off x="8763000" y="0"/>
            <a:ext cx="0" cy="51435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15" name="椭圆 14"/>
          <p:cNvSpPr/>
          <p:nvPr/>
        </p:nvSpPr>
        <p:spPr>
          <a:xfrm>
            <a:off x="8156575" y="4286250"/>
            <a:ext cx="549275" cy="411163"/>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17" name="直接连接符 16"/>
          <p:cNvSpPr>
            <a:spLocks noChangeShapeType="1"/>
          </p:cNvSpPr>
          <p:nvPr/>
        </p:nvSpPr>
        <p:spPr bwMode="auto">
          <a:xfrm>
            <a:off x="8991600" y="0"/>
            <a:ext cx="0" cy="5143500"/>
          </a:xfrm>
          <a:prstGeom prst="line">
            <a:avLst/>
          </a:prstGeom>
          <a:noFill/>
          <a:ln w="9525" cap="flat" cmpd="sng" algn="ctr">
            <a:solidFill>
              <a:schemeClr val="tx1"/>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18" name="矩形 17"/>
          <p:cNvSpPr/>
          <p:nvPr/>
        </p:nvSpPr>
        <p:spPr bwMode="auto">
          <a:xfrm>
            <a:off x="8839200" y="0"/>
            <a:ext cx="304800" cy="51435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9" name="直接连接符 18"/>
          <p:cNvSpPr>
            <a:spLocks noChangeShapeType="1"/>
          </p:cNvSpPr>
          <p:nvPr/>
        </p:nvSpPr>
        <p:spPr bwMode="auto">
          <a:xfrm>
            <a:off x="8915400" y="0"/>
            <a:ext cx="0" cy="5143500"/>
          </a:xfrm>
          <a:prstGeom prst="line">
            <a:avLst/>
          </a:prstGeom>
          <a:noFill/>
          <a:ln w="9525" cap="flat" cmpd="sng" algn="ctr">
            <a:solidFill>
              <a:schemeClr val="accent1"/>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0" name="直接连接符 19"/>
          <p:cNvSpPr>
            <a:spLocks noChangeShapeType="1"/>
          </p:cNvSpPr>
          <p:nvPr/>
        </p:nvSpPr>
        <p:spPr bwMode="auto">
          <a:xfrm>
            <a:off x="6248400" y="0"/>
            <a:ext cx="0" cy="51435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21" name="直接连接符 20"/>
          <p:cNvSpPr>
            <a:spLocks noChangeShapeType="1"/>
          </p:cNvSpPr>
          <p:nvPr/>
        </p:nvSpPr>
        <p:spPr bwMode="auto">
          <a:xfrm>
            <a:off x="6192838" y="0"/>
            <a:ext cx="0" cy="5143500"/>
          </a:xfrm>
          <a:prstGeom prst="line">
            <a:avLst/>
          </a:prstGeom>
          <a:noFill/>
          <a:ln w="12700" cap="flat" cmpd="sng" algn="ctr">
            <a:solidFill>
              <a:schemeClr val="accent1"/>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2" name="标题 1"/>
          <p:cNvSpPr>
            <a:spLocks noGrp="1"/>
          </p:cNvSpPr>
          <p:nvPr>
            <p:ph type="title"/>
          </p:nvPr>
        </p:nvSpPr>
        <p:spPr>
          <a:xfrm rot="5400000">
            <a:off x="4138803" y="2343150"/>
            <a:ext cx="4732020" cy="457200"/>
          </a:xfrm>
        </p:spPr>
        <p:txBody>
          <a:bodyPr/>
          <a:lstStyle>
            <a:lvl1pPr algn="l">
              <a:buNone/>
              <a:defRPr sz="2000" b="1"/>
            </a:lvl1pPr>
          </a:lstStyle>
          <a:p>
            <a:r>
              <a:rPr lang="zh-CN" altLang="en-US" smtClean="0"/>
              <a:t>单击此处编辑母版标题样式</a:t>
            </a:r>
            <a:endParaRPr lang="en-US"/>
          </a:p>
        </p:txBody>
      </p:sp>
      <p:sp>
        <p:nvSpPr>
          <p:cNvPr id="3" name="图片占位符 2"/>
          <p:cNvSpPr>
            <a:spLocks noGrp="1"/>
          </p:cNvSpPr>
          <p:nvPr>
            <p:ph type="pic" idx="1"/>
          </p:nvPr>
        </p:nvSpPr>
        <p:spPr>
          <a:xfrm>
            <a:off x="0" y="0"/>
            <a:ext cx="6172200" cy="51435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anchor="t" anchorCtr="0" compatLnSpc="1">
            <a:normAutofit/>
          </a:bodyPr>
          <a:lstStyle>
            <a:lvl1pPr marL="0" indent="0">
              <a:buNone/>
              <a:defRPr sz="3200"/>
            </a:lvl1pPr>
          </a:lstStyle>
          <a:p>
            <a:pPr marL="0" marR="0" lvl="0" indent="0" algn="l" defTabSz="914400" rtl="0" eaLnBrk="1" fontAlgn="base" latinLnBrk="0" hangingPunct="1">
              <a:lnSpc>
                <a:spcPct val="100000"/>
              </a:lnSpc>
              <a:spcBef>
                <a:spcPts val="600"/>
              </a:spcBef>
              <a:spcAft>
                <a:spcPct val="0"/>
              </a:spcAft>
              <a:buClr>
                <a:schemeClr val="accent1"/>
              </a:buClr>
              <a:buSzPct val="70000"/>
              <a:buFont typeface="Wingdings" panose="05000000000000000000" pitchFamily="2" charset="2"/>
              <a:buNone/>
              <a:defRPr/>
            </a:pPr>
            <a:r>
              <a:rPr kumimoji="0" lang="zh-CN" altLang="en-US" sz="3200" b="0" i="0" u="none" strike="noStrike" kern="1200" cap="none" spc="0" normalizeH="0" baseline="0" noProof="0" smtClean="0">
                <a:ln>
                  <a:noFill/>
                </a:ln>
                <a:solidFill>
                  <a:schemeClr val="lt1"/>
                </a:solidFill>
                <a:effectLst/>
                <a:uLnTx/>
                <a:uFillTx/>
                <a:latin typeface="+mn-lt"/>
                <a:ea typeface="+mn-ea"/>
                <a:cs typeface="+mn-cs"/>
              </a:rPr>
              <a:t>单击图标添加图片</a:t>
            </a:r>
            <a:endParaRPr kumimoji="0" lang="en-US" sz="3200" b="0" i="0" u="none" strike="noStrike" kern="1200" cap="none" spc="0" normalizeH="0" baseline="0" noProof="0" dirty="0">
              <a:ln>
                <a:noFill/>
              </a:ln>
              <a:solidFill>
                <a:schemeClr val="lt1"/>
              </a:solidFill>
              <a:effectLst/>
              <a:uLnTx/>
              <a:uFillTx/>
              <a:latin typeface="+mn-lt"/>
              <a:ea typeface="+mn-ea"/>
              <a:cs typeface="+mn-cs"/>
            </a:endParaRPr>
          </a:p>
        </p:txBody>
      </p:sp>
      <p:sp>
        <p:nvSpPr>
          <p:cNvPr id="4" name="文本占位符 3"/>
          <p:cNvSpPr>
            <a:spLocks noGrp="1"/>
          </p:cNvSpPr>
          <p:nvPr>
            <p:ph type="body" sz="half" idx="2"/>
          </p:nvPr>
        </p:nvSpPr>
        <p:spPr>
          <a:xfrm>
            <a:off x="6765798" y="198596"/>
            <a:ext cx="1524000" cy="3717036"/>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zh-CN" altLang="en-US" smtClean="0"/>
              <a:t>单击此处编辑母版文本样式</a:t>
            </a:r>
            <a:endParaRPr lang="zh-CN" altLang="en-US" smtClean="0"/>
          </a:p>
        </p:txBody>
      </p:sp>
      <p:sp>
        <p:nvSpPr>
          <p:cNvPr id="24" name="日期占位符 16"/>
          <p:cNvSpPr>
            <a:spLocks noGrp="1"/>
          </p:cNvSpPr>
          <p:nvPr>
            <p:ph type="dt" sz="half" idx="12"/>
          </p:nvPr>
        </p:nvSpPr>
        <p:spPr>
          <a:xfrm rot="5400000">
            <a:off x="7840663" y="763588"/>
            <a:ext cx="1508125" cy="384175"/>
          </a:xfrm>
          <a:prstGeom prst="rect">
            <a:avLst/>
          </a:prstGeom>
        </p:spPr>
        <p:txBody>
          <a:bodyPr vert="horz" rtlCol="0" anchor="ctr" anchorCtr="0"/>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A40D3CEC-8D94-4413-B014-D4B647EBF447}" type="datetimeFigureOut">
              <a:rPr kumimoji="0" lang="zh-CN" altLang="en-US" sz="1200" b="0" i="0" u="none" strike="noStrike" kern="1200" cap="none" spc="0" normalizeH="0" baseline="0" noProof="0">
                <a:ln>
                  <a:noFill/>
                </a:ln>
                <a:solidFill>
                  <a:schemeClr val="tx2"/>
                </a:solidFill>
                <a:effectLst/>
                <a:uLnTx/>
                <a:uFillTx/>
                <a:latin typeface="+mn-lt"/>
                <a:ea typeface="+mn-ea"/>
                <a:cs typeface="+mn-cs"/>
              </a:rPr>
            </a:fld>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
        <p:nvSpPr>
          <p:cNvPr id="25" name="灯片编号占位符 17"/>
          <p:cNvSpPr>
            <a:spLocks noGrp="1"/>
          </p:cNvSpPr>
          <p:nvPr>
            <p:ph type="sldNum" sz="quarter" idx="4"/>
          </p:nvPr>
        </p:nvSpPr>
        <p:spPr>
          <a:xfrm>
            <a:off x="8129588" y="4300538"/>
            <a:ext cx="609600" cy="390525"/>
          </a:xfrm>
          <a:prstGeom prst="rect">
            <a:avLst/>
          </a:prstGeom>
        </p:spPr>
        <p:txBody>
          <a:bodyPr vert="horz" rtlCol="0" anchor="ctr"/>
          <a:p>
            <a:pPr algn="ctr">
              <a:buNone/>
            </a:pPr>
            <a:fld id="{9A0DB2DC-4C9A-4742-B13C-FB6460FD3503}" type="slidenum">
              <a:rPr lang="zh-CN" altLang="en-US" dirty="0">
                <a:latin typeface="Century Schoolbook" pitchFamily="18" charset="0"/>
              </a:rPr>
            </a:fld>
            <a:endParaRPr lang="zh-CN" altLang="en-US" dirty="0">
              <a:latin typeface="Century Schoolbook" pitchFamily="18" charset="0"/>
            </a:endParaRPr>
          </a:p>
        </p:txBody>
      </p:sp>
      <p:sp>
        <p:nvSpPr>
          <p:cNvPr id="26" name="页脚占位符 20"/>
          <p:cNvSpPr>
            <a:spLocks noGrp="1"/>
          </p:cNvSpPr>
          <p:nvPr>
            <p:ph type="ftr" sz="quarter" idx="3"/>
          </p:nvPr>
        </p:nvSpPr>
        <p:spPr>
          <a:xfrm rot="5400000">
            <a:off x="7389813" y="2757488"/>
            <a:ext cx="2400300" cy="365125"/>
          </a:xfrm>
          <a:prstGeom prst="rect">
            <a:avLst/>
          </a:prstGeom>
        </p:spPr>
        <p:txBody>
          <a:bodyPr vert="horz" rtlCol="0" anchor="ctr" anchorCtr="0"/>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6" name="直接连接符 15"/>
          <p:cNvSpPr>
            <a:spLocks noChangeShapeType="1"/>
          </p:cNvSpPr>
          <p:nvPr/>
        </p:nvSpPr>
        <p:spPr bwMode="auto">
          <a:xfrm>
            <a:off x="8763000" y="0"/>
            <a:ext cx="0" cy="51435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22" name="标题占位符 21"/>
          <p:cNvSpPr>
            <a:spLocks noGrp="1"/>
          </p:cNvSpPr>
          <p:nvPr>
            <p:ph type="title"/>
          </p:nvPr>
        </p:nvSpPr>
        <p:spPr>
          <a:xfrm>
            <a:off x="457200" y="206375"/>
            <a:ext cx="7467600" cy="857250"/>
          </a:xfrm>
          <a:prstGeom prst="rect">
            <a:avLst/>
          </a:prstGeom>
        </p:spPr>
        <p:txBody>
          <a:bodyPr vert="horz" anchor="b">
            <a:normAutofit/>
          </a:bodyPr>
          <a:lstStyle/>
          <a:p>
            <a:r>
              <a:rPr lang="zh-CN" altLang="en-US" smtClean="0"/>
              <a:t>单击此处编辑母版标题样式</a:t>
            </a:r>
            <a:endParaRPr lang="en-US"/>
          </a:p>
        </p:txBody>
      </p:sp>
      <p:sp>
        <p:nvSpPr>
          <p:cNvPr id="1028" name="文本占位符 12"/>
          <p:cNvSpPr>
            <a:spLocks noGrp="1"/>
          </p:cNvSpPr>
          <p:nvPr>
            <p:ph type="body" idx="1"/>
          </p:nvPr>
        </p:nvSpPr>
        <p:spPr>
          <a:xfrm>
            <a:off x="457200" y="1200150"/>
            <a:ext cx="7467600" cy="3656013"/>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en-US" altLang="zh-CN" dirty="0"/>
          </a:p>
        </p:txBody>
      </p:sp>
      <p:sp>
        <p:nvSpPr>
          <p:cNvPr id="14" name="日期占位符 13"/>
          <p:cNvSpPr>
            <a:spLocks noGrp="1"/>
          </p:cNvSpPr>
          <p:nvPr>
            <p:ph type="dt" sz="half" idx="2"/>
          </p:nvPr>
        </p:nvSpPr>
        <p:spPr>
          <a:xfrm rot="5400000">
            <a:off x="7840663" y="763588"/>
            <a:ext cx="1508125" cy="384175"/>
          </a:xfrm>
          <a:prstGeom prst="rect">
            <a:avLst/>
          </a:prstGeom>
        </p:spPr>
        <p:txBody>
          <a:bodyPr vert="horz" anchor="ctr" anchorCtr="0"/>
          <a:lstStyle>
            <a:lvl1pPr algn="r" eaLnBrk="1" fontAlgn="auto" latinLnBrk="0" hangingPunct="1">
              <a:spcBef>
                <a:spcPts val="0"/>
              </a:spcBef>
              <a:spcAft>
                <a:spcPts val="0"/>
              </a:spcAft>
              <a:defRPr kumimoji="0" sz="1200" smtClean="0">
                <a:solidFill>
                  <a:schemeClr val="tx2"/>
                </a:solidFill>
                <a:latin typeface="+mn-lt"/>
                <a:ea typeface="+mn-ea"/>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DFCEBE4C-F8B1-4DFC-BA0C-5ADEDB3EFE62}" type="datetimeFigureOut">
              <a:rPr kumimoji="0" lang="zh-CN" altLang="en-US" sz="1200" b="0" i="0" u="none" strike="noStrike" kern="1200" cap="none" spc="0" normalizeH="0" baseline="0" noProof="0">
                <a:ln>
                  <a:noFill/>
                </a:ln>
                <a:solidFill>
                  <a:schemeClr val="tx2"/>
                </a:solidFill>
                <a:effectLst/>
                <a:uLnTx/>
                <a:uFillTx/>
                <a:latin typeface="+mn-lt"/>
                <a:ea typeface="+mn-ea"/>
                <a:cs typeface="+mn-cs"/>
              </a:rPr>
            </a:fld>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
        <p:nvSpPr>
          <p:cNvPr id="3" name="页脚占位符 2"/>
          <p:cNvSpPr>
            <a:spLocks noGrp="1"/>
          </p:cNvSpPr>
          <p:nvPr>
            <p:ph type="ftr" sz="quarter" idx="3"/>
          </p:nvPr>
        </p:nvSpPr>
        <p:spPr>
          <a:xfrm rot="5400000">
            <a:off x="7389813" y="2757488"/>
            <a:ext cx="24003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
        <p:nvSpPr>
          <p:cNvPr id="7" name="直接连接符 6"/>
          <p:cNvSpPr>
            <a:spLocks noChangeShapeType="1"/>
          </p:cNvSpPr>
          <p:nvPr/>
        </p:nvSpPr>
        <p:spPr bwMode="auto">
          <a:xfrm>
            <a:off x="76200" y="0"/>
            <a:ext cx="0" cy="51435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9" name="直接连接符 8"/>
          <p:cNvSpPr>
            <a:spLocks noChangeShapeType="1"/>
          </p:cNvSpPr>
          <p:nvPr/>
        </p:nvSpPr>
        <p:spPr bwMode="auto">
          <a:xfrm>
            <a:off x="8991600" y="0"/>
            <a:ext cx="0" cy="5143500"/>
          </a:xfrm>
          <a:prstGeom prst="line">
            <a:avLst/>
          </a:prstGeom>
          <a:noFill/>
          <a:ln w="19050" cap="flat" cmpd="sng" algn="ctr">
            <a:solidFill>
              <a:schemeClr val="accent1"/>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10" name="矩形 9"/>
          <p:cNvSpPr/>
          <p:nvPr/>
        </p:nvSpPr>
        <p:spPr bwMode="auto">
          <a:xfrm>
            <a:off x="8839200" y="0"/>
            <a:ext cx="304800" cy="51435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1" name="直接连接符 10"/>
          <p:cNvSpPr>
            <a:spLocks noChangeShapeType="1"/>
          </p:cNvSpPr>
          <p:nvPr/>
        </p:nvSpPr>
        <p:spPr bwMode="auto">
          <a:xfrm>
            <a:off x="8915400" y="0"/>
            <a:ext cx="0" cy="5143500"/>
          </a:xfrm>
          <a:prstGeom prst="line">
            <a:avLst/>
          </a:prstGeom>
          <a:noFill/>
          <a:ln w="9525" cap="flat" cmpd="sng" algn="ctr">
            <a:solidFill>
              <a:schemeClr val="accent1"/>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12" name="椭圆 11"/>
          <p:cNvSpPr/>
          <p:nvPr/>
        </p:nvSpPr>
        <p:spPr>
          <a:xfrm>
            <a:off x="8156575" y="4286250"/>
            <a:ext cx="549275" cy="411163"/>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23" name="灯片编号占位符 22"/>
          <p:cNvSpPr>
            <a:spLocks noGrp="1"/>
          </p:cNvSpPr>
          <p:nvPr>
            <p:ph type="sldNum" sz="quarter" idx="4"/>
          </p:nvPr>
        </p:nvSpPr>
        <p:spPr>
          <a:xfrm>
            <a:off x="8129588" y="4300538"/>
            <a:ext cx="609600" cy="390525"/>
          </a:xfrm>
          <a:prstGeom prst="rect">
            <a:avLst/>
          </a:prstGeom>
        </p:spPr>
        <p:txBody>
          <a:bodyPr vert="horz" anchor="ctr"/>
          <a:lstStyle>
            <a:lvl1pPr algn="ctr">
              <a:defRPr sz="1400" b="1">
                <a:solidFill>
                  <a:srgbClr val="FFFFFF"/>
                </a:solidFill>
                <a:latin typeface="Century Schoolbook" pitchFamily="18" charset="0"/>
              </a:defRPr>
            </a:lvl1pPr>
          </a:lstStyle>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000" kern="1200" cap="small">
          <a:solidFill>
            <a:schemeClr val="tx2"/>
          </a:solidFill>
          <a:latin typeface="+mj-lt"/>
          <a:ea typeface="+mj-ea"/>
          <a:cs typeface="+mj-cs"/>
        </a:defRPr>
      </a:lvl1pPr>
      <a:lvl2pPr algn="l" rtl="0" fontAlgn="base">
        <a:spcBef>
          <a:spcPct val="0"/>
        </a:spcBef>
        <a:spcAft>
          <a:spcPct val="0"/>
        </a:spcAft>
        <a:defRPr sz="3000">
          <a:solidFill>
            <a:schemeClr val="tx2"/>
          </a:solidFill>
          <a:latin typeface="Century Schoolbook" pitchFamily="18" charset="0"/>
          <a:ea typeface="华文楷体" panose="02010600040101010101" pitchFamily="2" charset="-122"/>
        </a:defRPr>
      </a:lvl2pPr>
      <a:lvl3pPr algn="l" rtl="0" fontAlgn="base">
        <a:spcBef>
          <a:spcPct val="0"/>
        </a:spcBef>
        <a:spcAft>
          <a:spcPct val="0"/>
        </a:spcAft>
        <a:defRPr sz="3000">
          <a:solidFill>
            <a:schemeClr val="tx2"/>
          </a:solidFill>
          <a:latin typeface="Century Schoolbook" pitchFamily="18" charset="0"/>
          <a:ea typeface="华文楷体" panose="02010600040101010101" pitchFamily="2" charset="-122"/>
        </a:defRPr>
      </a:lvl3pPr>
      <a:lvl4pPr algn="l" rtl="0" fontAlgn="base">
        <a:spcBef>
          <a:spcPct val="0"/>
        </a:spcBef>
        <a:spcAft>
          <a:spcPct val="0"/>
        </a:spcAft>
        <a:defRPr sz="3000">
          <a:solidFill>
            <a:schemeClr val="tx2"/>
          </a:solidFill>
          <a:latin typeface="Century Schoolbook" pitchFamily="18" charset="0"/>
          <a:ea typeface="华文楷体" panose="02010600040101010101" pitchFamily="2" charset="-122"/>
        </a:defRPr>
      </a:lvl4pPr>
      <a:lvl5pPr algn="l" rtl="0" fontAlgn="base">
        <a:spcBef>
          <a:spcPct val="0"/>
        </a:spcBef>
        <a:spcAft>
          <a:spcPct val="0"/>
        </a:spcAft>
        <a:defRPr sz="3000">
          <a:solidFill>
            <a:schemeClr val="tx2"/>
          </a:solidFill>
          <a:latin typeface="Century Schoolbook" pitchFamily="18" charset="0"/>
          <a:ea typeface="华文楷体" panose="02010600040101010101" pitchFamily="2" charset="-122"/>
        </a:defRPr>
      </a:lvl5pPr>
      <a:lvl6pPr marL="457200" algn="l" rtl="0" fontAlgn="base">
        <a:spcBef>
          <a:spcPct val="0"/>
        </a:spcBef>
        <a:spcAft>
          <a:spcPct val="0"/>
        </a:spcAft>
        <a:defRPr sz="3000">
          <a:solidFill>
            <a:schemeClr val="tx2"/>
          </a:solidFill>
          <a:latin typeface="Century Schoolbook" pitchFamily="18" charset="0"/>
          <a:ea typeface="华文楷体" panose="02010600040101010101" pitchFamily="2" charset="-122"/>
        </a:defRPr>
      </a:lvl6pPr>
      <a:lvl7pPr marL="914400" algn="l" rtl="0" fontAlgn="base">
        <a:spcBef>
          <a:spcPct val="0"/>
        </a:spcBef>
        <a:spcAft>
          <a:spcPct val="0"/>
        </a:spcAft>
        <a:defRPr sz="3000">
          <a:solidFill>
            <a:schemeClr val="tx2"/>
          </a:solidFill>
          <a:latin typeface="Century Schoolbook" pitchFamily="18" charset="0"/>
          <a:ea typeface="华文楷体" panose="02010600040101010101" pitchFamily="2" charset="-122"/>
        </a:defRPr>
      </a:lvl7pPr>
      <a:lvl8pPr marL="1371600" algn="l" rtl="0" fontAlgn="base">
        <a:spcBef>
          <a:spcPct val="0"/>
        </a:spcBef>
        <a:spcAft>
          <a:spcPct val="0"/>
        </a:spcAft>
        <a:defRPr sz="3000">
          <a:solidFill>
            <a:schemeClr val="tx2"/>
          </a:solidFill>
          <a:latin typeface="Century Schoolbook" pitchFamily="18" charset="0"/>
          <a:ea typeface="华文楷体" panose="02010600040101010101" pitchFamily="2" charset="-122"/>
        </a:defRPr>
      </a:lvl8pPr>
      <a:lvl9pPr marL="1828800" algn="l" rtl="0" fontAlgn="base">
        <a:spcBef>
          <a:spcPct val="0"/>
        </a:spcBef>
        <a:spcAft>
          <a:spcPct val="0"/>
        </a:spcAft>
        <a:defRPr sz="3000">
          <a:solidFill>
            <a:schemeClr val="tx2"/>
          </a:solidFill>
          <a:latin typeface="Century Schoolbook" pitchFamily="18" charset="0"/>
          <a:ea typeface="华文楷体" panose="02010600040101010101" pitchFamily="2" charset="-122"/>
        </a:defRPr>
      </a:lvl9pPr>
    </p:titleStyle>
    <p:bodyStyle>
      <a:lvl1pPr marL="273050" indent="-273050" algn="l" rtl="0" fontAlgn="base">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mn-ea"/>
          <a:cs typeface="+mn-cs"/>
        </a:defRPr>
      </a:lvl1pPr>
      <a:lvl2pPr marL="640080" indent="-273050" algn="l" rtl="0" fontAlgn="base">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fontAlgn="base">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fontAlgn="base">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fontAlgn="base">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panose="05000000000000000000"/>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a:xfrm>
            <a:off x="2771775" y="700088"/>
            <a:ext cx="3643313" cy="785813"/>
          </a:xfrm>
        </p:spPr>
        <p:txBody>
          <a:bodyPr vert="horz" anchor="ctr">
            <a:noAutofit/>
          </a:body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5400" b="1" i="0" u="none" strike="noStrike" kern="1200" cap="small" spc="0" normalizeH="0" baseline="0" noProof="0" dirty="0" smtClean="0">
                <a:ln>
                  <a:noFill/>
                </a:ln>
                <a:solidFill>
                  <a:srgbClr val="0000CC"/>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j-cs"/>
              </a:rPr>
              <a:t>诗歌鉴赏</a:t>
            </a:r>
            <a:endParaRPr kumimoji="0" lang="zh-CN" altLang="en-US" sz="5400" b="1" i="0" u="none" strike="noStrike" kern="1200" cap="small" spc="0" normalizeH="0" baseline="0" noProof="0" dirty="0">
              <a:ln>
                <a:noFill/>
              </a:ln>
              <a:solidFill>
                <a:srgbClr val="FF000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j-cs"/>
            </a:endParaRPr>
          </a:p>
        </p:txBody>
      </p:sp>
      <p:sp>
        <p:nvSpPr>
          <p:cNvPr id="3" name="矩形 2"/>
          <p:cNvSpPr/>
          <p:nvPr/>
        </p:nvSpPr>
        <p:spPr>
          <a:xfrm>
            <a:off x="571500" y="1643063"/>
            <a:ext cx="7583488" cy="120015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72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n-cs"/>
              </a:rPr>
              <a:t>表达技巧思维导图</a:t>
            </a:r>
            <a:endParaRPr kumimoji="0" lang="zh-CN" altLang="en-US" sz="72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Box 3"/>
          <p:cNvSpPr txBox="1"/>
          <p:nvPr/>
        </p:nvSpPr>
        <p:spPr>
          <a:xfrm>
            <a:off x="200025" y="714375"/>
            <a:ext cx="800100" cy="3786188"/>
          </a:xfrm>
          <a:prstGeom prst="rect">
            <a:avLst/>
          </a:prstGeom>
          <a:noFill/>
          <a:ln>
            <a:solidFill>
              <a:srgbClr val="FF0000"/>
            </a:solidFill>
          </a:ln>
        </p:spPr>
        <p:txBody>
          <a:bodyPr vert="eaVert">
            <a:spAutoFit/>
          </a:bodyPr>
          <a:lstStyle/>
          <a:p>
            <a:pPr marR="0" algn="ctr" defTabSz="914400" fontAlgn="auto">
              <a:spcBef>
                <a:spcPts val="0"/>
              </a:spcBef>
              <a:spcAft>
                <a:spcPts val="0"/>
              </a:spcAft>
              <a:buClrTx/>
              <a:buSzTx/>
              <a:buFontTx/>
              <a:defRPr/>
            </a:pPr>
            <a:r>
              <a:rPr kumimoji="0" lang="en-US" altLang="zh-CN" sz="4000" b="1" kern="1200" cap="none" spc="0" normalizeH="0" baseline="0" noProof="0" dirty="0">
                <a:solidFill>
                  <a:srgbClr val="0000CC"/>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4000" b="1" kern="1200" cap="none" spc="0" normalizeH="0" baseline="0" noProof="0" dirty="0">
                <a:solidFill>
                  <a:srgbClr val="0000CC"/>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一</a:t>
            </a:r>
            <a:r>
              <a:rPr kumimoji="0" lang="en-US" altLang="zh-CN" sz="4000" b="1" kern="1200" cap="none" spc="0" normalizeH="0" baseline="0" noProof="0" dirty="0">
                <a:solidFill>
                  <a:srgbClr val="0000CC"/>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4000" b="1" kern="1200" cap="none" spc="0" normalizeH="0" baseline="0" noProof="0" dirty="0">
                <a:solidFill>
                  <a:srgbClr val="0000CC"/>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修辞方法</a:t>
            </a:r>
            <a:endParaRPr kumimoji="0" lang="zh-CN" altLang="en-US" sz="4000" b="1" kern="1200" cap="none" spc="0" normalizeH="0" baseline="0" noProof="0" dirty="0">
              <a:solidFill>
                <a:srgbClr val="0000CC"/>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
        <p:nvSpPr>
          <p:cNvPr id="5" name="TextBox 4"/>
          <p:cNvSpPr txBox="1"/>
          <p:nvPr/>
        </p:nvSpPr>
        <p:spPr>
          <a:xfrm>
            <a:off x="1420813" y="142875"/>
            <a:ext cx="857250" cy="354013"/>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比喻</a:t>
            </a:r>
            <a:endPar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6" name="TextBox 5"/>
          <p:cNvSpPr txBox="1"/>
          <p:nvPr/>
        </p:nvSpPr>
        <p:spPr>
          <a:xfrm>
            <a:off x="2571750" y="142875"/>
            <a:ext cx="6072188" cy="354013"/>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1700" b="1" kern="1200" cap="none" spc="0" normalizeH="0" baseline="0" noProof="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使表现的内容更具体、更生动、更形象</a:t>
            </a:r>
            <a:endParaRPr kumimoji="0" lang="zh-CN" altLang="en-US" sz="1700" b="1" kern="1200" cap="none" spc="0" normalizeH="0" baseline="0" noProof="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7" name="TextBox 6"/>
          <p:cNvSpPr txBox="1"/>
          <p:nvPr/>
        </p:nvSpPr>
        <p:spPr>
          <a:xfrm>
            <a:off x="1420813" y="514350"/>
            <a:ext cx="857250" cy="354013"/>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比拟</a:t>
            </a:r>
            <a:endPar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8" name="TextBox 7"/>
          <p:cNvSpPr txBox="1"/>
          <p:nvPr/>
        </p:nvSpPr>
        <p:spPr>
          <a:xfrm>
            <a:off x="2571750" y="514350"/>
            <a:ext cx="6072188" cy="354013"/>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1700" b="1" kern="1200" cap="none" spc="0" normalizeH="0" baseline="0" noProof="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使表现内容生动形象，增强感染力</a:t>
            </a:r>
            <a:endParaRPr kumimoji="0" lang="zh-CN" altLang="en-US" sz="1700" b="1" kern="1200" cap="none" spc="0" normalizeH="0" baseline="0" noProof="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9" name="TextBox 8"/>
          <p:cNvSpPr txBox="1"/>
          <p:nvPr/>
        </p:nvSpPr>
        <p:spPr>
          <a:xfrm>
            <a:off x="1420813" y="887413"/>
            <a:ext cx="857250" cy="354013"/>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借代</a:t>
            </a:r>
            <a:endPar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0" name="TextBox 9"/>
          <p:cNvSpPr txBox="1"/>
          <p:nvPr/>
        </p:nvSpPr>
        <p:spPr>
          <a:xfrm>
            <a:off x="2571750" y="887413"/>
            <a:ext cx="6072188" cy="354013"/>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1700" b="1" kern="1200" cap="none" spc="0" normalizeH="0" baseline="0" noProof="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突出人和事物的特征，收到形象鲜明的艺术效果</a:t>
            </a:r>
            <a:endParaRPr kumimoji="0" lang="zh-CN" altLang="en-US" sz="1700" b="1" kern="1200" cap="none" spc="0" normalizeH="0" baseline="0" noProof="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1" name="TextBox 10"/>
          <p:cNvSpPr txBox="1"/>
          <p:nvPr/>
        </p:nvSpPr>
        <p:spPr>
          <a:xfrm>
            <a:off x="1420813" y="1258888"/>
            <a:ext cx="857250" cy="354013"/>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夸张</a:t>
            </a:r>
            <a:endPar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2" name="TextBox 11"/>
          <p:cNvSpPr txBox="1"/>
          <p:nvPr/>
        </p:nvSpPr>
        <p:spPr>
          <a:xfrm>
            <a:off x="2571750" y="1258888"/>
            <a:ext cx="6072188" cy="354013"/>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1700" b="1" kern="1200" cap="none" spc="0" normalizeH="0" baseline="0" noProof="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突出人和事物的某种特征，便于更好地抒情，增强感染力</a:t>
            </a:r>
            <a:endParaRPr kumimoji="0" lang="zh-CN" altLang="en-US" sz="1700" b="1" kern="1200" cap="none" spc="0" normalizeH="0" baseline="0" noProof="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3" name="TextBox 12"/>
          <p:cNvSpPr txBox="1"/>
          <p:nvPr/>
        </p:nvSpPr>
        <p:spPr>
          <a:xfrm>
            <a:off x="1420813" y="1631950"/>
            <a:ext cx="857250" cy="354013"/>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对偶</a:t>
            </a:r>
            <a:endPar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4" name="TextBox 13"/>
          <p:cNvSpPr txBox="1"/>
          <p:nvPr/>
        </p:nvSpPr>
        <p:spPr>
          <a:xfrm>
            <a:off x="2571750" y="1631950"/>
            <a:ext cx="6072188" cy="354013"/>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1700" b="1" kern="1200" cap="none" spc="0" normalizeH="0" baseline="0" noProof="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形式上整齐对称，节奏分明，语言简练；内容上语意集中含蓄</a:t>
            </a:r>
            <a:endParaRPr kumimoji="0" lang="zh-CN" altLang="en-US" sz="1700" b="1" kern="1200" cap="none" spc="0" normalizeH="0" baseline="0" noProof="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5" name="TextBox 14"/>
          <p:cNvSpPr txBox="1"/>
          <p:nvPr/>
        </p:nvSpPr>
        <p:spPr>
          <a:xfrm>
            <a:off x="1420813" y="2014538"/>
            <a:ext cx="857250" cy="354013"/>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排比</a:t>
            </a:r>
            <a:endPar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6" name="TextBox 15"/>
          <p:cNvSpPr txBox="1"/>
          <p:nvPr/>
        </p:nvSpPr>
        <p:spPr>
          <a:xfrm>
            <a:off x="2571750" y="2014538"/>
            <a:ext cx="6072188" cy="354013"/>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1700" b="1" kern="1200" cap="none" spc="0" normalizeH="0" baseline="0" noProof="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节奏分明，增强气势；突出强调内容</a:t>
            </a:r>
            <a:endParaRPr kumimoji="0" lang="zh-CN" altLang="en-US" sz="1700" b="1" kern="1200" cap="none" spc="0" normalizeH="0" baseline="0" noProof="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7" name="TextBox 16"/>
          <p:cNvSpPr txBox="1"/>
          <p:nvPr/>
        </p:nvSpPr>
        <p:spPr>
          <a:xfrm>
            <a:off x="1420813" y="2398713"/>
            <a:ext cx="857250" cy="354013"/>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反复</a:t>
            </a:r>
            <a:endPar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8" name="TextBox 17"/>
          <p:cNvSpPr txBox="1"/>
          <p:nvPr/>
        </p:nvSpPr>
        <p:spPr>
          <a:xfrm>
            <a:off x="2571750" y="2398713"/>
            <a:ext cx="6072188" cy="354013"/>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1700" b="1" kern="1200" cap="none" spc="0" normalizeH="0" baseline="0" noProof="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突出语意，强调情感；回环往复，一唱三叹；有韵律美</a:t>
            </a:r>
            <a:endParaRPr kumimoji="0" lang="zh-CN" altLang="en-US" sz="1700" b="1" kern="1200" cap="none" spc="0" normalizeH="0" baseline="0" noProof="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9" name="TextBox 18"/>
          <p:cNvSpPr txBox="1"/>
          <p:nvPr/>
        </p:nvSpPr>
        <p:spPr>
          <a:xfrm>
            <a:off x="1420813" y="2781300"/>
            <a:ext cx="857250" cy="354013"/>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设问</a:t>
            </a:r>
            <a:endPar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0" name="TextBox 19"/>
          <p:cNvSpPr txBox="1"/>
          <p:nvPr/>
        </p:nvSpPr>
        <p:spPr>
          <a:xfrm>
            <a:off x="2571750" y="2781300"/>
            <a:ext cx="6072188" cy="354013"/>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1700" b="1" kern="1200" cap="none" spc="0" normalizeH="0" baseline="0" noProof="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引入问题，引起读者注意，思考</a:t>
            </a:r>
            <a:endParaRPr kumimoji="0" lang="zh-CN" altLang="en-US" sz="1700" b="1" kern="1200" cap="none" spc="0" normalizeH="0" baseline="0" noProof="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1" name="TextBox 20"/>
          <p:cNvSpPr txBox="1"/>
          <p:nvPr/>
        </p:nvSpPr>
        <p:spPr>
          <a:xfrm>
            <a:off x="1420813" y="3157538"/>
            <a:ext cx="857250" cy="354013"/>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反问</a:t>
            </a:r>
            <a:endPar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2" name="TextBox 21"/>
          <p:cNvSpPr txBox="1"/>
          <p:nvPr/>
        </p:nvSpPr>
        <p:spPr>
          <a:xfrm>
            <a:off x="2571750" y="3157538"/>
            <a:ext cx="6072188" cy="354013"/>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1700" b="1" kern="1200" cap="none" spc="0" normalizeH="0" baseline="0" noProof="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加强语气，表达强烈情感</a:t>
            </a:r>
            <a:endParaRPr kumimoji="0" lang="zh-CN" altLang="en-US" sz="1700" b="1" kern="1200" cap="none" spc="0" normalizeH="0" baseline="0" noProof="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3" name="TextBox 22"/>
          <p:cNvSpPr txBox="1"/>
          <p:nvPr/>
        </p:nvSpPr>
        <p:spPr>
          <a:xfrm>
            <a:off x="1420813" y="3552825"/>
            <a:ext cx="857250" cy="354013"/>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用典</a:t>
            </a:r>
            <a:endPar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4" name="TextBox 23"/>
          <p:cNvSpPr txBox="1"/>
          <p:nvPr/>
        </p:nvSpPr>
        <p:spPr>
          <a:xfrm>
            <a:off x="2571750" y="3541713"/>
            <a:ext cx="6072188" cy="354013"/>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1700" b="1" kern="1200" cap="none" spc="0" normalizeH="0" baseline="0" noProof="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表达情感含蓄，言简意丰，使语言典雅</a:t>
            </a:r>
            <a:endParaRPr kumimoji="0" lang="zh-CN" altLang="en-US" sz="1700" b="1" kern="1200" cap="none" spc="0" normalizeH="0" baseline="0" noProof="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5" name="TextBox 24"/>
          <p:cNvSpPr txBox="1"/>
          <p:nvPr/>
        </p:nvSpPr>
        <p:spPr>
          <a:xfrm>
            <a:off x="1420813" y="3921125"/>
            <a:ext cx="857250" cy="354013"/>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双关</a:t>
            </a:r>
            <a:endPar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6" name="TextBox 25"/>
          <p:cNvSpPr txBox="1"/>
          <p:nvPr/>
        </p:nvSpPr>
        <p:spPr>
          <a:xfrm>
            <a:off x="1420813" y="4297363"/>
            <a:ext cx="865188" cy="354013"/>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对比</a:t>
            </a:r>
            <a:endPar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7" name="TextBox 26"/>
          <p:cNvSpPr txBox="1"/>
          <p:nvPr/>
        </p:nvSpPr>
        <p:spPr>
          <a:xfrm>
            <a:off x="1420813" y="4668838"/>
            <a:ext cx="857250" cy="354013"/>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反语</a:t>
            </a:r>
            <a:endPar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8" name="左大括号 27"/>
          <p:cNvSpPr/>
          <p:nvPr/>
        </p:nvSpPr>
        <p:spPr>
          <a:xfrm>
            <a:off x="1143000" y="285750"/>
            <a:ext cx="117475" cy="4572000"/>
          </a:xfrm>
          <a:prstGeom prst="leftBrace">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9" name="TextBox 28"/>
          <p:cNvSpPr txBox="1"/>
          <p:nvPr/>
        </p:nvSpPr>
        <p:spPr>
          <a:xfrm>
            <a:off x="2571750" y="3921125"/>
            <a:ext cx="6072188" cy="354013"/>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1700" b="1" kern="1200" cap="none" spc="0" normalizeH="0" baseline="0" noProof="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言在此而意在彼，增加语言容量，表达含蓄、巧妙</a:t>
            </a:r>
            <a:endParaRPr kumimoji="0" lang="zh-CN" altLang="en-US" sz="1700" b="1" kern="1200" cap="none" spc="0" normalizeH="0" baseline="0" noProof="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30" name="TextBox 29"/>
          <p:cNvSpPr txBox="1"/>
          <p:nvPr/>
        </p:nvSpPr>
        <p:spPr>
          <a:xfrm>
            <a:off x="2571750" y="4297363"/>
            <a:ext cx="6072188" cy="354013"/>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1700" b="1" kern="1200" cap="none" spc="0" normalizeH="0" baseline="0" noProof="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加强语气，表达强烈情感</a:t>
            </a:r>
            <a:endParaRPr kumimoji="0" lang="zh-CN" altLang="en-US" sz="1700" b="1" kern="1200" cap="none" spc="0" normalizeH="0" baseline="0" noProof="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31" name="TextBox 30"/>
          <p:cNvSpPr txBox="1"/>
          <p:nvPr/>
        </p:nvSpPr>
        <p:spPr>
          <a:xfrm>
            <a:off x="2571750" y="4668838"/>
            <a:ext cx="6072188" cy="354013"/>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1700" b="1" kern="1200" cap="none" spc="0" normalizeH="0" baseline="0" noProof="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加强语气，表达强烈情感</a:t>
            </a:r>
            <a:endParaRPr kumimoji="0" lang="zh-CN" altLang="en-US" sz="1700" b="1" kern="1200" cap="none" spc="0" normalizeH="0" baseline="0" noProof="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additive="base">
                                        <p:cTn id="37" dur="500" fill="hold"/>
                                        <p:tgtEl>
                                          <p:spTgt spid="16"/>
                                        </p:tgtEl>
                                        <p:attrNameLst>
                                          <p:attrName>ppt_x</p:attrName>
                                        </p:attrNameLst>
                                      </p:cBhvr>
                                      <p:tavLst>
                                        <p:tav tm="0">
                                          <p:val>
                                            <p:strVal val="#ppt_x"/>
                                          </p:val>
                                        </p:tav>
                                        <p:tav tm="100000">
                                          <p:val>
                                            <p:strVal val="#ppt_x"/>
                                          </p:val>
                                        </p:tav>
                                      </p:tavLst>
                                    </p:anim>
                                    <p:anim calcmode="lin" valueType="num">
                                      <p:cBhvr additive="base">
                                        <p:cTn id="3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anim calcmode="lin" valueType="num">
                                      <p:cBhvr additive="base">
                                        <p:cTn id="43" dur="500" fill="hold"/>
                                        <p:tgtEl>
                                          <p:spTgt spid="18"/>
                                        </p:tgtEl>
                                        <p:attrNameLst>
                                          <p:attrName>ppt_x</p:attrName>
                                        </p:attrNameLst>
                                      </p:cBhvr>
                                      <p:tavLst>
                                        <p:tav tm="0">
                                          <p:val>
                                            <p:strVal val="#ppt_x"/>
                                          </p:val>
                                        </p:tav>
                                        <p:tav tm="100000">
                                          <p:val>
                                            <p:strVal val="#ppt_x"/>
                                          </p:val>
                                        </p:tav>
                                      </p:tavLst>
                                    </p:anim>
                                    <p:anim calcmode="lin" valueType="num">
                                      <p:cBhvr additive="base">
                                        <p:cTn id="4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0"/>
                                        </p:tgtEl>
                                        <p:attrNameLst>
                                          <p:attrName>style.visibility</p:attrName>
                                        </p:attrNameLst>
                                      </p:cBhvr>
                                      <p:to>
                                        <p:strVal val="visible"/>
                                      </p:to>
                                    </p:set>
                                    <p:anim calcmode="lin" valueType="num">
                                      <p:cBhvr additive="base">
                                        <p:cTn id="49" dur="500" fill="hold"/>
                                        <p:tgtEl>
                                          <p:spTgt spid="20"/>
                                        </p:tgtEl>
                                        <p:attrNameLst>
                                          <p:attrName>ppt_x</p:attrName>
                                        </p:attrNameLst>
                                      </p:cBhvr>
                                      <p:tavLst>
                                        <p:tav tm="0">
                                          <p:val>
                                            <p:strVal val="#ppt_x"/>
                                          </p:val>
                                        </p:tav>
                                        <p:tav tm="100000">
                                          <p:val>
                                            <p:strVal val="#ppt_x"/>
                                          </p:val>
                                        </p:tav>
                                      </p:tavLst>
                                    </p:anim>
                                    <p:anim calcmode="lin" valueType="num">
                                      <p:cBhvr additive="base">
                                        <p:cTn id="5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2"/>
                                        </p:tgtEl>
                                        <p:attrNameLst>
                                          <p:attrName>style.visibility</p:attrName>
                                        </p:attrNameLst>
                                      </p:cBhvr>
                                      <p:to>
                                        <p:strVal val="visible"/>
                                      </p:to>
                                    </p:set>
                                    <p:anim calcmode="lin" valueType="num">
                                      <p:cBhvr additive="base">
                                        <p:cTn id="55" dur="500" fill="hold"/>
                                        <p:tgtEl>
                                          <p:spTgt spid="22"/>
                                        </p:tgtEl>
                                        <p:attrNameLst>
                                          <p:attrName>ppt_x</p:attrName>
                                        </p:attrNameLst>
                                      </p:cBhvr>
                                      <p:tavLst>
                                        <p:tav tm="0">
                                          <p:val>
                                            <p:strVal val="#ppt_x"/>
                                          </p:val>
                                        </p:tav>
                                        <p:tav tm="100000">
                                          <p:val>
                                            <p:strVal val="#ppt_x"/>
                                          </p:val>
                                        </p:tav>
                                      </p:tavLst>
                                    </p:anim>
                                    <p:anim calcmode="lin" valueType="num">
                                      <p:cBhvr additive="base">
                                        <p:cTn id="5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4"/>
                                        </p:tgtEl>
                                        <p:attrNameLst>
                                          <p:attrName>style.visibility</p:attrName>
                                        </p:attrNameLst>
                                      </p:cBhvr>
                                      <p:to>
                                        <p:strVal val="visible"/>
                                      </p:to>
                                    </p:set>
                                    <p:anim calcmode="lin" valueType="num">
                                      <p:cBhvr additive="base">
                                        <p:cTn id="61" dur="500" fill="hold"/>
                                        <p:tgtEl>
                                          <p:spTgt spid="24"/>
                                        </p:tgtEl>
                                        <p:attrNameLst>
                                          <p:attrName>ppt_x</p:attrName>
                                        </p:attrNameLst>
                                      </p:cBhvr>
                                      <p:tavLst>
                                        <p:tav tm="0">
                                          <p:val>
                                            <p:strVal val="#ppt_x"/>
                                          </p:val>
                                        </p:tav>
                                        <p:tav tm="100000">
                                          <p:val>
                                            <p:strVal val="#ppt_x"/>
                                          </p:val>
                                        </p:tav>
                                      </p:tavLst>
                                    </p:anim>
                                    <p:anim calcmode="lin" valueType="num">
                                      <p:cBhvr additive="base">
                                        <p:cTn id="6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9"/>
                                        </p:tgtEl>
                                        <p:attrNameLst>
                                          <p:attrName>style.visibility</p:attrName>
                                        </p:attrNameLst>
                                      </p:cBhvr>
                                      <p:to>
                                        <p:strVal val="visible"/>
                                      </p:to>
                                    </p:set>
                                    <p:anim calcmode="lin" valueType="num">
                                      <p:cBhvr additive="base">
                                        <p:cTn id="67" dur="500" fill="hold"/>
                                        <p:tgtEl>
                                          <p:spTgt spid="29"/>
                                        </p:tgtEl>
                                        <p:attrNameLst>
                                          <p:attrName>ppt_x</p:attrName>
                                        </p:attrNameLst>
                                      </p:cBhvr>
                                      <p:tavLst>
                                        <p:tav tm="0">
                                          <p:val>
                                            <p:strVal val="#ppt_x"/>
                                          </p:val>
                                        </p:tav>
                                        <p:tav tm="100000">
                                          <p:val>
                                            <p:strVal val="#ppt_x"/>
                                          </p:val>
                                        </p:tav>
                                      </p:tavLst>
                                    </p:anim>
                                    <p:anim calcmode="lin" valueType="num">
                                      <p:cBhvr additive="base">
                                        <p:cTn id="6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0"/>
                                        </p:tgtEl>
                                        <p:attrNameLst>
                                          <p:attrName>style.visibility</p:attrName>
                                        </p:attrNameLst>
                                      </p:cBhvr>
                                      <p:to>
                                        <p:strVal val="visible"/>
                                      </p:to>
                                    </p:set>
                                    <p:anim calcmode="lin" valueType="num">
                                      <p:cBhvr additive="base">
                                        <p:cTn id="73" dur="500" fill="hold"/>
                                        <p:tgtEl>
                                          <p:spTgt spid="30"/>
                                        </p:tgtEl>
                                        <p:attrNameLst>
                                          <p:attrName>ppt_x</p:attrName>
                                        </p:attrNameLst>
                                      </p:cBhvr>
                                      <p:tavLst>
                                        <p:tav tm="0">
                                          <p:val>
                                            <p:strVal val="#ppt_x"/>
                                          </p:val>
                                        </p:tav>
                                        <p:tav tm="100000">
                                          <p:val>
                                            <p:strVal val="#ppt_x"/>
                                          </p:val>
                                        </p:tav>
                                      </p:tavLst>
                                    </p:anim>
                                    <p:anim calcmode="lin" valueType="num">
                                      <p:cBhvr additive="base">
                                        <p:cTn id="74"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1"/>
                                        </p:tgtEl>
                                        <p:attrNameLst>
                                          <p:attrName>style.visibility</p:attrName>
                                        </p:attrNameLst>
                                      </p:cBhvr>
                                      <p:to>
                                        <p:strVal val="visible"/>
                                      </p:to>
                                    </p:set>
                                    <p:anim calcmode="lin" valueType="num">
                                      <p:cBhvr additive="base">
                                        <p:cTn id="79" dur="500" fill="hold"/>
                                        <p:tgtEl>
                                          <p:spTgt spid="31"/>
                                        </p:tgtEl>
                                        <p:attrNameLst>
                                          <p:attrName>ppt_x</p:attrName>
                                        </p:attrNameLst>
                                      </p:cBhvr>
                                      <p:tavLst>
                                        <p:tav tm="0">
                                          <p:val>
                                            <p:strVal val="#ppt_x"/>
                                          </p:val>
                                        </p:tav>
                                        <p:tav tm="100000">
                                          <p:val>
                                            <p:strVal val="#ppt_x"/>
                                          </p:val>
                                        </p:tav>
                                      </p:tavLst>
                                    </p:anim>
                                    <p:anim calcmode="lin" valueType="num">
                                      <p:cBhvr additive="base">
                                        <p:cTn id="80"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0" grpId="0" animBg="1"/>
      <p:bldP spid="12" grpId="0" animBg="1"/>
      <p:bldP spid="14" grpId="0" animBg="1"/>
      <p:bldP spid="16" grpId="0" animBg="1"/>
      <p:bldP spid="18" grpId="0" animBg="1"/>
      <p:bldP spid="20" grpId="0" animBg="1"/>
      <p:bldP spid="22" grpId="0" animBg="1"/>
      <p:bldP spid="24" grpId="0" animBg="1"/>
      <p:bldP spid="29" grpId="0" animBg="1"/>
      <p:bldP spid="30" grpId="0" animBg="1"/>
      <p:bldP spid="3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7" name="文本框 13315"/>
          <p:cNvSpPr txBox="1"/>
          <p:nvPr/>
        </p:nvSpPr>
        <p:spPr>
          <a:xfrm>
            <a:off x="441960" y="1127443"/>
            <a:ext cx="6858000" cy="3230245"/>
          </a:xfrm>
          <a:prstGeom prst="rect">
            <a:avLst/>
          </a:prstGeom>
          <a:noFill/>
          <a:ln w="9525">
            <a:noFill/>
          </a:ln>
        </p:spPr>
        <p:txBody>
          <a:bodyPr anchor="t">
            <a:spAutoFit/>
          </a:bodyPr>
          <a:p>
            <a:pPr>
              <a:spcBef>
                <a:spcPct val="50000"/>
              </a:spcBef>
            </a:pPr>
            <a:r>
              <a:rPr lang="en-US" altLang="zh-CN" sz="2400" b="1" dirty="0">
                <a:latin typeface="Arial" panose="020B0604020202020204" pitchFamily="34" charset="0"/>
                <a:ea typeface="宋体" panose="02010600030101010101" pitchFamily="2" charset="-122"/>
              </a:rPr>
              <a:t>1</a:t>
            </a:r>
            <a:r>
              <a:rPr lang="zh-CN" altLang="en-US" sz="2400" b="1" dirty="0">
                <a:latin typeface="Arial" panose="020B0604020202020204" pitchFamily="34" charset="0"/>
                <a:ea typeface="宋体" panose="02010600030101010101" pitchFamily="2" charset="-122"/>
              </a:rPr>
              <a:t>、遥望洞庭山水色，白银盘里一青螺 </a:t>
            </a:r>
            <a:endParaRPr lang="zh-CN" altLang="en-US" sz="2400" b="1" dirty="0">
              <a:latin typeface="Arial" panose="020B0604020202020204" pitchFamily="34" charset="0"/>
              <a:ea typeface="宋体" panose="02010600030101010101" pitchFamily="2" charset="-122"/>
            </a:endParaRPr>
          </a:p>
          <a:p>
            <a:pPr>
              <a:spcBef>
                <a:spcPct val="50000"/>
              </a:spcBef>
            </a:pPr>
            <a:r>
              <a:rPr lang="en-US" altLang="zh-CN" sz="2400" b="1" dirty="0">
                <a:latin typeface="Arial" panose="020B0604020202020204" pitchFamily="34" charset="0"/>
                <a:ea typeface="宋体" panose="02010600030101010101" pitchFamily="2" charset="-122"/>
              </a:rPr>
              <a:t>2</a:t>
            </a:r>
            <a:r>
              <a:rPr lang="zh-CN" altLang="en-US" sz="2400" b="1" dirty="0">
                <a:latin typeface="Arial" panose="020B0604020202020204" pitchFamily="34" charset="0"/>
                <a:ea typeface="宋体" panose="02010600030101010101" pitchFamily="2" charset="-122"/>
              </a:rPr>
              <a:t>、知否，知否？应是绿肥红瘦 </a:t>
            </a:r>
            <a:endParaRPr lang="zh-CN" altLang="en-US" sz="2400" b="1" dirty="0">
              <a:latin typeface="Arial" panose="020B0604020202020204" pitchFamily="34" charset="0"/>
              <a:ea typeface="宋体" panose="02010600030101010101" pitchFamily="2" charset="-122"/>
            </a:endParaRPr>
          </a:p>
          <a:p>
            <a:pPr>
              <a:spcBef>
                <a:spcPct val="50000"/>
              </a:spcBef>
            </a:pPr>
            <a:r>
              <a:rPr lang="en-US" altLang="zh-CN" sz="2400" b="1" dirty="0">
                <a:latin typeface="Arial" panose="020B0604020202020204" pitchFamily="34" charset="0"/>
                <a:ea typeface="宋体" panose="02010600030101010101" pitchFamily="2" charset="-122"/>
              </a:rPr>
              <a:t>3</a:t>
            </a:r>
            <a:r>
              <a:rPr lang="zh-CN" altLang="en-US" sz="2400" b="1" dirty="0">
                <a:latin typeface="Arial" panose="020B0604020202020204" pitchFamily="34" charset="0"/>
                <a:ea typeface="宋体" panose="02010600030101010101" pitchFamily="2" charset="-122"/>
              </a:rPr>
              <a:t>、霜禽欲下先偷眼，粉蝶如知合断魂 </a:t>
            </a:r>
            <a:endParaRPr lang="zh-CN" altLang="en-US" sz="2400" b="1" dirty="0">
              <a:latin typeface="Arial" panose="020B0604020202020204" pitchFamily="34" charset="0"/>
              <a:ea typeface="宋体" panose="02010600030101010101" pitchFamily="2" charset="-122"/>
            </a:endParaRPr>
          </a:p>
          <a:p>
            <a:pPr>
              <a:spcBef>
                <a:spcPct val="50000"/>
              </a:spcBef>
            </a:pPr>
            <a:r>
              <a:rPr lang="en-US" altLang="zh-CN" sz="2400" b="1" dirty="0">
                <a:latin typeface="Arial" panose="020B0604020202020204" pitchFamily="34" charset="0"/>
                <a:ea typeface="宋体" panose="02010600030101010101" pitchFamily="2" charset="-122"/>
              </a:rPr>
              <a:t>4</a:t>
            </a:r>
            <a:r>
              <a:rPr lang="zh-CN" altLang="en-US" sz="2400" b="1" dirty="0">
                <a:latin typeface="Arial" panose="020B0604020202020204" pitchFamily="34" charset="0"/>
                <a:ea typeface="宋体" panose="02010600030101010101" pitchFamily="2" charset="-122"/>
              </a:rPr>
              <a:t>、问人间谁是英雄？有酾酒临江，横槊曹公。 </a:t>
            </a:r>
            <a:endParaRPr lang="zh-CN" altLang="en-US" sz="2400" b="1" dirty="0">
              <a:latin typeface="Arial" panose="020B0604020202020204" pitchFamily="34" charset="0"/>
              <a:ea typeface="宋体" panose="02010600030101010101" pitchFamily="2" charset="-122"/>
            </a:endParaRPr>
          </a:p>
          <a:p>
            <a:pPr>
              <a:spcBef>
                <a:spcPct val="50000"/>
              </a:spcBef>
            </a:pPr>
            <a:r>
              <a:rPr lang="en-US" altLang="zh-CN" sz="2400" b="1" dirty="0">
                <a:latin typeface="Arial" panose="020B0604020202020204" pitchFamily="34" charset="0"/>
                <a:ea typeface="宋体" panose="02010600030101010101" pitchFamily="2" charset="-122"/>
              </a:rPr>
              <a:t>5</a:t>
            </a:r>
            <a:r>
              <a:rPr lang="zh-CN" altLang="en-US" sz="2400" b="1" dirty="0">
                <a:latin typeface="Arial" panose="020B0604020202020204" pitchFamily="34" charset="0"/>
                <a:ea typeface="宋体" panose="02010600030101010101" pitchFamily="2" charset="-122"/>
              </a:rPr>
              <a:t>、江东弟子今虽在，肯为君王卷土来？</a:t>
            </a:r>
            <a:endParaRPr lang="zh-CN" altLang="en-US" sz="2400" b="1" dirty="0">
              <a:latin typeface="Arial" panose="020B0604020202020204" pitchFamily="34" charset="0"/>
              <a:ea typeface="宋体" panose="02010600030101010101" pitchFamily="2" charset="-122"/>
            </a:endParaRPr>
          </a:p>
          <a:p>
            <a:pPr>
              <a:spcBef>
                <a:spcPct val="50000"/>
              </a:spcBef>
            </a:pPr>
            <a:r>
              <a:rPr lang="en-US" altLang="zh-CN" sz="2400" b="1" dirty="0">
                <a:latin typeface="Arial" panose="020B0604020202020204" pitchFamily="34" charset="0"/>
                <a:ea typeface="宋体" panose="02010600030101010101" pitchFamily="2" charset="-122"/>
              </a:rPr>
              <a:t>6</a:t>
            </a:r>
            <a:r>
              <a:rPr lang="zh-CN" altLang="en-US" sz="2400" b="1" dirty="0">
                <a:latin typeface="Arial" panose="020B0604020202020204" pitchFamily="34" charset="0"/>
                <a:ea typeface="宋体" panose="02010600030101010101" pitchFamily="2" charset="-122"/>
              </a:rPr>
              <a:t>、枯藤老树昏鸦，小桥流水人家，古道西风瘦马</a:t>
            </a:r>
            <a:endParaRPr lang="zh-CN" altLang="en-US" sz="2400" b="1" dirty="0">
              <a:latin typeface="Arial" panose="020B0604020202020204" pitchFamily="34" charset="0"/>
              <a:ea typeface="宋体" panose="02010600030101010101" pitchFamily="2" charset="-122"/>
            </a:endParaRPr>
          </a:p>
        </p:txBody>
      </p:sp>
      <p:sp>
        <p:nvSpPr>
          <p:cNvPr id="13317" name="文本框 13316"/>
          <p:cNvSpPr txBox="1"/>
          <p:nvPr/>
        </p:nvSpPr>
        <p:spPr>
          <a:xfrm>
            <a:off x="7272973" y="1127522"/>
            <a:ext cx="701279" cy="391160"/>
          </a:xfrm>
          <a:prstGeom prst="rect">
            <a:avLst/>
          </a:prstGeom>
          <a:solidFill>
            <a:schemeClr val="accent1"/>
          </a:solidFill>
          <a:ln w="9525" cap="flat" cmpd="sng">
            <a:solidFill>
              <a:schemeClr val="tx1"/>
            </a:solidFill>
            <a:prstDash val="solid"/>
            <a:miter/>
            <a:headEnd type="none" w="med" len="med"/>
            <a:tailEnd type="none" w="med" len="med"/>
          </a:ln>
        </p:spPr>
        <p:txBody>
          <a:bodyPr anchor="t">
            <a:spAutoFit/>
          </a:bodyPr>
          <a:p>
            <a:pPr>
              <a:spcBef>
                <a:spcPct val="50000"/>
              </a:spcBef>
            </a:pPr>
            <a:r>
              <a:rPr lang="zh-CN" altLang="en-US" sz="1950" b="1" dirty="0">
                <a:solidFill>
                  <a:schemeClr val="bg1"/>
                </a:solidFill>
                <a:latin typeface="微软雅黑" panose="020B0503020204020204" pitchFamily="34" charset="-122"/>
                <a:ea typeface="微软雅黑" panose="020B0503020204020204" pitchFamily="34" charset="-122"/>
              </a:rPr>
              <a:t>比喻</a:t>
            </a:r>
            <a:endParaRPr lang="zh-CN" altLang="en-US" sz="1950" b="1" dirty="0">
              <a:solidFill>
                <a:schemeClr val="bg1"/>
              </a:solidFill>
              <a:latin typeface="微软雅黑" panose="020B0503020204020204" pitchFamily="34" charset="-122"/>
              <a:ea typeface="微软雅黑" panose="020B0503020204020204" pitchFamily="34" charset="-122"/>
            </a:endParaRPr>
          </a:p>
        </p:txBody>
      </p:sp>
      <p:sp>
        <p:nvSpPr>
          <p:cNvPr id="13318" name="文本框 13317"/>
          <p:cNvSpPr txBox="1"/>
          <p:nvPr/>
        </p:nvSpPr>
        <p:spPr>
          <a:xfrm>
            <a:off x="7272973" y="1649730"/>
            <a:ext cx="701279" cy="391160"/>
          </a:xfrm>
          <a:prstGeom prst="rect">
            <a:avLst/>
          </a:prstGeom>
          <a:solidFill>
            <a:schemeClr val="accent1"/>
          </a:solidFill>
          <a:ln w="9525" cap="flat" cmpd="sng">
            <a:solidFill>
              <a:schemeClr val="tx1"/>
            </a:solidFill>
            <a:prstDash val="solid"/>
            <a:miter/>
            <a:headEnd type="none" w="med" len="med"/>
            <a:tailEnd type="none" w="med" len="med"/>
          </a:ln>
        </p:spPr>
        <p:txBody>
          <a:bodyPr anchor="t">
            <a:spAutoFit/>
          </a:bodyPr>
          <a:p>
            <a:pPr lvl="0" algn="l">
              <a:spcBef>
                <a:spcPct val="50000"/>
              </a:spcBef>
              <a:buClrTx/>
              <a:buSzTx/>
              <a:buFontTx/>
            </a:pPr>
            <a:r>
              <a:rPr lang="zh-CN" altLang="en-US" sz="1950" b="1" dirty="0">
                <a:solidFill>
                  <a:schemeClr val="bg1"/>
                </a:solidFill>
                <a:latin typeface="微软雅黑" panose="020B0503020204020204" pitchFamily="34" charset="-122"/>
                <a:ea typeface="微软雅黑" panose="020B0503020204020204" pitchFamily="34" charset="-122"/>
                <a:sym typeface="+mn-ea"/>
              </a:rPr>
              <a:t>借代</a:t>
            </a:r>
            <a:endParaRPr lang="zh-CN" altLang="en-US" sz="1950" b="1" dirty="0">
              <a:solidFill>
                <a:schemeClr val="bg1"/>
              </a:solidFill>
              <a:latin typeface="微软雅黑" panose="020B0503020204020204" pitchFamily="34" charset="-122"/>
              <a:ea typeface="微软雅黑" panose="020B0503020204020204" pitchFamily="34" charset="-122"/>
              <a:sym typeface="+mn-ea"/>
            </a:endParaRPr>
          </a:p>
        </p:txBody>
      </p:sp>
      <p:sp>
        <p:nvSpPr>
          <p:cNvPr id="13319" name="文本框 13318"/>
          <p:cNvSpPr txBox="1"/>
          <p:nvPr/>
        </p:nvSpPr>
        <p:spPr>
          <a:xfrm>
            <a:off x="7272973" y="2266712"/>
            <a:ext cx="701279" cy="391160"/>
          </a:xfrm>
          <a:prstGeom prst="rect">
            <a:avLst/>
          </a:prstGeom>
          <a:solidFill>
            <a:schemeClr val="accent1"/>
          </a:solidFill>
          <a:ln w="9525" cap="flat" cmpd="sng">
            <a:solidFill>
              <a:schemeClr val="tx1"/>
            </a:solidFill>
            <a:prstDash val="solid"/>
            <a:miter/>
            <a:headEnd type="none" w="med" len="med"/>
            <a:tailEnd type="none" w="med" len="med"/>
          </a:ln>
        </p:spPr>
        <p:txBody>
          <a:bodyPr anchor="t">
            <a:spAutoFit/>
          </a:bodyPr>
          <a:p>
            <a:pPr lvl="0" algn="l">
              <a:spcBef>
                <a:spcPct val="50000"/>
              </a:spcBef>
              <a:buClrTx/>
              <a:buSzTx/>
              <a:buFontTx/>
            </a:pPr>
            <a:r>
              <a:rPr lang="zh-CN" altLang="en-US" sz="1950" b="1" dirty="0">
                <a:solidFill>
                  <a:schemeClr val="bg1"/>
                </a:solidFill>
                <a:latin typeface="微软雅黑" panose="020B0503020204020204" pitchFamily="34" charset="-122"/>
                <a:ea typeface="微软雅黑" panose="020B0503020204020204" pitchFamily="34" charset="-122"/>
                <a:sym typeface="+mn-ea"/>
              </a:rPr>
              <a:t>比拟</a:t>
            </a:r>
            <a:endParaRPr lang="zh-CN" altLang="en-US" sz="1950" b="1" dirty="0">
              <a:solidFill>
                <a:schemeClr val="bg1"/>
              </a:solidFill>
              <a:latin typeface="微软雅黑" panose="020B0503020204020204" pitchFamily="34" charset="-122"/>
              <a:ea typeface="微软雅黑" panose="020B0503020204020204" pitchFamily="34" charset="-122"/>
              <a:sym typeface="+mn-ea"/>
            </a:endParaRPr>
          </a:p>
        </p:txBody>
      </p:sp>
      <p:sp>
        <p:nvSpPr>
          <p:cNvPr id="13320" name="文本框 13319"/>
          <p:cNvSpPr txBox="1"/>
          <p:nvPr/>
        </p:nvSpPr>
        <p:spPr>
          <a:xfrm>
            <a:off x="7273529" y="2792016"/>
            <a:ext cx="701278" cy="391160"/>
          </a:xfrm>
          <a:prstGeom prst="rect">
            <a:avLst/>
          </a:prstGeom>
          <a:solidFill>
            <a:schemeClr val="accent1"/>
          </a:solidFill>
          <a:ln w="9525" cap="flat" cmpd="sng">
            <a:solidFill>
              <a:schemeClr val="tx1"/>
            </a:solidFill>
            <a:prstDash val="solid"/>
            <a:miter/>
            <a:headEnd type="none" w="med" len="med"/>
            <a:tailEnd type="none" w="med" len="med"/>
          </a:ln>
        </p:spPr>
        <p:txBody>
          <a:bodyPr anchor="t">
            <a:spAutoFit/>
          </a:bodyPr>
          <a:p>
            <a:pPr lvl="0" algn="l">
              <a:spcBef>
                <a:spcPct val="50000"/>
              </a:spcBef>
              <a:buClrTx/>
              <a:buSzTx/>
              <a:buFontTx/>
            </a:pPr>
            <a:r>
              <a:rPr lang="zh-CN" altLang="en-US" sz="1950" b="1" dirty="0">
                <a:solidFill>
                  <a:schemeClr val="bg1"/>
                </a:solidFill>
                <a:latin typeface="微软雅黑" panose="020B0503020204020204" pitchFamily="34" charset="-122"/>
                <a:ea typeface="微软雅黑" panose="020B0503020204020204" pitchFamily="34" charset="-122"/>
                <a:sym typeface="+mn-ea"/>
              </a:rPr>
              <a:t>设问</a:t>
            </a:r>
            <a:endParaRPr lang="zh-CN" altLang="en-US" sz="1950" b="1" dirty="0">
              <a:solidFill>
                <a:schemeClr val="bg1"/>
              </a:solidFill>
              <a:latin typeface="微软雅黑" panose="020B0503020204020204" pitchFamily="34" charset="-122"/>
              <a:ea typeface="微软雅黑" panose="020B0503020204020204" pitchFamily="34" charset="-122"/>
              <a:sym typeface="+mn-ea"/>
            </a:endParaRPr>
          </a:p>
        </p:txBody>
      </p:sp>
      <p:sp>
        <p:nvSpPr>
          <p:cNvPr id="13321" name="文本框 13320"/>
          <p:cNvSpPr txBox="1"/>
          <p:nvPr/>
        </p:nvSpPr>
        <p:spPr>
          <a:xfrm>
            <a:off x="7272973" y="3302080"/>
            <a:ext cx="701279" cy="391160"/>
          </a:xfrm>
          <a:prstGeom prst="rect">
            <a:avLst/>
          </a:prstGeom>
          <a:solidFill>
            <a:schemeClr val="accent1"/>
          </a:solidFill>
          <a:ln w="9525" cap="flat" cmpd="sng">
            <a:solidFill>
              <a:schemeClr val="tx1"/>
            </a:solidFill>
            <a:prstDash val="solid"/>
            <a:miter/>
            <a:headEnd type="none" w="med" len="med"/>
            <a:tailEnd type="none" w="med" len="med"/>
          </a:ln>
        </p:spPr>
        <p:txBody>
          <a:bodyPr anchor="t">
            <a:spAutoFit/>
          </a:bodyPr>
          <a:p>
            <a:pPr lvl="0" algn="l">
              <a:spcBef>
                <a:spcPct val="50000"/>
              </a:spcBef>
              <a:buClrTx/>
              <a:buSzTx/>
              <a:buFontTx/>
            </a:pPr>
            <a:r>
              <a:rPr lang="zh-CN" altLang="en-US" sz="1950" b="1" dirty="0">
                <a:solidFill>
                  <a:schemeClr val="bg1"/>
                </a:solidFill>
                <a:latin typeface="微软雅黑" panose="020B0503020204020204" pitchFamily="34" charset="-122"/>
                <a:ea typeface="微软雅黑" panose="020B0503020204020204" pitchFamily="34" charset="-122"/>
                <a:sym typeface="+mn-ea"/>
              </a:rPr>
              <a:t>反问</a:t>
            </a:r>
            <a:endParaRPr lang="zh-CN" altLang="en-US" sz="1950" b="1" dirty="0">
              <a:solidFill>
                <a:schemeClr val="bg1"/>
              </a:solidFill>
              <a:latin typeface="微软雅黑" panose="020B0503020204020204" pitchFamily="34" charset="-122"/>
              <a:ea typeface="微软雅黑" panose="020B0503020204020204" pitchFamily="34" charset="-122"/>
              <a:sym typeface="+mn-ea"/>
            </a:endParaRPr>
          </a:p>
        </p:txBody>
      </p:sp>
      <p:sp>
        <p:nvSpPr>
          <p:cNvPr id="13322" name="文本框 13321"/>
          <p:cNvSpPr txBox="1"/>
          <p:nvPr/>
        </p:nvSpPr>
        <p:spPr>
          <a:xfrm>
            <a:off x="7299643" y="3885883"/>
            <a:ext cx="701279" cy="391160"/>
          </a:xfrm>
          <a:prstGeom prst="rect">
            <a:avLst/>
          </a:prstGeom>
          <a:solidFill>
            <a:schemeClr val="accent1"/>
          </a:solidFill>
          <a:ln w="9525" cap="flat" cmpd="sng">
            <a:solidFill>
              <a:schemeClr val="tx1"/>
            </a:solidFill>
            <a:prstDash val="solid"/>
            <a:miter/>
            <a:headEnd type="none" w="med" len="med"/>
            <a:tailEnd type="none" w="med" len="med"/>
          </a:ln>
        </p:spPr>
        <p:txBody>
          <a:bodyPr anchor="t">
            <a:spAutoFit/>
          </a:bodyPr>
          <a:p>
            <a:pPr lvl="0" algn="l">
              <a:spcBef>
                <a:spcPct val="50000"/>
              </a:spcBef>
              <a:buClrTx/>
              <a:buSzTx/>
              <a:buFontTx/>
            </a:pPr>
            <a:r>
              <a:rPr lang="zh-CN" altLang="en-US" sz="1950" b="1" dirty="0">
                <a:solidFill>
                  <a:schemeClr val="bg1"/>
                </a:solidFill>
                <a:latin typeface="微软雅黑" panose="020B0503020204020204" pitchFamily="34" charset="-122"/>
                <a:ea typeface="微软雅黑" panose="020B0503020204020204" pitchFamily="34" charset="-122"/>
                <a:sym typeface="+mn-ea"/>
              </a:rPr>
              <a:t>排比</a:t>
            </a:r>
            <a:endParaRPr lang="zh-CN" altLang="en-US" sz="1950" b="1" dirty="0">
              <a:solidFill>
                <a:schemeClr val="bg1"/>
              </a:solidFill>
              <a:latin typeface="微软雅黑" panose="020B0503020204020204" pitchFamily="34" charset="-122"/>
              <a:ea typeface="微软雅黑" panose="020B0503020204020204" pitchFamily="34" charset="-122"/>
              <a:sym typeface="+mn-ea"/>
            </a:endParaRPr>
          </a:p>
        </p:txBody>
      </p:sp>
      <p:sp>
        <p:nvSpPr>
          <p:cNvPr id="2" name="文本框 1"/>
          <p:cNvSpPr txBox="1"/>
          <p:nvPr/>
        </p:nvSpPr>
        <p:spPr>
          <a:xfrm>
            <a:off x="562610" y="217170"/>
            <a:ext cx="3975735" cy="506730"/>
          </a:xfrm>
          <a:prstGeom prst="rect">
            <a:avLst/>
          </a:prstGeom>
          <a:noFill/>
        </p:spPr>
        <p:txBody>
          <a:bodyPr wrap="none" rtlCol="0">
            <a:spAutoFit/>
          </a:bodyPr>
          <a:p>
            <a:pPr algn="l"/>
            <a:r>
              <a:rPr lang="zh-CN" altLang="en-US" sz="2700" b="1" dirty="0">
                <a:sym typeface="+mn-ea"/>
              </a:rPr>
              <a:t>辨析下列句子的修辞手法</a:t>
            </a:r>
            <a:endParaRPr lang="zh-CN" altLang="en-US" sz="2700" b="1" dirty="0">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317"/>
                                        </p:tgtEl>
                                        <p:attrNameLst>
                                          <p:attrName>style.visibility</p:attrName>
                                        </p:attrNameLst>
                                      </p:cBhvr>
                                      <p:to>
                                        <p:strVal val="visible"/>
                                      </p:to>
                                    </p:set>
                                    <p:animEffect transition="in" filter="blinds(horizontal)">
                                      <p:cBhvr>
                                        <p:cTn id="7" dur="500"/>
                                        <p:tgtEl>
                                          <p:spTgt spid="1331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318"/>
                                        </p:tgtEl>
                                        <p:attrNameLst>
                                          <p:attrName>style.visibility</p:attrName>
                                        </p:attrNameLst>
                                      </p:cBhvr>
                                      <p:to>
                                        <p:strVal val="visible"/>
                                      </p:to>
                                    </p:set>
                                    <p:animEffect transition="in" filter="blinds(horizontal)">
                                      <p:cBhvr>
                                        <p:cTn id="12" dur="500"/>
                                        <p:tgtEl>
                                          <p:spTgt spid="1331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3319"/>
                                        </p:tgtEl>
                                        <p:attrNameLst>
                                          <p:attrName>style.visibility</p:attrName>
                                        </p:attrNameLst>
                                      </p:cBhvr>
                                      <p:to>
                                        <p:strVal val="visible"/>
                                      </p:to>
                                    </p:set>
                                    <p:animEffect transition="in" filter="blinds(horizontal)">
                                      <p:cBhvr>
                                        <p:cTn id="17" dur="500"/>
                                        <p:tgtEl>
                                          <p:spTgt spid="1331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3320"/>
                                        </p:tgtEl>
                                        <p:attrNameLst>
                                          <p:attrName>style.visibility</p:attrName>
                                        </p:attrNameLst>
                                      </p:cBhvr>
                                      <p:to>
                                        <p:strVal val="visible"/>
                                      </p:to>
                                    </p:set>
                                    <p:animEffect transition="in" filter="blinds(horizontal)">
                                      <p:cBhvr>
                                        <p:cTn id="22" dur="500"/>
                                        <p:tgtEl>
                                          <p:spTgt spid="1332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3321"/>
                                        </p:tgtEl>
                                        <p:attrNameLst>
                                          <p:attrName>style.visibility</p:attrName>
                                        </p:attrNameLst>
                                      </p:cBhvr>
                                      <p:to>
                                        <p:strVal val="visible"/>
                                      </p:to>
                                    </p:set>
                                    <p:animEffect transition="in" filter="blinds(horizontal)">
                                      <p:cBhvr>
                                        <p:cTn id="27" dur="500"/>
                                        <p:tgtEl>
                                          <p:spTgt spid="13321"/>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3322"/>
                                        </p:tgtEl>
                                        <p:attrNameLst>
                                          <p:attrName>style.visibility</p:attrName>
                                        </p:attrNameLst>
                                      </p:cBhvr>
                                      <p:to>
                                        <p:strVal val="visible"/>
                                      </p:to>
                                    </p:set>
                                    <p:animEffect transition="in" filter="blinds(horizontal)">
                                      <p:cBhvr>
                                        <p:cTn id="32" dur="500"/>
                                        <p:tgtEl>
                                          <p:spTgt spid="133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ldLvl="0" animBg="1"/>
      <p:bldP spid="13318" grpId="0" bldLvl="0" animBg="1"/>
      <p:bldP spid="13319" grpId="0" bldLvl="0" animBg="1"/>
      <p:bldP spid="13320" grpId="0" bldLvl="0" animBg="1"/>
      <p:bldP spid="13321" grpId="0" bldLvl="0" animBg="1"/>
      <p:bldP spid="13322"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文本框 20483"/>
          <p:cNvSpPr txBox="1"/>
          <p:nvPr/>
        </p:nvSpPr>
        <p:spPr>
          <a:xfrm>
            <a:off x="453073" y="195263"/>
            <a:ext cx="6426994" cy="4338320"/>
          </a:xfrm>
          <a:prstGeom prst="rect">
            <a:avLst/>
          </a:prstGeom>
          <a:noFill/>
          <a:ln w="9525">
            <a:noFill/>
          </a:ln>
        </p:spPr>
        <p:txBody>
          <a:bodyPr anchor="t">
            <a:spAutoFit/>
          </a:bodyPr>
          <a:p>
            <a:pPr>
              <a:spcBef>
                <a:spcPct val="50000"/>
              </a:spcBef>
            </a:pPr>
            <a:r>
              <a:rPr lang="en-US" altLang="zh-CN" sz="2400" b="1" dirty="0">
                <a:latin typeface="Arial" panose="020B0604020202020204" pitchFamily="34" charset="0"/>
                <a:ea typeface="宋体" panose="02010600030101010101" pitchFamily="2" charset="-122"/>
              </a:rPr>
              <a:t>7</a:t>
            </a:r>
            <a:r>
              <a:rPr lang="zh-CN" altLang="en-US" sz="2400" b="1" dirty="0">
                <a:latin typeface="Arial" panose="020B0604020202020204" pitchFamily="34" charset="0"/>
                <a:ea typeface="宋体" panose="02010600030101010101" pitchFamily="2" charset="-122"/>
              </a:rPr>
              <a:t>、两岸青山相对出，孤帆一片日边来。</a:t>
            </a:r>
            <a:endParaRPr lang="zh-CN" altLang="en-US" sz="2400" b="1" dirty="0">
              <a:latin typeface="Arial" panose="020B0604020202020204" pitchFamily="34" charset="0"/>
              <a:ea typeface="宋体" panose="02010600030101010101" pitchFamily="2" charset="-122"/>
            </a:endParaRPr>
          </a:p>
          <a:p>
            <a:pPr>
              <a:spcBef>
                <a:spcPct val="50000"/>
              </a:spcBef>
            </a:pPr>
            <a:r>
              <a:rPr lang="en-US" altLang="zh-CN" sz="2400" b="1" dirty="0">
                <a:latin typeface="Arial" panose="020B0604020202020204" pitchFamily="34" charset="0"/>
                <a:ea typeface="宋体" panose="02010600030101010101" pitchFamily="2" charset="-122"/>
              </a:rPr>
              <a:t>8</a:t>
            </a:r>
            <a:r>
              <a:rPr lang="zh-CN" altLang="en-US" sz="2400" b="1" dirty="0">
                <a:latin typeface="Arial" panose="020B0604020202020204" pitchFamily="34" charset="0"/>
                <a:ea typeface="宋体" panose="02010600030101010101" pitchFamily="2" charset="-122"/>
              </a:rPr>
              <a:t>、秦时明月汉时关</a:t>
            </a:r>
            <a:endParaRPr lang="zh-CN" altLang="en-US" sz="2400" b="1" dirty="0">
              <a:latin typeface="Arial" panose="020B0604020202020204" pitchFamily="34" charset="0"/>
              <a:ea typeface="宋体" panose="02010600030101010101" pitchFamily="2" charset="-122"/>
            </a:endParaRPr>
          </a:p>
          <a:p>
            <a:pPr>
              <a:spcBef>
                <a:spcPct val="50000"/>
              </a:spcBef>
            </a:pPr>
            <a:r>
              <a:rPr lang="en-US" altLang="zh-CN" sz="2400" b="1" dirty="0">
                <a:latin typeface="Arial" panose="020B0604020202020204" pitchFamily="34" charset="0"/>
                <a:ea typeface="宋体" panose="02010600030101010101" pitchFamily="2" charset="-122"/>
              </a:rPr>
              <a:t>9</a:t>
            </a:r>
            <a:r>
              <a:rPr lang="zh-CN" altLang="en-US" sz="2400" b="1" dirty="0">
                <a:latin typeface="Arial" panose="020B0604020202020204" pitchFamily="34" charset="0"/>
                <a:ea typeface="宋体" panose="02010600030101010101" pitchFamily="2" charset="-122"/>
              </a:rPr>
              <a:t>、主人下马客在船</a:t>
            </a:r>
            <a:endParaRPr lang="zh-CN" altLang="en-US" sz="2400" b="1" dirty="0">
              <a:latin typeface="Arial" panose="020B0604020202020204" pitchFamily="34" charset="0"/>
              <a:ea typeface="宋体" panose="02010600030101010101" pitchFamily="2" charset="-122"/>
            </a:endParaRPr>
          </a:p>
          <a:p>
            <a:pPr>
              <a:spcBef>
                <a:spcPct val="50000"/>
              </a:spcBef>
            </a:pPr>
            <a:r>
              <a:rPr lang="en-US" altLang="zh-CN" sz="2400" b="1" dirty="0">
                <a:latin typeface="Arial" panose="020B0604020202020204" pitchFamily="34" charset="0"/>
                <a:ea typeface="宋体" panose="02010600030101010101" pitchFamily="2" charset="-122"/>
              </a:rPr>
              <a:t>10</a:t>
            </a:r>
            <a:r>
              <a:rPr lang="zh-CN" altLang="en-US" sz="2400" b="1" dirty="0">
                <a:latin typeface="Arial" panose="020B0604020202020204" pitchFamily="34" charset="0"/>
                <a:ea typeface="宋体" panose="02010600030101010101" pitchFamily="2" charset="-122"/>
              </a:rPr>
              <a:t>、东边日出西边雨，道是无晴却有晴。</a:t>
            </a:r>
            <a:endParaRPr lang="zh-CN" altLang="en-US" sz="2400" b="1" dirty="0">
              <a:latin typeface="Arial" panose="020B0604020202020204" pitchFamily="34" charset="0"/>
              <a:ea typeface="宋体" panose="02010600030101010101" pitchFamily="2" charset="-122"/>
            </a:endParaRPr>
          </a:p>
          <a:p>
            <a:pPr>
              <a:spcBef>
                <a:spcPct val="50000"/>
              </a:spcBef>
            </a:pPr>
            <a:r>
              <a:rPr lang="en-US" altLang="zh-CN" sz="2400" b="1" dirty="0">
                <a:latin typeface="Arial" panose="020B0604020202020204" pitchFamily="34" charset="0"/>
                <a:ea typeface="宋体" panose="02010600030101010101" pitchFamily="2" charset="-122"/>
              </a:rPr>
              <a:t>11</a:t>
            </a:r>
            <a:r>
              <a:rPr lang="zh-CN" altLang="en-US" sz="2400" b="1" dirty="0">
                <a:latin typeface="Arial" panose="020B0604020202020204" pitchFamily="34" charset="0"/>
                <a:ea typeface="宋体" panose="02010600030101010101" pitchFamily="2" charset="-122"/>
              </a:rPr>
              <a:t>、春蚕到死丝方尽，蜡炬成灰泪始干。</a:t>
            </a:r>
            <a:endParaRPr lang="zh-CN" altLang="en-US" sz="2400" b="1" dirty="0">
              <a:latin typeface="Arial" panose="020B0604020202020204" pitchFamily="34" charset="0"/>
              <a:ea typeface="宋体" panose="02010600030101010101" pitchFamily="2" charset="-122"/>
            </a:endParaRPr>
          </a:p>
          <a:p>
            <a:pPr>
              <a:spcBef>
                <a:spcPct val="50000"/>
              </a:spcBef>
            </a:pPr>
            <a:r>
              <a:rPr lang="en-US" altLang="zh-CN" sz="2400" b="1" dirty="0">
                <a:latin typeface="Arial" panose="020B0604020202020204" pitchFamily="34" charset="0"/>
                <a:ea typeface="宋体" panose="02010600030101010101" pitchFamily="2" charset="-122"/>
              </a:rPr>
              <a:t>12</a:t>
            </a:r>
            <a:r>
              <a:rPr lang="zh-CN" altLang="en-US" sz="2400" b="1" dirty="0">
                <a:latin typeface="Arial" panose="020B0604020202020204" pitchFamily="34" charset="0"/>
                <a:ea typeface="宋体" panose="02010600030101010101" pitchFamily="2" charset="-122"/>
              </a:rPr>
              <a:t>、莲子心中苦，梨儿腹内酸</a:t>
            </a:r>
            <a:endParaRPr lang="zh-CN" altLang="en-US" sz="2400" b="1" dirty="0">
              <a:latin typeface="Arial" panose="020B0604020202020204" pitchFamily="34" charset="0"/>
              <a:ea typeface="宋体" panose="02010600030101010101" pitchFamily="2" charset="-122"/>
            </a:endParaRPr>
          </a:p>
          <a:p>
            <a:pPr>
              <a:spcBef>
                <a:spcPct val="50000"/>
              </a:spcBef>
            </a:pPr>
            <a:r>
              <a:rPr lang="en-US" altLang="zh-CN" sz="2400" b="1" dirty="0">
                <a:latin typeface="Arial" panose="020B0604020202020204" pitchFamily="34" charset="0"/>
                <a:ea typeface="宋体" panose="02010600030101010101" pitchFamily="2" charset="-122"/>
              </a:rPr>
              <a:t>13</a:t>
            </a:r>
            <a:r>
              <a:rPr lang="zh-CN" altLang="en-US" sz="2400" b="1" dirty="0">
                <a:latin typeface="Arial" panose="020B0604020202020204" pitchFamily="34" charset="0"/>
                <a:ea typeface="宋体" panose="02010600030101010101" pitchFamily="2" charset="-122"/>
              </a:rPr>
              <a:t>、醉里且贪欢笑，要愁那得工夫。</a:t>
            </a:r>
            <a:endParaRPr lang="zh-CN" altLang="en-US" sz="2400" b="1" dirty="0">
              <a:latin typeface="Arial" panose="020B0604020202020204" pitchFamily="34" charset="0"/>
              <a:ea typeface="宋体" panose="02010600030101010101" pitchFamily="2" charset="-122"/>
            </a:endParaRPr>
          </a:p>
          <a:p>
            <a:pPr>
              <a:spcBef>
                <a:spcPct val="50000"/>
              </a:spcBef>
            </a:pPr>
            <a:r>
              <a:rPr lang="en-US" altLang="zh-CN" sz="2400" b="1" dirty="0">
                <a:latin typeface="Arial" panose="020B0604020202020204" pitchFamily="34" charset="0"/>
                <a:ea typeface="宋体" panose="02010600030101010101" pitchFamily="2" charset="-122"/>
              </a:rPr>
              <a:t>14</a:t>
            </a:r>
            <a:r>
              <a:rPr lang="zh-CN" altLang="en-US" sz="2400" b="1" dirty="0">
                <a:latin typeface="Arial" panose="020B0604020202020204" pitchFamily="34" charset="0"/>
                <a:ea typeface="宋体" panose="02010600030101010101" pitchFamily="2" charset="-122"/>
              </a:rPr>
              <a:t>、六军不发无奈何，宛转蛾眉马前死。</a:t>
            </a:r>
            <a:endParaRPr lang="zh-CN" altLang="en-US" sz="2400" b="1" dirty="0">
              <a:latin typeface="Arial" panose="020B0604020202020204" pitchFamily="34" charset="0"/>
              <a:ea typeface="宋体" panose="02010600030101010101" pitchFamily="2" charset="-122"/>
            </a:endParaRPr>
          </a:p>
        </p:txBody>
      </p:sp>
      <p:sp>
        <p:nvSpPr>
          <p:cNvPr id="20485" name="文本框 20484"/>
          <p:cNvSpPr txBox="1"/>
          <p:nvPr/>
        </p:nvSpPr>
        <p:spPr>
          <a:xfrm>
            <a:off x="6948488" y="253604"/>
            <a:ext cx="701279" cy="391160"/>
          </a:xfrm>
          <a:prstGeom prst="rect">
            <a:avLst/>
          </a:prstGeom>
          <a:solidFill>
            <a:schemeClr val="accent1"/>
          </a:solidFill>
          <a:ln w="9525" cap="flat" cmpd="sng">
            <a:solidFill>
              <a:schemeClr val="tx1"/>
            </a:solidFill>
            <a:prstDash val="solid"/>
            <a:miter/>
            <a:headEnd type="none" w="med" len="med"/>
            <a:tailEnd type="none" w="med" len="med"/>
          </a:ln>
        </p:spPr>
        <p:txBody>
          <a:bodyPr anchor="t">
            <a:spAutoFit/>
          </a:bodyPr>
          <a:p>
            <a:pPr lvl="0" algn="l">
              <a:spcBef>
                <a:spcPct val="50000"/>
              </a:spcBef>
              <a:buClrTx/>
              <a:buSzTx/>
              <a:buFontTx/>
            </a:pPr>
            <a:r>
              <a:rPr lang="zh-CN" altLang="en-US" sz="1950" b="1" dirty="0">
                <a:solidFill>
                  <a:schemeClr val="bg1"/>
                </a:solidFill>
                <a:latin typeface="微软雅黑" panose="020B0503020204020204" pitchFamily="34" charset="-122"/>
                <a:ea typeface="微软雅黑" panose="020B0503020204020204" pitchFamily="34" charset="-122"/>
                <a:sym typeface="+mn-ea"/>
              </a:rPr>
              <a:t>借代</a:t>
            </a:r>
            <a:endParaRPr lang="zh-CN" altLang="en-US" sz="1950" b="1" dirty="0">
              <a:solidFill>
                <a:schemeClr val="bg1"/>
              </a:solidFill>
              <a:latin typeface="微软雅黑" panose="020B0503020204020204" pitchFamily="34" charset="-122"/>
              <a:ea typeface="微软雅黑" panose="020B0503020204020204" pitchFamily="34" charset="-122"/>
              <a:sym typeface="+mn-ea"/>
            </a:endParaRPr>
          </a:p>
        </p:txBody>
      </p:sp>
      <p:sp>
        <p:nvSpPr>
          <p:cNvPr id="20486" name="文本框 20485"/>
          <p:cNvSpPr txBox="1"/>
          <p:nvPr/>
        </p:nvSpPr>
        <p:spPr>
          <a:xfrm>
            <a:off x="6948488" y="794147"/>
            <a:ext cx="701279" cy="391160"/>
          </a:xfrm>
          <a:prstGeom prst="rect">
            <a:avLst/>
          </a:prstGeom>
          <a:solidFill>
            <a:schemeClr val="accent1"/>
          </a:solidFill>
          <a:ln w="9525" cap="flat" cmpd="sng">
            <a:solidFill>
              <a:schemeClr val="tx1"/>
            </a:solidFill>
            <a:prstDash val="solid"/>
            <a:miter/>
            <a:headEnd type="none" w="med" len="med"/>
            <a:tailEnd type="none" w="med" len="med"/>
          </a:ln>
        </p:spPr>
        <p:txBody>
          <a:bodyPr anchor="t">
            <a:spAutoFit/>
          </a:bodyPr>
          <a:p>
            <a:pPr lvl="0" algn="l">
              <a:spcBef>
                <a:spcPct val="50000"/>
              </a:spcBef>
              <a:buClrTx/>
              <a:buSzTx/>
              <a:buFontTx/>
            </a:pPr>
            <a:r>
              <a:rPr lang="zh-CN" altLang="en-US" sz="1950" b="1" dirty="0">
                <a:solidFill>
                  <a:schemeClr val="bg1"/>
                </a:solidFill>
                <a:latin typeface="微软雅黑" panose="020B0503020204020204" pitchFamily="34" charset="-122"/>
                <a:ea typeface="微软雅黑" panose="020B0503020204020204" pitchFamily="34" charset="-122"/>
                <a:sym typeface="+mn-ea"/>
              </a:rPr>
              <a:t>互文</a:t>
            </a:r>
            <a:endParaRPr lang="zh-CN" altLang="en-US" sz="1950" b="1" dirty="0">
              <a:solidFill>
                <a:schemeClr val="bg1"/>
              </a:solidFill>
              <a:latin typeface="微软雅黑" panose="020B0503020204020204" pitchFamily="34" charset="-122"/>
              <a:ea typeface="微软雅黑" panose="020B0503020204020204" pitchFamily="34" charset="-122"/>
              <a:sym typeface="+mn-ea"/>
            </a:endParaRPr>
          </a:p>
        </p:txBody>
      </p:sp>
      <p:sp>
        <p:nvSpPr>
          <p:cNvPr id="20487" name="文本框 20486"/>
          <p:cNvSpPr txBox="1"/>
          <p:nvPr/>
        </p:nvSpPr>
        <p:spPr>
          <a:xfrm>
            <a:off x="6948488" y="1333500"/>
            <a:ext cx="701279" cy="391160"/>
          </a:xfrm>
          <a:prstGeom prst="rect">
            <a:avLst/>
          </a:prstGeom>
          <a:solidFill>
            <a:schemeClr val="accent1"/>
          </a:solidFill>
          <a:ln w="9525" cap="flat" cmpd="sng">
            <a:solidFill>
              <a:schemeClr val="tx1"/>
            </a:solidFill>
            <a:prstDash val="solid"/>
            <a:miter/>
            <a:headEnd type="none" w="med" len="med"/>
            <a:tailEnd type="none" w="med" len="med"/>
          </a:ln>
        </p:spPr>
        <p:txBody>
          <a:bodyPr anchor="t">
            <a:spAutoFit/>
          </a:bodyPr>
          <a:p>
            <a:pPr lvl="0" algn="l">
              <a:spcBef>
                <a:spcPct val="50000"/>
              </a:spcBef>
              <a:buClrTx/>
              <a:buSzTx/>
              <a:buFontTx/>
            </a:pPr>
            <a:r>
              <a:rPr lang="zh-CN" altLang="en-US" sz="1950" b="1" dirty="0">
                <a:solidFill>
                  <a:schemeClr val="bg1"/>
                </a:solidFill>
                <a:latin typeface="微软雅黑" panose="020B0503020204020204" pitchFamily="34" charset="-122"/>
                <a:ea typeface="微软雅黑" panose="020B0503020204020204" pitchFamily="34" charset="-122"/>
                <a:sym typeface="+mn-ea"/>
              </a:rPr>
              <a:t>互文</a:t>
            </a:r>
            <a:endParaRPr lang="zh-CN" altLang="en-US" sz="1950" b="1" dirty="0">
              <a:solidFill>
                <a:schemeClr val="bg1"/>
              </a:solidFill>
              <a:latin typeface="微软雅黑" panose="020B0503020204020204" pitchFamily="34" charset="-122"/>
              <a:ea typeface="微软雅黑" panose="020B0503020204020204" pitchFamily="34" charset="-122"/>
              <a:sym typeface="+mn-ea"/>
            </a:endParaRPr>
          </a:p>
        </p:txBody>
      </p:sp>
      <p:sp>
        <p:nvSpPr>
          <p:cNvPr id="20488" name="文本框 20487"/>
          <p:cNvSpPr txBox="1"/>
          <p:nvPr/>
        </p:nvSpPr>
        <p:spPr>
          <a:xfrm>
            <a:off x="6948488" y="1927622"/>
            <a:ext cx="701279" cy="391160"/>
          </a:xfrm>
          <a:prstGeom prst="rect">
            <a:avLst/>
          </a:prstGeom>
          <a:solidFill>
            <a:schemeClr val="accent1"/>
          </a:solidFill>
          <a:ln w="9525" cap="flat" cmpd="sng">
            <a:solidFill>
              <a:schemeClr val="tx1"/>
            </a:solidFill>
            <a:prstDash val="solid"/>
            <a:miter/>
            <a:headEnd type="none" w="med" len="med"/>
            <a:tailEnd type="none" w="med" len="med"/>
          </a:ln>
        </p:spPr>
        <p:txBody>
          <a:bodyPr anchor="t">
            <a:spAutoFit/>
          </a:bodyPr>
          <a:p>
            <a:pPr lvl="0" algn="l">
              <a:spcBef>
                <a:spcPct val="50000"/>
              </a:spcBef>
              <a:buClrTx/>
              <a:buSzTx/>
              <a:buFontTx/>
            </a:pPr>
            <a:r>
              <a:rPr lang="zh-CN" altLang="en-US" sz="1950" b="1" dirty="0">
                <a:solidFill>
                  <a:schemeClr val="bg1"/>
                </a:solidFill>
                <a:latin typeface="微软雅黑" panose="020B0503020204020204" pitchFamily="34" charset="-122"/>
                <a:ea typeface="微软雅黑" panose="020B0503020204020204" pitchFamily="34" charset="-122"/>
                <a:sym typeface="+mn-ea"/>
              </a:rPr>
              <a:t>双关</a:t>
            </a:r>
            <a:endParaRPr lang="zh-CN" altLang="en-US" sz="1950" b="1" dirty="0">
              <a:solidFill>
                <a:schemeClr val="bg1"/>
              </a:solidFill>
              <a:latin typeface="微软雅黑" panose="020B0503020204020204" pitchFamily="34" charset="-122"/>
              <a:ea typeface="微软雅黑" panose="020B0503020204020204" pitchFamily="34" charset="-122"/>
              <a:sym typeface="+mn-ea"/>
            </a:endParaRPr>
          </a:p>
        </p:txBody>
      </p:sp>
      <p:sp>
        <p:nvSpPr>
          <p:cNvPr id="20490" name="直接连接符 20489"/>
          <p:cNvSpPr/>
          <p:nvPr/>
        </p:nvSpPr>
        <p:spPr>
          <a:xfrm>
            <a:off x="4557157" y="2301479"/>
            <a:ext cx="270272" cy="0"/>
          </a:xfrm>
          <a:prstGeom prst="line">
            <a:avLst/>
          </a:prstGeom>
          <a:ln w="28575" cap="flat" cmpd="sng">
            <a:solidFill>
              <a:schemeClr val="tx1"/>
            </a:solidFill>
            <a:prstDash val="solid"/>
            <a:round/>
            <a:headEnd type="none" w="med" len="med"/>
            <a:tailEnd type="none" w="med" len="med"/>
          </a:ln>
        </p:spPr>
      </p:sp>
      <p:sp>
        <p:nvSpPr>
          <p:cNvPr id="20491" name="直接连接符 20490"/>
          <p:cNvSpPr/>
          <p:nvPr/>
        </p:nvSpPr>
        <p:spPr>
          <a:xfrm>
            <a:off x="5475129" y="2301479"/>
            <a:ext cx="270272" cy="0"/>
          </a:xfrm>
          <a:prstGeom prst="line">
            <a:avLst/>
          </a:prstGeom>
          <a:ln w="38100" cap="flat" cmpd="sng">
            <a:solidFill>
              <a:schemeClr val="tx1"/>
            </a:solidFill>
            <a:prstDash val="solid"/>
            <a:round/>
            <a:headEnd type="none" w="med" len="med"/>
            <a:tailEnd type="none" w="med" len="med"/>
          </a:ln>
        </p:spPr>
      </p:sp>
      <p:sp>
        <p:nvSpPr>
          <p:cNvPr id="20492" name="文本框 20491"/>
          <p:cNvSpPr txBox="1"/>
          <p:nvPr/>
        </p:nvSpPr>
        <p:spPr>
          <a:xfrm>
            <a:off x="6948488" y="2468166"/>
            <a:ext cx="701279" cy="391160"/>
          </a:xfrm>
          <a:prstGeom prst="rect">
            <a:avLst/>
          </a:prstGeom>
          <a:solidFill>
            <a:schemeClr val="accent1"/>
          </a:solidFill>
          <a:ln w="9525" cap="flat" cmpd="sng">
            <a:solidFill>
              <a:schemeClr val="tx1"/>
            </a:solidFill>
            <a:prstDash val="solid"/>
            <a:miter/>
            <a:headEnd type="none" w="med" len="med"/>
            <a:tailEnd type="none" w="med" len="med"/>
          </a:ln>
        </p:spPr>
        <p:txBody>
          <a:bodyPr anchor="t">
            <a:spAutoFit/>
          </a:bodyPr>
          <a:p>
            <a:pPr lvl="0" algn="l">
              <a:spcBef>
                <a:spcPct val="50000"/>
              </a:spcBef>
              <a:buClrTx/>
              <a:buSzTx/>
              <a:buFontTx/>
            </a:pPr>
            <a:r>
              <a:rPr lang="zh-CN" altLang="en-US" sz="1950" b="1" dirty="0">
                <a:solidFill>
                  <a:schemeClr val="bg1"/>
                </a:solidFill>
                <a:latin typeface="微软雅黑" panose="020B0503020204020204" pitchFamily="34" charset="-122"/>
                <a:ea typeface="微软雅黑" panose="020B0503020204020204" pitchFamily="34" charset="-122"/>
                <a:sym typeface="+mn-ea"/>
              </a:rPr>
              <a:t>双关</a:t>
            </a:r>
            <a:endParaRPr lang="zh-CN" altLang="en-US" sz="1950" b="1" dirty="0">
              <a:solidFill>
                <a:schemeClr val="bg1"/>
              </a:solidFill>
              <a:latin typeface="微软雅黑" panose="020B0503020204020204" pitchFamily="34" charset="-122"/>
              <a:ea typeface="微软雅黑" panose="020B0503020204020204" pitchFamily="34" charset="-122"/>
              <a:sym typeface="+mn-ea"/>
            </a:endParaRPr>
          </a:p>
        </p:txBody>
      </p:sp>
      <p:sp>
        <p:nvSpPr>
          <p:cNvPr id="20493" name="直接连接符 20492"/>
          <p:cNvSpPr/>
          <p:nvPr/>
        </p:nvSpPr>
        <p:spPr>
          <a:xfrm>
            <a:off x="2397363" y="2842022"/>
            <a:ext cx="270272" cy="0"/>
          </a:xfrm>
          <a:prstGeom prst="line">
            <a:avLst/>
          </a:prstGeom>
          <a:ln w="28575" cap="flat" cmpd="sng">
            <a:solidFill>
              <a:schemeClr val="tx1"/>
            </a:solidFill>
            <a:prstDash val="solid"/>
            <a:round/>
            <a:headEnd type="none" w="med" len="med"/>
            <a:tailEnd type="none" w="med" len="med"/>
          </a:ln>
        </p:spPr>
      </p:sp>
      <p:sp>
        <p:nvSpPr>
          <p:cNvPr id="20494" name="文本框 20493"/>
          <p:cNvSpPr txBox="1"/>
          <p:nvPr/>
        </p:nvSpPr>
        <p:spPr>
          <a:xfrm>
            <a:off x="6948488" y="3007519"/>
            <a:ext cx="701279" cy="391160"/>
          </a:xfrm>
          <a:prstGeom prst="rect">
            <a:avLst/>
          </a:prstGeom>
          <a:solidFill>
            <a:schemeClr val="accent1"/>
          </a:solidFill>
          <a:ln w="9525" cap="flat" cmpd="sng">
            <a:solidFill>
              <a:schemeClr val="tx1"/>
            </a:solidFill>
            <a:prstDash val="solid"/>
            <a:miter/>
            <a:headEnd type="none" w="med" len="med"/>
            <a:tailEnd type="none" w="med" len="med"/>
          </a:ln>
        </p:spPr>
        <p:txBody>
          <a:bodyPr anchor="t">
            <a:spAutoFit/>
          </a:bodyPr>
          <a:p>
            <a:pPr lvl="0" algn="l">
              <a:spcBef>
                <a:spcPct val="50000"/>
              </a:spcBef>
              <a:buClrTx/>
              <a:buSzTx/>
              <a:buFontTx/>
            </a:pPr>
            <a:r>
              <a:rPr lang="zh-CN" altLang="en-US" sz="1950" b="1" dirty="0">
                <a:solidFill>
                  <a:schemeClr val="bg1"/>
                </a:solidFill>
                <a:latin typeface="微软雅黑" panose="020B0503020204020204" pitchFamily="34" charset="-122"/>
                <a:ea typeface="微软雅黑" panose="020B0503020204020204" pitchFamily="34" charset="-122"/>
                <a:sym typeface="+mn-ea"/>
              </a:rPr>
              <a:t>双关</a:t>
            </a:r>
            <a:endParaRPr lang="zh-CN" altLang="en-US" sz="1950" b="1" dirty="0">
              <a:solidFill>
                <a:schemeClr val="bg1"/>
              </a:solidFill>
              <a:latin typeface="微软雅黑" panose="020B0503020204020204" pitchFamily="34" charset="-122"/>
              <a:ea typeface="微软雅黑" panose="020B0503020204020204" pitchFamily="34" charset="-122"/>
              <a:sym typeface="+mn-ea"/>
            </a:endParaRPr>
          </a:p>
        </p:txBody>
      </p:sp>
      <p:sp>
        <p:nvSpPr>
          <p:cNvPr id="20495" name="直接连接符 20494"/>
          <p:cNvSpPr/>
          <p:nvPr/>
        </p:nvSpPr>
        <p:spPr>
          <a:xfrm>
            <a:off x="1207691" y="3381375"/>
            <a:ext cx="270272" cy="0"/>
          </a:xfrm>
          <a:prstGeom prst="line">
            <a:avLst/>
          </a:prstGeom>
          <a:ln w="28575" cap="flat" cmpd="sng">
            <a:solidFill>
              <a:schemeClr val="tx1"/>
            </a:solidFill>
            <a:prstDash val="solid"/>
            <a:round/>
            <a:headEnd type="none" w="med" len="med"/>
            <a:tailEnd type="none" w="med" len="med"/>
          </a:ln>
        </p:spPr>
      </p:sp>
      <p:sp>
        <p:nvSpPr>
          <p:cNvPr id="20496" name="直接连接符 20495"/>
          <p:cNvSpPr/>
          <p:nvPr/>
        </p:nvSpPr>
        <p:spPr>
          <a:xfrm>
            <a:off x="3045063" y="3381375"/>
            <a:ext cx="270272" cy="0"/>
          </a:xfrm>
          <a:prstGeom prst="line">
            <a:avLst/>
          </a:prstGeom>
          <a:ln w="28575" cap="flat" cmpd="sng">
            <a:solidFill>
              <a:schemeClr val="tx1"/>
            </a:solidFill>
            <a:prstDash val="solid"/>
            <a:round/>
            <a:headEnd type="none" w="med" len="med"/>
            <a:tailEnd type="none" w="med" len="med"/>
          </a:ln>
        </p:spPr>
      </p:sp>
      <p:sp>
        <p:nvSpPr>
          <p:cNvPr id="20498" name="文本框 20497"/>
          <p:cNvSpPr txBox="1"/>
          <p:nvPr/>
        </p:nvSpPr>
        <p:spPr>
          <a:xfrm>
            <a:off x="6948488" y="3601641"/>
            <a:ext cx="701279" cy="391160"/>
          </a:xfrm>
          <a:prstGeom prst="rect">
            <a:avLst/>
          </a:prstGeom>
          <a:solidFill>
            <a:schemeClr val="accent1"/>
          </a:solidFill>
          <a:ln w="9525" cap="flat" cmpd="sng">
            <a:solidFill>
              <a:schemeClr val="tx1"/>
            </a:solidFill>
            <a:prstDash val="solid"/>
            <a:miter/>
            <a:headEnd type="none" w="med" len="med"/>
            <a:tailEnd type="none" w="med" len="med"/>
          </a:ln>
        </p:spPr>
        <p:txBody>
          <a:bodyPr anchor="t">
            <a:spAutoFit/>
          </a:bodyPr>
          <a:p>
            <a:pPr lvl="0" algn="l">
              <a:spcBef>
                <a:spcPct val="50000"/>
              </a:spcBef>
              <a:buClrTx/>
              <a:buSzTx/>
              <a:buFontTx/>
            </a:pPr>
            <a:r>
              <a:rPr lang="zh-CN" altLang="en-US" sz="1950" b="1" dirty="0">
                <a:solidFill>
                  <a:schemeClr val="bg1"/>
                </a:solidFill>
                <a:latin typeface="微软雅黑" panose="020B0503020204020204" pitchFamily="34" charset="-122"/>
                <a:ea typeface="微软雅黑" panose="020B0503020204020204" pitchFamily="34" charset="-122"/>
                <a:sym typeface="+mn-ea"/>
              </a:rPr>
              <a:t>反语</a:t>
            </a:r>
            <a:endParaRPr lang="zh-CN" altLang="en-US" sz="1950" b="1" dirty="0">
              <a:solidFill>
                <a:schemeClr val="bg1"/>
              </a:solidFill>
              <a:latin typeface="微软雅黑" panose="020B0503020204020204" pitchFamily="34" charset="-122"/>
              <a:ea typeface="微软雅黑" panose="020B0503020204020204" pitchFamily="34" charset="-122"/>
              <a:sym typeface="+mn-ea"/>
            </a:endParaRPr>
          </a:p>
        </p:txBody>
      </p:sp>
      <p:sp>
        <p:nvSpPr>
          <p:cNvPr id="20499" name="文本框 20498"/>
          <p:cNvSpPr txBox="1"/>
          <p:nvPr/>
        </p:nvSpPr>
        <p:spPr>
          <a:xfrm>
            <a:off x="6948488" y="4142820"/>
            <a:ext cx="701279" cy="391160"/>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lvl="0" algn="l">
              <a:spcBef>
                <a:spcPct val="50000"/>
              </a:spcBef>
              <a:buClrTx/>
              <a:buSzTx/>
              <a:buFontTx/>
            </a:pPr>
            <a:r>
              <a:rPr lang="zh-CN" altLang="en-US" sz="1950" b="1" dirty="0">
                <a:solidFill>
                  <a:schemeClr val="bg1"/>
                </a:solidFill>
                <a:latin typeface="微软雅黑" panose="020B0503020204020204" pitchFamily="34" charset="-122"/>
                <a:ea typeface="微软雅黑" panose="020B0503020204020204" pitchFamily="34" charset="-122"/>
                <a:sym typeface="+mn-ea"/>
              </a:rPr>
              <a:t>借代</a:t>
            </a:r>
            <a:endParaRPr lang="zh-CN" altLang="en-US" sz="1950" b="1" dirty="0">
              <a:solidFill>
                <a:schemeClr val="bg1"/>
              </a:solidFill>
              <a:latin typeface="微软雅黑" panose="020B0503020204020204" pitchFamily="34" charset="-122"/>
              <a:ea typeface="微软雅黑" panose="020B0503020204020204" pitchFamily="34"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485"/>
                                        </p:tgtEl>
                                        <p:attrNameLst>
                                          <p:attrName>style.visibility</p:attrName>
                                        </p:attrNameLst>
                                      </p:cBhvr>
                                      <p:to>
                                        <p:strVal val="visible"/>
                                      </p:to>
                                    </p:set>
                                    <p:animEffect transition="in" filter="blinds(horizontal)">
                                      <p:cBhvr>
                                        <p:cTn id="7" dur="500"/>
                                        <p:tgtEl>
                                          <p:spTgt spid="2048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0486"/>
                                        </p:tgtEl>
                                        <p:attrNameLst>
                                          <p:attrName>style.visibility</p:attrName>
                                        </p:attrNameLst>
                                      </p:cBhvr>
                                      <p:to>
                                        <p:strVal val="visible"/>
                                      </p:to>
                                    </p:set>
                                    <p:animEffect transition="in" filter="blinds(horizontal)">
                                      <p:cBhvr>
                                        <p:cTn id="12" dur="500"/>
                                        <p:tgtEl>
                                          <p:spTgt spid="2048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0487"/>
                                        </p:tgtEl>
                                        <p:attrNameLst>
                                          <p:attrName>style.visibility</p:attrName>
                                        </p:attrNameLst>
                                      </p:cBhvr>
                                      <p:to>
                                        <p:strVal val="visible"/>
                                      </p:to>
                                    </p:set>
                                    <p:animEffect transition="in" filter="blinds(horizontal)">
                                      <p:cBhvr>
                                        <p:cTn id="17" dur="500"/>
                                        <p:tgtEl>
                                          <p:spTgt spid="2048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0488"/>
                                        </p:tgtEl>
                                        <p:attrNameLst>
                                          <p:attrName>style.visibility</p:attrName>
                                        </p:attrNameLst>
                                      </p:cBhvr>
                                      <p:to>
                                        <p:strVal val="visible"/>
                                      </p:to>
                                    </p:set>
                                    <p:animEffect transition="in" filter="blinds(horizontal)">
                                      <p:cBhvr>
                                        <p:cTn id="22" dur="500"/>
                                        <p:tgtEl>
                                          <p:spTgt spid="2048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0490"/>
                                        </p:tgtEl>
                                        <p:attrNameLst>
                                          <p:attrName>style.visibility</p:attrName>
                                        </p:attrNameLst>
                                      </p:cBhvr>
                                      <p:to>
                                        <p:strVal val="visible"/>
                                      </p:to>
                                    </p:set>
                                    <p:animEffect transition="in" filter="blinds(horizontal)">
                                      <p:cBhvr>
                                        <p:cTn id="27" dur="500"/>
                                        <p:tgtEl>
                                          <p:spTgt spid="20490"/>
                                        </p:tgtEl>
                                      </p:cBhvr>
                                    </p:animEffect>
                                  </p:childTnLst>
                                </p:cTn>
                              </p:par>
                              <p:par>
                                <p:cTn id="28" presetID="3" presetClass="entr" presetSubtype="10" fill="hold" nodeType="withEffect">
                                  <p:stCondLst>
                                    <p:cond delay="0"/>
                                  </p:stCondLst>
                                  <p:childTnLst>
                                    <p:set>
                                      <p:cBhvr>
                                        <p:cTn id="29" dur="1" fill="hold">
                                          <p:stCondLst>
                                            <p:cond delay="0"/>
                                          </p:stCondLst>
                                        </p:cTn>
                                        <p:tgtEl>
                                          <p:spTgt spid="20491"/>
                                        </p:tgtEl>
                                        <p:attrNameLst>
                                          <p:attrName>style.visibility</p:attrName>
                                        </p:attrNameLst>
                                      </p:cBhvr>
                                      <p:to>
                                        <p:strVal val="visible"/>
                                      </p:to>
                                    </p:set>
                                    <p:animEffect transition="in" filter="blinds(horizontal)">
                                      <p:cBhvr>
                                        <p:cTn id="30" dur="500"/>
                                        <p:tgtEl>
                                          <p:spTgt spid="20491"/>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20492"/>
                                        </p:tgtEl>
                                        <p:attrNameLst>
                                          <p:attrName>style.visibility</p:attrName>
                                        </p:attrNameLst>
                                      </p:cBhvr>
                                      <p:to>
                                        <p:strVal val="visible"/>
                                      </p:to>
                                    </p:set>
                                    <p:animEffect transition="in" filter="blinds(horizontal)">
                                      <p:cBhvr>
                                        <p:cTn id="35" dur="500"/>
                                        <p:tgtEl>
                                          <p:spTgt spid="20492"/>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nodeType="clickEffect">
                                  <p:stCondLst>
                                    <p:cond delay="0"/>
                                  </p:stCondLst>
                                  <p:childTnLst>
                                    <p:set>
                                      <p:cBhvr>
                                        <p:cTn id="39" dur="1" fill="hold">
                                          <p:stCondLst>
                                            <p:cond delay="0"/>
                                          </p:stCondLst>
                                        </p:cTn>
                                        <p:tgtEl>
                                          <p:spTgt spid="20493"/>
                                        </p:tgtEl>
                                        <p:attrNameLst>
                                          <p:attrName>style.visibility</p:attrName>
                                        </p:attrNameLst>
                                      </p:cBhvr>
                                      <p:to>
                                        <p:strVal val="visible"/>
                                      </p:to>
                                    </p:set>
                                    <p:animEffect transition="in" filter="blinds(horizontal)">
                                      <p:cBhvr>
                                        <p:cTn id="40" dur="500"/>
                                        <p:tgtEl>
                                          <p:spTgt spid="20493"/>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20494"/>
                                        </p:tgtEl>
                                        <p:attrNameLst>
                                          <p:attrName>style.visibility</p:attrName>
                                        </p:attrNameLst>
                                      </p:cBhvr>
                                      <p:to>
                                        <p:strVal val="visible"/>
                                      </p:to>
                                    </p:set>
                                    <p:animEffect transition="in" filter="blinds(horizontal)">
                                      <p:cBhvr>
                                        <p:cTn id="45" dur="500"/>
                                        <p:tgtEl>
                                          <p:spTgt spid="20494"/>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nodeType="clickEffect">
                                  <p:stCondLst>
                                    <p:cond delay="0"/>
                                  </p:stCondLst>
                                  <p:childTnLst>
                                    <p:set>
                                      <p:cBhvr>
                                        <p:cTn id="49" dur="1" fill="hold">
                                          <p:stCondLst>
                                            <p:cond delay="0"/>
                                          </p:stCondLst>
                                        </p:cTn>
                                        <p:tgtEl>
                                          <p:spTgt spid="20495"/>
                                        </p:tgtEl>
                                        <p:attrNameLst>
                                          <p:attrName>style.visibility</p:attrName>
                                        </p:attrNameLst>
                                      </p:cBhvr>
                                      <p:to>
                                        <p:strVal val="visible"/>
                                      </p:to>
                                    </p:set>
                                    <p:animEffect transition="in" filter="blinds(horizontal)">
                                      <p:cBhvr>
                                        <p:cTn id="50" dur="500"/>
                                        <p:tgtEl>
                                          <p:spTgt spid="20495"/>
                                        </p:tgtEl>
                                      </p:cBhvr>
                                    </p:animEffect>
                                  </p:childTnLst>
                                </p:cTn>
                              </p:par>
                              <p:par>
                                <p:cTn id="51" presetID="3" presetClass="entr" presetSubtype="10" fill="hold" nodeType="withEffect">
                                  <p:stCondLst>
                                    <p:cond delay="0"/>
                                  </p:stCondLst>
                                  <p:childTnLst>
                                    <p:set>
                                      <p:cBhvr>
                                        <p:cTn id="52" dur="1" fill="hold">
                                          <p:stCondLst>
                                            <p:cond delay="0"/>
                                          </p:stCondLst>
                                        </p:cTn>
                                        <p:tgtEl>
                                          <p:spTgt spid="20496"/>
                                        </p:tgtEl>
                                        <p:attrNameLst>
                                          <p:attrName>style.visibility</p:attrName>
                                        </p:attrNameLst>
                                      </p:cBhvr>
                                      <p:to>
                                        <p:strVal val="visible"/>
                                      </p:to>
                                    </p:set>
                                    <p:animEffect transition="in" filter="blinds(horizontal)">
                                      <p:cBhvr>
                                        <p:cTn id="53" dur="500"/>
                                        <p:tgtEl>
                                          <p:spTgt spid="20496"/>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20498"/>
                                        </p:tgtEl>
                                        <p:attrNameLst>
                                          <p:attrName>style.visibility</p:attrName>
                                        </p:attrNameLst>
                                      </p:cBhvr>
                                      <p:to>
                                        <p:strVal val="visible"/>
                                      </p:to>
                                    </p:set>
                                    <p:animEffect transition="in" filter="blinds(horizontal)">
                                      <p:cBhvr>
                                        <p:cTn id="58" dur="500"/>
                                        <p:tgtEl>
                                          <p:spTgt spid="20498"/>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20499"/>
                                        </p:tgtEl>
                                        <p:attrNameLst>
                                          <p:attrName>style.visibility</p:attrName>
                                        </p:attrNameLst>
                                      </p:cBhvr>
                                      <p:to>
                                        <p:strVal val="visible"/>
                                      </p:to>
                                    </p:set>
                                    <p:animEffect transition="in" filter="blinds(horizontal)">
                                      <p:cBhvr>
                                        <p:cTn id="63" dur="500"/>
                                        <p:tgtEl>
                                          <p:spTgt spid="204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bldLvl="0" animBg="1"/>
      <p:bldP spid="20486" grpId="0" bldLvl="0" animBg="1"/>
      <p:bldP spid="20487" grpId="0" bldLvl="0" animBg="1"/>
      <p:bldP spid="20488" grpId="0" bldLvl="0" animBg="1"/>
      <p:bldP spid="20492" grpId="0" bldLvl="0" animBg="1"/>
      <p:bldP spid="20494" grpId="0" bldLvl="0" animBg="1"/>
      <p:bldP spid="20498" grpId="0" bldLvl="0" animBg="1"/>
      <p:bldP spid="20499"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5" name="文本框 56321"/>
          <p:cNvSpPr txBox="1"/>
          <p:nvPr/>
        </p:nvSpPr>
        <p:spPr>
          <a:xfrm>
            <a:off x="290513" y="323533"/>
            <a:ext cx="6426994" cy="3599815"/>
          </a:xfrm>
          <a:prstGeom prst="rect">
            <a:avLst/>
          </a:prstGeom>
          <a:noFill/>
          <a:ln w="9525">
            <a:noFill/>
          </a:ln>
        </p:spPr>
        <p:txBody>
          <a:bodyPr anchor="t">
            <a:spAutoFit/>
          </a:bodyPr>
          <a:p>
            <a:pPr>
              <a:spcBef>
                <a:spcPct val="50000"/>
              </a:spcBef>
            </a:pPr>
            <a:r>
              <a:rPr lang="en-US" altLang="zh-CN" sz="2400" b="1" dirty="0">
                <a:latin typeface="Arial" panose="020B0604020202020204" pitchFamily="34" charset="0"/>
                <a:ea typeface="宋体" panose="02010600030101010101" pitchFamily="2" charset="-122"/>
              </a:rPr>
              <a:t>15</a:t>
            </a:r>
            <a:r>
              <a:rPr lang="zh-CN" altLang="en-US" sz="2400" b="1" dirty="0">
                <a:latin typeface="Arial" panose="020B0604020202020204" pitchFamily="34" charset="0"/>
                <a:ea typeface="宋体" panose="02010600030101010101" pitchFamily="2" charset="-122"/>
              </a:rPr>
              <a:t>、争渡，争渡，惊起一滩鸥鹭。</a:t>
            </a:r>
            <a:endParaRPr lang="zh-CN" altLang="en-US" sz="2400" b="1" dirty="0">
              <a:latin typeface="Arial" panose="020B0604020202020204" pitchFamily="34" charset="0"/>
              <a:ea typeface="宋体" panose="02010600030101010101" pitchFamily="2" charset="-122"/>
            </a:endParaRPr>
          </a:p>
          <a:p>
            <a:pPr>
              <a:spcBef>
                <a:spcPct val="50000"/>
              </a:spcBef>
            </a:pPr>
            <a:r>
              <a:rPr lang="en-US" altLang="zh-CN" sz="2400" b="1" dirty="0">
                <a:latin typeface="Arial" panose="020B0604020202020204" pitchFamily="34" charset="0"/>
                <a:ea typeface="宋体" panose="02010600030101010101" pitchFamily="2" charset="-122"/>
              </a:rPr>
              <a:t>16</a:t>
            </a:r>
            <a:r>
              <a:rPr lang="zh-CN" altLang="en-US" sz="2400" b="1" dirty="0">
                <a:latin typeface="Arial" panose="020B0604020202020204" pitchFamily="34" charset="0"/>
                <a:ea typeface="宋体" panose="02010600030101010101" pitchFamily="2" charset="-122"/>
              </a:rPr>
              <a:t>、名不正则言不顺，言不顺则事不成。</a:t>
            </a:r>
            <a:endParaRPr lang="zh-CN" altLang="en-US" sz="2400" b="1" dirty="0">
              <a:latin typeface="Arial" panose="020B0604020202020204" pitchFamily="34" charset="0"/>
              <a:ea typeface="宋体" panose="02010600030101010101" pitchFamily="2" charset="-122"/>
            </a:endParaRPr>
          </a:p>
          <a:p>
            <a:pPr>
              <a:spcBef>
                <a:spcPct val="50000"/>
              </a:spcBef>
            </a:pPr>
            <a:r>
              <a:rPr lang="en-US" altLang="zh-CN" sz="2400" b="1" dirty="0">
                <a:latin typeface="Arial" panose="020B0604020202020204" pitchFamily="34" charset="0"/>
                <a:ea typeface="宋体" panose="02010600030101010101" pitchFamily="2" charset="-122"/>
              </a:rPr>
              <a:t>17</a:t>
            </a:r>
            <a:r>
              <a:rPr lang="zh-CN" altLang="en-US" sz="2400" b="1" dirty="0">
                <a:latin typeface="Arial" panose="020B0604020202020204" pitchFamily="34" charset="0"/>
                <a:ea typeface="宋体" panose="02010600030101010101" pitchFamily="2" charset="-122"/>
              </a:rPr>
              <a:t>、晨钟云外湿。</a:t>
            </a:r>
            <a:endParaRPr lang="zh-CN" altLang="en-US" sz="2400" b="1" dirty="0">
              <a:latin typeface="Arial" panose="020B0604020202020204" pitchFamily="34" charset="0"/>
              <a:ea typeface="宋体" panose="02010600030101010101" pitchFamily="2" charset="-122"/>
            </a:endParaRPr>
          </a:p>
          <a:p>
            <a:pPr>
              <a:spcBef>
                <a:spcPct val="50000"/>
              </a:spcBef>
            </a:pPr>
            <a:r>
              <a:rPr lang="en-US" altLang="zh-CN" sz="2400" b="1" dirty="0">
                <a:latin typeface="Arial" panose="020B0604020202020204" pitchFamily="34" charset="0"/>
                <a:ea typeface="宋体" panose="02010600030101010101" pitchFamily="2" charset="-122"/>
              </a:rPr>
              <a:t>18</a:t>
            </a:r>
            <a:r>
              <a:rPr lang="zh-CN" altLang="en-US" sz="2400" b="1" dirty="0">
                <a:latin typeface="Arial" panose="020B0604020202020204" pitchFamily="34" charset="0"/>
                <a:ea typeface="宋体" panose="02010600030101010101" pitchFamily="2" charset="-122"/>
              </a:rPr>
              <a:t>、露从今夜白，月是故乡明。</a:t>
            </a:r>
            <a:endParaRPr lang="zh-CN" altLang="en-US" sz="2400" b="1" dirty="0">
              <a:latin typeface="Arial" panose="020B0604020202020204" pitchFamily="34" charset="0"/>
              <a:ea typeface="宋体" panose="02010600030101010101" pitchFamily="2" charset="-122"/>
            </a:endParaRPr>
          </a:p>
          <a:p>
            <a:pPr>
              <a:spcBef>
                <a:spcPct val="50000"/>
              </a:spcBef>
            </a:pPr>
            <a:r>
              <a:rPr lang="en-US" altLang="zh-CN" sz="2400" b="1" dirty="0">
                <a:latin typeface="Arial" panose="020B0604020202020204" pitchFamily="34" charset="0"/>
                <a:ea typeface="宋体" panose="02010600030101010101" pitchFamily="2" charset="-122"/>
              </a:rPr>
              <a:t>19</a:t>
            </a:r>
            <a:r>
              <a:rPr lang="zh-CN" altLang="en-US" sz="2400" b="1" dirty="0">
                <a:latin typeface="Arial" panose="020B0604020202020204" pitchFamily="34" charset="0"/>
                <a:ea typeface="宋体" panose="02010600030101010101" pitchFamily="2" charset="-122"/>
              </a:rPr>
              <a:t>、白发三千丈，缘愁似个长。</a:t>
            </a:r>
            <a:endParaRPr lang="zh-CN" altLang="en-US" sz="2400" b="1" dirty="0">
              <a:latin typeface="Arial" panose="020B0604020202020204" pitchFamily="34" charset="0"/>
              <a:ea typeface="宋体" panose="02010600030101010101" pitchFamily="2" charset="-122"/>
            </a:endParaRPr>
          </a:p>
          <a:p>
            <a:pPr>
              <a:spcBef>
                <a:spcPct val="50000"/>
              </a:spcBef>
            </a:pPr>
            <a:r>
              <a:rPr lang="en-US" altLang="zh-CN" sz="2400" b="1" dirty="0">
                <a:latin typeface="Arial" panose="020B0604020202020204" pitchFamily="34" charset="0"/>
                <a:ea typeface="宋体" panose="02010600030101010101" pitchFamily="2" charset="-122"/>
              </a:rPr>
              <a:t>20</a:t>
            </a:r>
            <a:r>
              <a:rPr lang="zh-CN" altLang="en-US" sz="2400" b="1" dirty="0">
                <a:latin typeface="Arial" panose="020B0604020202020204" pitchFamily="34" charset="0"/>
                <a:ea typeface="宋体" panose="02010600030101010101" pitchFamily="2" charset="-122"/>
              </a:rPr>
              <a:t>、百啭千声随意移， 山花红紫树高低。 始知锁向金笼听， 不及林间自在啼。 </a:t>
            </a:r>
            <a:endParaRPr lang="zh-CN" altLang="en-US" sz="2400" b="1" dirty="0">
              <a:latin typeface="Arial" panose="020B0604020202020204" pitchFamily="34" charset="0"/>
              <a:ea typeface="宋体" panose="02010600030101010101" pitchFamily="2" charset="-122"/>
            </a:endParaRPr>
          </a:p>
        </p:txBody>
      </p:sp>
      <p:sp>
        <p:nvSpPr>
          <p:cNvPr id="56323" name="文本框 56322"/>
          <p:cNvSpPr txBox="1"/>
          <p:nvPr/>
        </p:nvSpPr>
        <p:spPr>
          <a:xfrm>
            <a:off x="6948488" y="325359"/>
            <a:ext cx="701279" cy="391160"/>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lvl="0" algn="l">
              <a:spcBef>
                <a:spcPct val="50000"/>
              </a:spcBef>
              <a:buClrTx/>
              <a:buSzTx/>
              <a:buFontTx/>
            </a:pPr>
            <a:r>
              <a:rPr lang="zh-CN" altLang="en-US" sz="1950" b="1" dirty="0">
                <a:solidFill>
                  <a:schemeClr val="bg1"/>
                </a:solidFill>
                <a:latin typeface="微软雅黑" panose="020B0503020204020204" pitchFamily="34" charset="-122"/>
                <a:ea typeface="微软雅黑" panose="020B0503020204020204" pitchFamily="34" charset="-122"/>
                <a:sym typeface="+mn-ea"/>
              </a:rPr>
              <a:t>反复</a:t>
            </a:r>
            <a:endParaRPr lang="zh-CN" altLang="en-US" sz="1950" b="1" dirty="0">
              <a:solidFill>
                <a:schemeClr val="bg1"/>
              </a:solidFill>
              <a:latin typeface="微软雅黑" panose="020B0503020204020204" pitchFamily="34" charset="-122"/>
              <a:ea typeface="微软雅黑" panose="020B0503020204020204" pitchFamily="34" charset="-122"/>
              <a:sym typeface="+mn-ea"/>
            </a:endParaRPr>
          </a:p>
        </p:txBody>
      </p:sp>
      <p:sp>
        <p:nvSpPr>
          <p:cNvPr id="56324" name="文本框 56323"/>
          <p:cNvSpPr txBox="1"/>
          <p:nvPr/>
        </p:nvSpPr>
        <p:spPr>
          <a:xfrm>
            <a:off x="6948488" y="874157"/>
            <a:ext cx="701279" cy="391160"/>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lvl="0" algn="l">
              <a:spcBef>
                <a:spcPct val="50000"/>
              </a:spcBef>
              <a:buClrTx/>
              <a:buSzTx/>
              <a:buFontTx/>
            </a:pPr>
            <a:r>
              <a:rPr lang="zh-CN" altLang="en-US" sz="1950" b="1" dirty="0">
                <a:solidFill>
                  <a:schemeClr val="bg1"/>
                </a:solidFill>
                <a:latin typeface="微软雅黑" panose="020B0503020204020204" pitchFamily="34" charset="-122"/>
                <a:ea typeface="微软雅黑" panose="020B0503020204020204" pitchFamily="34" charset="-122"/>
                <a:sym typeface="+mn-ea"/>
              </a:rPr>
              <a:t>顶真</a:t>
            </a:r>
            <a:endParaRPr lang="zh-CN" altLang="en-US" sz="1950" b="1" dirty="0">
              <a:solidFill>
                <a:schemeClr val="bg1"/>
              </a:solidFill>
              <a:latin typeface="微软雅黑" panose="020B0503020204020204" pitchFamily="34" charset="-122"/>
              <a:ea typeface="微软雅黑" panose="020B0503020204020204" pitchFamily="34" charset="-122"/>
              <a:sym typeface="+mn-ea"/>
            </a:endParaRPr>
          </a:p>
        </p:txBody>
      </p:sp>
      <p:sp>
        <p:nvSpPr>
          <p:cNvPr id="56325" name="文本框 56324"/>
          <p:cNvSpPr txBox="1"/>
          <p:nvPr/>
        </p:nvSpPr>
        <p:spPr>
          <a:xfrm>
            <a:off x="6948488" y="1423670"/>
            <a:ext cx="701279" cy="391160"/>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lvl="0" algn="l">
              <a:spcBef>
                <a:spcPct val="50000"/>
              </a:spcBef>
              <a:buClrTx/>
              <a:buSzTx/>
              <a:buFontTx/>
            </a:pPr>
            <a:r>
              <a:rPr lang="zh-CN" altLang="en-US" sz="1950" b="1" dirty="0">
                <a:solidFill>
                  <a:schemeClr val="bg1"/>
                </a:solidFill>
                <a:latin typeface="微软雅黑" panose="020B0503020204020204" pitchFamily="34" charset="-122"/>
                <a:ea typeface="微软雅黑" panose="020B0503020204020204" pitchFamily="34" charset="-122"/>
                <a:sym typeface="+mn-ea"/>
              </a:rPr>
              <a:t>通感</a:t>
            </a:r>
            <a:endParaRPr lang="zh-CN" altLang="en-US" sz="1950" b="1" dirty="0">
              <a:solidFill>
                <a:schemeClr val="bg1"/>
              </a:solidFill>
              <a:latin typeface="微软雅黑" panose="020B0503020204020204" pitchFamily="34" charset="-122"/>
              <a:ea typeface="微软雅黑" panose="020B0503020204020204" pitchFamily="34" charset="-122"/>
              <a:sym typeface="+mn-ea"/>
            </a:endParaRPr>
          </a:p>
        </p:txBody>
      </p:sp>
      <p:sp>
        <p:nvSpPr>
          <p:cNvPr id="56326" name="文本框 56325"/>
          <p:cNvSpPr txBox="1"/>
          <p:nvPr/>
        </p:nvSpPr>
        <p:spPr>
          <a:xfrm>
            <a:off x="6948488" y="1980962"/>
            <a:ext cx="701279" cy="391160"/>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lvl="0" algn="l">
              <a:spcBef>
                <a:spcPct val="50000"/>
              </a:spcBef>
              <a:buClrTx/>
              <a:buSzTx/>
              <a:buFontTx/>
            </a:pPr>
            <a:r>
              <a:rPr lang="zh-CN" altLang="en-US" sz="1950" b="1" dirty="0">
                <a:solidFill>
                  <a:schemeClr val="bg1"/>
                </a:solidFill>
                <a:latin typeface="微软雅黑" panose="020B0503020204020204" pitchFamily="34" charset="-122"/>
                <a:ea typeface="微软雅黑" panose="020B0503020204020204" pitchFamily="34" charset="-122"/>
                <a:sym typeface="+mn-ea"/>
              </a:rPr>
              <a:t>移情</a:t>
            </a:r>
            <a:endParaRPr lang="zh-CN" altLang="en-US" sz="1950" b="1" dirty="0">
              <a:solidFill>
                <a:schemeClr val="bg1"/>
              </a:solidFill>
              <a:latin typeface="微软雅黑" panose="020B0503020204020204" pitchFamily="34" charset="-122"/>
              <a:ea typeface="微软雅黑" panose="020B0503020204020204" pitchFamily="34" charset="-122"/>
              <a:sym typeface="+mn-ea"/>
            </a:endParaRPr>
          </a:p>
        </p:txBody>
      </p:sp>
      <p:sp>
        <p:nvSpPr>
          <p:cNvPr id="56329" name="文本框 56328"/>
          <p:cNvSpPr txBox="1"/>
          <p:nvPr/>
        </p:nvSpPr>
        <p:spPr>
          <a:xfrm>
            <a:off x="6948488" y="2521506"/>
            <a:ext cx="701279" cy="391160"/>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lvl="0" algn="l">
              <a:spcBef>
                <a:spcPct val="50000"/>
              </a:spcBef>
              <a:buClrTx/>
              <a:buSzTx/>
              <a:buFontTx/>
            </a:pPr>
            <a:r>
              <a:rPr lang="zh-CN" altLang="en-US" sz="1950" b="1" dirty="0">
                <a:solidFill>
                  <a:schemeClr val="bg1"/>
                </a:solidFill>
                <a:latin typeface="微软雅黑" panose="020B0503020204020204" pitchFamily="34" charset="-122"/>
                <a:ea typeface="微软雅黑" panose="020B0503020204020204" pitchFamily="34" charset="-122"/>
                <a:sym typeface="+mn-ea"/>
              </a:rPr>
              <a:t>夸张</a:t>
            </a:r>
            <a:endParaRPr lang="zh-CN" altLang="en-US" sz="1950" b="1" dirty="0">
              <a:solidFill>
                <a:schemeClr val="bg1"/>
              </a:solidFill>
              <a:latin typeface="微软雅黑" panose="020B0503020204020204" pitchFamily="34" charset="-122"/>
              <a:ea typeface="微软雅黑" panose="020B0503020204020204" pitchFamily="34" charset="-122"/>
              <a:sym typeface="+mn-ea"/>
            </a:endParaRPr>
          </a:p>
        </p:txBody>
      </p:sp>
      <p:sp>
        <p:nvSpPr>
          <p:cNvPr id="56336" name="文本框 56335"/>
          <p:cNvSpPr txBox="1"/>
          <p:nvPr/>
        </p:nvSpPr>
        <p:spPr>
          <a:xfrm>
            <a:off x="7009686" y="3453130"/>
            <a:ext cx="701278" cy="391160"/>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lvl="0" algn="l">
              <a:spcBef>
                <a:spcPct val="50000"/>
              </a:spcBef>
              <a:buClrTx/>
              <a:buSzTx/>
              <a:buFontTx/>
            </a:pPr>
            <a:r>
              <a:rPr lang="zh-CN" altLang="en-US" sz="1950" b="1" dirty="0">
                <a:solidFill>
                  <a:schemeClr val="bg1"/>
                </a:solidFill>
                <a:latin typeface="微软雅黑" panose="020B0503020204020204" pitchFamily="34" charset="-122"/>
                <a:ea typeface="微软雅黑" panose="020B0503020204020204" pitchFamily="34" charset="-122"/>
                <a:sym typeface="+mn-ea"/>
              </a:rPr>
              <a:t>对比</a:t>
            </a:r>
            <a:endParaRPr lang="zh-CN" altLang="en-US" sz="1950" b="1" dirty="0">
              <a:solidFill>
                <a:schemeClr val="bg1"/>
              </a:solidFill>
              <a:latin typeface="微软雅黑" panose="020B0503020204020204" pitchFamily="34" charset="-122"/>
              <a:ea typeface="微软雅黑" panose="020B0503020204020204" pitchFamily="34"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6323"/>
                                        </p:tgtEl>
                                        <p:attrNameLst>
                                          <p:attrName>style.visibility</p:attrName>
                                        </p:attrNameLst>
                                      </p:cBhvr>
                                      <p:to>
                                        <p:strVal val="visible"/>
                                      </p:to>
                                    </p:set>
                                    <p:animEffect transition="in" filter="blinds(horizontal)">
                                      <p:cBhvr>
                                        <p:cTn id="7" dur="500"/>
                                        <p:tgtEl>
                                          <p:spTgt spid="5632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6324"/>
                                        </p:tgtEl>
                                        <p:attrNameLst>
                                          <p:attrName>style.visibility</p:attrName>
                                        </p:attrNameLst>
                                      </p:cBhvr>
                                      <p:to>
                                        <p:strVal val="visible"/>
                                      </p:to>
                                    </p:set>
                                    <p:animEffect transition="in" filter="blinds(horizontal)">
                                      <p:cBhvr>
                                        <p:cTn id="12" dur="500"/>
                                        <p:tgtEl>
                                          <p:spTgt spid="5632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6325"/>
                                        </p:tgtEl>
                                        <p:attrNameLst>
                                          <p:attrName>style.visibility</p:attrName>
                                        </p:attrNameLst>
                                      </p:cBhvr>
                                      <p:to>
                                        <p:strVal val="visible"/>
                                      </p:to>
                                    </p:set>
                                    <p:animEffect transition="in" filter="blinds(horizontal)">
                                      <p:cBhvr>
                                        <p:cTn id="17" dur="500"/>
                                        <p:tgtEl>
                                          <p:spTgt spid="5632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6326"/>
                                        </p:tgtEl>
                                        <p:attrNameLst>
                                          <p:attrName>style.visibility</p:attrName>
                                        </p:attrNameLst>
                                      </p:cBhvr>
                                      <p:to>
                                        <p:strVal val="visible"/>
                                      </p:to>
                                    </p:set>
                                    <p:animEffect transition="in" filter="blinds(horizontal)">
                                      <p:cBhvr>
                                        <p:cTn id="22" dur="500"/>
                                        <p:tgtEl>
                                          <p:spTgt spid="5632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6329"/>
                                        </p:tgtEl>
                                        <p:attrNameLst>
                                          <p:attrName>style.visibility</p:attrName>
                                        </p:attrNameLst>
                                      </p:cBhvr>
                                      <p:to>
                                        <p:strVal val="visible"/>
                                      </p:to>
                                    </p:set>
                                    <p:animEffect transition="in" filter="blinds(horizontal)">
                                      <p:cBhvr>
                                        <p:cTn id="27" dur="500"/>
                                        <p:tgtEl>
                                          <p:spTgt spid="5632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56336"/>
                                        </p:tgtEl>
                                        <p:attrNameLst>
                                          <p:attrName>style.visibility</p:attrName>
                                        </p:attrNameLst>
                                      </p:cBhvr>
                                      <p:to>
                                        <p:strVal val="visible"/>
                                      </p:to>
                                    </p:set>
                                    <p:animEffect transition="in" filter="blinds(horizontal)">
                                      <p:cBhvr>
                                        <p:cTn id="32" dur="500"/>
                                        <p:tgtEl>
                                          <p:spTgt spid="563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ldLvl="0" animBg="1"/>
      <p:bldP spid="56324" grpId="0" bldLvl="0" animBg="1"/>
      <p:bldP spid="56325" grpId="0" bldLvl="0" animBg="1"/>
      <p:bldP spid="56326" grpId="0" bldLvl="0" animBg="1"/>
      <p:bldP spid="56329" grpId="0" bldLvl="0" animBg="1"/>
      <p:bldP spid="56336" grpId="0" bldLvl="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69" name="文本框 21507"/>
          <p:cNvSpPr txBox="1"/>
          <p:nvPr/>
        </p:nvSpPr>
        <p:spPr>
          <a:xfrm>
            <a:off x="1811020" y="1129665"/>
            <a:ext cx="4882515" cy="1737995"/>
          </a:xfrm>
          <a:prstGeom prst="rect">
            <a:avLst/>
          </a:prstGeom>
          <a:noFill/>
          <a:ln w="9525">
            <a:noFill/>
          </a:ln>
        </p:spPr>
        <p:txBody>
          <a:bodyPr wrap="square" anchor="t">
            <a:spAutoFit/>
          </a:bodyPr>
          <a:p>
            <a:pPr algn="l">
              <a:lnSpc>
                <a:spcPct val="90000"/>
              </a:lnSpc>
              <a:spcBef>
                <a:spcPct val="50000"/>
              </a:spcBef>
            </a:pPr>
            <a:r>
              <a:rPr lang="zh-CN" altLang="en-US" sz="2100" b="1" dirty="0">
                <a:latin typeface="Arial" panose="020B0604020202020204" pitchFamily="34" charset="0"/>
                <a:ea typeface="宋体" panose="02010600030101010101" pitchFamily="2" charset="-122"/>
              </a:rPr>
              <a:t>昔年曾向五陵游，子夜歌秋月满楼。</a:t>
            </a:r>
            <a:endParaRPr lang="zh-CN" altLang="en-US" sz="2100" b="1" dirty="0">
              <a:latin typeface="Arial" panose="020B0604020202020204" pitchFamily="34" charset="0"/>
              <a:ea typeface="宋体" panose="02010600030101010101" pitchFamily="2" charset="-122"/>
            </a:endParaRPr>
          </a:p>
          <a:p>
            <a:pPr>
              <a:lnSpc>
                <a:spcPct val="90000"/>
              </a:lnSpc>
              <a:spcBef>
                <a:spcPct val="50000"/>
              </a:spcBef>
            </a:pPr>
            <a:r>
              <a:rPr lang="zh-CN" altLang="en-US" sz="2100" b="1" dirty="0">
                <a:latin typeface="Arial" panose="020B0604020202020204" pitchFamily="34" charset="0"/>
                <a:ea typeface="宋体" panose="02010600030101010101" pitchFamily="2" charset="-122"/>
              </a:rPr>
              <a:t>银烛树前长似昼，露桃花里不知秋。</a:t>
            </a:r>
            <a:endParaRPr lang="zh-CN" altLang="en-US" sz="2100" b="1" dirty="0">
              <a:latin typeface="Arial" panose="020B0604020202020204" pitchFamily="34" charset="0"/>
              <a:ea typeface="宋体" panose="02010600030101010101" pitchFamily="2" charset="-122"/>
            </a:endParaRPr>
          </a:p>
          <a:p>
            <a:pPr>
              <a:lnSpc>
                <a:spcPct val="90000"/>
              </a:lnSpc>
              <a:spcBef>
                <a:spcPct val="50000"/>
              </a:spcBef>
            </a:pPr>
            <a:r>
              <a:rPr lang="zh-CN" altLang="en-US" sz="2100" b="1" u="sng" dirty="0">
                <a:latin typeface="Arial" panose="020B0604020202020204" pitchFamily="34" charset="0"/>
                <a:ea typeface="宋体" panose="02010600030101010101" pitchFamily="2" charset="-122"/>
              </a:rPr>
              <a:t>西园公子名无忌，南国佳人号莫愁。</a:t>
            </a:r>
            <a:endParaRPr lang="zh-CN" altLang="en-US" sz="2100" b="1" u="sng" dirty="0">
              <a:latin typeface="Arial" panose="020B0604020202020204" pitchFamily="34" charset="0"/>
              <a:ea typeface="宋体" panose="02010600030101010101" pitchFamily="2" charset="-122"/>
            </a:endParaRPr>
          </a:p>
          <a:p>
            <a:pPr>
              <a:lnSpc>
                <a:spcPct val="90000"/>
              </a:lnSpc>
              <a:spcBef>
                <a:spcPct val="50000"/>
              </a:spcBef>
            </a:pPr>
            <a:r>
              <a:rPr lang="zh-CN" altLang="en-US" sz="2100" b="1" dirty="0">
                <a:latin typeface="Arial" panose="020B0604020202020204" pitchFamily="34" charset="0"/>
                <a:ea typeface="宋体" panose="02010600030101010101" pitchFamily="2" charset="-122"/>
              </a:rPr>
              <a:t>今日乱离俱是梦，夕阳唯见水东流！ </a:t>
            </a:r>
            <a:endParaRPr lang="zh-CN" altLang="en-US" sz="2100" b="1" dirty="0">
              <a:latin typeface="Arial" panose="020B0604020202020204" pitchFamily="34" charset="0"/>
              <a:ea typeface="宋体" panose="02010600030101010101" pitchFamily="2" charset="-122"/>
            </a:endParaRPr>
          </a:p>
        </p:txBody>
      </p:sp>
      <p:sp>
        <p:nvSpPr>
          <p:cNvPr id="21509" name="文本框 21508"/>
          <p:cNvSpPr txBox="1"/>
          <p:nvPr/>
        </p:nvSpPr>
        <p:spPr>
          <a:xfrm>
            <a:off x="847090" y="3077210"/>
            <a:ext cx="6744335" cy="1706880"/>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a:spcBef>
                <a:spcPct val="50000"/>
              </a:spcBef>
            </a:pPr>
            <a:r>
              <a:rPr lang="zh-CN" altLang="en-US" sz="2100" b="1" dirty="0">
                <a:solidFill>
                  <a:schemeClr val="tx1"/>
                </a:solidFill>
                <a:latin typeface="Calibri" panose="020F0502020204030204" pitchFamily="34" charset="0"/>
                <a:ea typeface="微软雅黑" panose="020B0503020204020204" pitchFamily="34" charset="-122"/>
              </a:rPr>
              <a:t>①</a:t>
            </a:r>
            <a:r>
              <a:rPr lang="zh-CN" altLang="en-US" sz="2100" b="1" dirty="0">
                <a:solidFill>
                  <a:schemeClr val="tx1"/>
                </a:solidFill>
                <a:latin typeface="微软雅黑" panose="020B0503020204020204" pitchFamily="34" charset="-122"/>
                <a:ea typeface="微软雅黑" panose="020B0503020204020204" pitchFamily="34" charset="-122"/>
              </a:rPr>
              <a:t>语意双关</a:t>
            </a:r>
            <a:r>
              <a:rPr lang="zh-CN" altLang="en-US" sz="2100" b="1" dirty="0">
                <a:solidFill>
                  <a:schemeClr val="bg1"/>
                </a:solidFill>
                <a:latin typeface="微软雅黑" panose="020B0503020204020204" pitchFamily="34" charset="-122"/>
                <a:ea typeface="微软雅黑" panose="020B0503020204020204" pitchFamily="34" charset="-122"/>
              </a:rPr>
              <a:t>。</a:t>
            </a:r>
            <a:r>
              <a:rPr lang="zh-CN" altLang="en-US" sz="2100" b="1" dirty="0">
                <a:solidFill>
                  <a:schemeClr val="bg1"/>
                </a:solidFill>
                <a:latin typeface="Calibri" panose="020F0502020204030204" pitchFamily="34" charset="0"/>
                <a:ea typeface="微软雅黑" panose="020B0503020204020204" pitchFamily="34" charset="-122"/>
              </a:rPr>
              <a:t>②</a:t>
            </a:r>
            <a:r>
              <a:rPr lang="zh-CN" altLang="en-US" sz="2100" b="1" dirty="0">
                <a:solidFill>
                  <a:schemeClr val="bg1"/>
                </a:solidFill>
                <a:latin typeface="微软雅黑" panose="020B0503020204020204" pitchFamily="34" charset="-122"/>
                <a:ea typeface="微软雅黑" panose="020B0503020204020204" pitchFamily="34" charset="-122"/>
              </a:rPr>
              <a:t>“无忌”是战国时代魏国公子信陵君的名号，取其“无所顾忌”“肆无忌惮”之意，讽喻唐末王孙贵族生活奢糜；</a:t>
            </a:r>
            <a:r>
              <a:rPr lang="zh-CN" altLang="en-US" sz="2100" b="1" dirty="0">
                <a:solidFill>
                  <a:schemeClr val="bg1"/>
                </a:solidFill>
                <a:latin typeface="Calibri" panose="020F0502020204030204" pitchFamily="34" charset="0"/>
                <a:ea typeface="微软雅黑" panose="020B0503020204020204" pitchFamily="34" charset="-122"/>
              </a:rPr>
              <a:t>③</a:t>
            </a:r>
            <a:r>
              <a:rPr lang="zh-CN" altLang="en-US" sz="2100" b="1" dirty="0">
                <a:solidFill>
                  <a:schemeClr val="bg1"/>
                </a:solidFill>
                <a:latin typeface="微软雅黑" panose="020B0503020204020204" pitchFamily="34" charset="-122"/>
                <a:ea typeface="微软雅黑" panose="020B0503020204020204" pitchFamily="34" charset="-122"/>
              </a:rPr>
              <a:t>莫愁是传说中善歌少女的名字，深寓“隔江犹唱后庭花”的沉痛，讽喻浮华女子不解国事艰难。</a:t>
            </a:r>
            <a:endParaRPr lang="zh-CN" altLang="en-US" sz="2100" b="1" dirty="0">
              <a:solidFill>
                <a:schemeClr val="bg1"/>
              </a:solidFill>
              <a:latin typeface="微软雅黑" panose="020B0503020204020204" pitchFamily="34" charset="-122"/>
              <a:ea typeface="微软雅黑" panose="020B0503020204020204" pitchFamily="34" charset="-122"/>
            </a:endParaRPr>
          </a:p>
        </p:txBody>
      </p:sp>
      <p:sp>
        <p:nvSpPr>
          <p:cNvPr id="2" name="文本框 1"/>
          <p:cNvSpPr txBox="1"/>
          <p:nvPr/>
        </p:nvSpPr>
        <p:spPr>
          <a:xfrm>
            <a:off x="3260725" y="130810"/>
            <a:ext cx="1416050" cy="953135"/>
          </a:xfrm>
          <a:prstGeom prst="rect">
            <a:avLst/>
          </a:prstGeom>
          <a:noFill/>
        </p:spPr>
        <p:txBody>
          <a:bodyPr wrap="square" rtlCol="0" anchor="t">
            <a:spAutoFit/>
          </a:bodyPr>
          <a:p>
            <a:r>
              <a:rPr lang="zh-CN" altLang="en-US" sz="2800" b="1" dirty="0">
                <a:solidFill>
                  <a:srgbClr val="FF0000"/>
                </a:solidFill>
                <a:sym typeface="+mn-ea"/>
              </a:rPr>
              <a:t>忆   昔  </a:t>
            </a:r>
            <a:endParaRPr lang="zh-CN" altLang="en-US" sz="2800" b="1" dirty="0">
              <a:solidFill>
                <a:srgbClr val="FF0000"/>
              </a:solidFill>
              <a:sym typeface="+mn-ea"/>
            </a:endParaRPr>
          </a:p>
          <a:p>
            <a:r>
              <a:rPr lang="zh-CN" altLang="en-US" sz="2400" b="1" dirty="0">
                <a:solidFill>
                  <a:srgbClr val="FF0000"/>
                </a:solidFill>
                <a:sym typeface="+mn-ea"/>
              </a:rPr>
              <a:t>  韦庄</a:t>
            </a:r>
            <a:r>
              <a:rPr lang="zh-CN" altLang="en-US" sz="2800" b="1" dirty="0">
                <a:solidFill>
                  <a:srgbClr val="FF0000"/>
                </a:solidFill>
                <a:sym typeface="+mn-ea"/>
              </a:rPr>
              <a:t> </a:t>
            </a:r>
            <a:endParaRPr lang="zh-CN" altLang="en-US" sz="2800" b="1" dirty="0">
              <a:solidFill>
                <a:srgbClr val="FF0000"/>
              </a:solidFill>
              <a:sym typeface="+mn-ea"/>
            </a:endParaRPr>
          </a:p>
        </p:txBody>
      </p:sp>
      <p:sp>
        <p:nvSpPr>
          <p:cNvPr id="8196" name="文本框 22535"/>
          <p:cNvSpPr txBox="1"/>
          <p:nvPr/>
        </p:nvSpPr>
        <p:spPr>
          <a:xfrm>
            <a:off x="215900" y="77470"/>
            <a:ext cx="2260600" cy="607695"/>
          </a:xfrm>
          <a:prstGeom prst="rect">
            <a:avLst/>
          </a:prstGeom>
          <a:noFill/>
          <a:ln w="9525">
            <a:noFill/>
          </a:ln>
        </p:spPr>
        <p:txBody>
          <a:bodyPr wrap="square" anchor="t">
            <a:spAutoFit/>
          </a:bodyPr>
          <a:p>
            <a:pPr>
              <a:lnSpc>
                <a:spcPct val="80000"/>
              </a:lnSpc>
              <a:spcBef>
                <a:spcPct val="50000"/>
              </a:spcBef>
            </a:pPr>
            <a:r>
              <a:rPr lang="zh-CN" altLang="en-US" sz="2100" b="1" dirty="0">
                <a:latin typeface="Arial" panose="020B0604020202020204" pitchFamily="34" charset="0"/>
                <a:ea typeface="宋体" panose="02010600030101010101" pitchFamily="2" charset="-122"/>
              </a:rPr>
              <a:t>说出下列句子的修辞手法及作用</a:t>
            </a:r>
            <a:endParaRPr lang="zh-CN" altLang="en-US" sz="2100" b="1" dirty="0">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9"/>
                                        </p:tgtEl>
                                        <p:attrNameLst>
                                          <p:attrName>style.visibility</p:attrName>
                                        </p:attrNameLst>
                                      </p:cBhvr>
                                      <p:to>
                                        <p:strVal val="visible"/>
                                      </p:to>
                                    </p:set>
                                    <p:animEffect transition="in" filter="blinds(horizontal)">
                                      <p:cBhvr>
                                        <p:cTn id="7" dur="500"/>
                                        <p:tgtEl>
                                          <p:spTgt spid="2150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1509">
                                            <p:txEl>
                                              <p:charRg st="0" end="6"/>
                                            </p:txEl>
                                          </p:spTgt>
                                        </p:tgtEl>
                                        <p:attrNameLst>
                                          <p:attrName>style.visibility</p:attrName>
                                        </p:attrNameLst>
                                      </p:cBhvr>
                                      <p:to>
                                        <p:strVal val="visible"/>
                                      </p:to>
                                    </p:set>
                                    <p:animEffect transition="in" filter="blinds(horizontal)">
                                      <p:cBhvr>
                                        <p:cTn id="12" dur="500"/>
                                        <p:tgtEl>
                                          <p:spTgt spid="21509">
                                            <p:txEl>
                                              <p:charRg st="0"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9" grpId="0" animBg="1"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3" name="文本框 22531"/>
          <p:cNvSpPr txBox="1"/>
          <p:nvPr/>
        </p:nvSpPr>
        <p:spPr>
          <a:xfrm>
            <a:off x="1520508" y="731759"/>
            <a:ext cx="6156722" cy="1189355"/>
          </a:xfrm>
          <a:prstGeom prst="rect">
            <a:avLst/>
          </a:prstGeom>
          <a:noFill/>
          <a:ln w="9525">
            <a:noFill/>
          </a:ln>
        </p:spPr>
        <p:txBody>
          <a:bodyPr anchor="t">
            <a:spAutoFit/>
          </a:bodyPr>
          <a:p>
            <a:pPr algn="ctr">
              <a:lnSpc>
                <a:spcPct val="80000"/>
              </a:lnSpc>
              <a:spcBef>
                <a:spcPct val="50000"/>
              </a:spcBef>
            </a:pPr>
            <a:r>
              <a:rPr lang="zh-CN" altLang="en-US" sz="2100" b="1" dirty="0">
                <a:latin typeface="Arial" panose="020B0604020202020204" pitchFamily="34" charset="0"/>
                <a:ea typeface="宋体" panose="02010600030101010101" pitchFamily="2" charset="-122"/>
              </a:rPr>
              <a:t>秋夜将晓出篱门迎凉有感  陆游</a:t>
            </a:r>
            <a:endParaRPr lang="zh-CN" altLang="en-US" sz="2100" b="1" dirty="0">
              <a:latin typeface="Arial" panose="020B0604020202020204" pitchFamily="34" charset="0"/>
              <a:ea typeface="宋体" panose="02010600030101010101" pitchFamily="2" charset="-122"/>
            </a:endParaRPr>
          </a:p>
          <a:p>
            <a:pPr algn="ctr">
              <a:lnSpc>
                <a:spcPct val="80000"/>
              </a:lnSpc>
              <a:spcBef>
                <a:spcPct val="50000"/>
              </a:spcBef>
            </a:pPr>
            <a:r>
              <a:rPr lang="zh-CN" altLang="en-US" sz="2100" b="1" u="sng" dirty="0">
                <a:latin typeface="Arial" panose="020B0604020202020204" pitchFamily="34" charset="0"/>
                <a:ea typeface="宋体" panose="02010600030101010101" pitchFamily="2" charset="-122"/>
              </a:rPr>
              <a:t>三万里河东入海，五千仞岳上摩天。</a:t>
            </a:r>
            <a:endParaRPr lang="zh-CN" altLang="en-US" sz="2100" b="1" dirty="0">
              <a:latin typeface="Arial" panose="020B0604020202020204" pitchFamily="34" charset="0"/>
              <a:ea typeface="宋体" panose="02010600030101010101" pitchFamily="2" charset="-122"/>
            </a:endParaRPr>
          </a:p>
          <a:p>
            <a:pPr algn="ctr">
              <a:lnSpc>
                <a:spcPct val="80000"/>
              </a:lnSpc>
              <a:spcBef>
                <a:spcPct val="50000"/>
              </a:spcBef>
            </a:pPr>
            <a:r>
              <a:rPr lang="zh-CN" altLang="en-US" sz="2100" b="1" dirty="0">
                <a:latin typeface="Arial" panose="020B0604020202020204" pitchFamily="34" charset="0"/>
                <a:ea typeface="宋体" panose="02010600030101010101" pitchFamily="2" charset="-122"/>
              </a:rPr>
              <a:t>遗民泪尽胡尘里，南望王师又一年。 </a:t>
            </a:r>
            <a:endParaRPr lang="zh-CN" altLang="en-US" sz="2100" b="1" dirty="0">
              <a:latin typeface="Arial" panose="020B0604020202020204" pitchFamily="34" charset="0"/>
              <a:ea typeface="宋体" panose="02010600030101010101" pitchFamily="2" charset="-122"/>
            </a:endParaRPr>
          </a:p>
        </p:txBody>
      </p:sp>
      <p:sp>
        <p:nvSpPr>
          <p:cNvPr id="22533" name="文本框 22532"/>
          <p:cNvSpPr txBox="1"/>
          <p:nvPr/>
        </p:nvSpPr>
        <p:spPr>
          <a:xfrm>
            <a:off x="752475" y="2164715"/>
            <a:ext cx="7135495" cy="991235"/>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a:spcBef>
                <a:spcPct val="50000"/>
              </a:spcBef>
            </a:pPr>
            <a:r>
              <a:rPr lang="zh-CN" altLang="en-US" sz="1950" b="1" dirty="0">
                <a:solidFill>
                  <a:schemeClr val="bg1"/>
                </a:solidFill>
                <a:latin typeface="微软雅黑" panose="020B0503020204020204" pitchFamily="34" charset="-122"/>
                <a:ea typeface="微软雅黑" panose="020B0503020204020204" pitchFamily="34" charset="-122"/>
              </a:rPr>
              <a:t>诗中的“三万里”“五千仞”“上摩天”“泪尽”都是</a:t>
            </a:r>
            <a:r>
              <a:rPr lang="zh-CN" altLang="en-US" sz="1950" b="1" dirty="0">
                <a:solidFill>
                  <a:schemeClr val="tx1"/>
                </a:solidFill>
                <a:latin typeface="微软雅黑" panose="020B0503020204020204" pitchFamily="34" charset="-122"/>
                <a:ea typeface="微软雅黑" panose="020B0503020204020204" pitchFamily="34" charset="-122"/>
              </a:rPr>
              <a:t>夸张</a:t>
            </a:r>
            <a:r>
              <a:rPr lang="en-US" altLang="zh-CN" sz="1950" b="1" dirty="0">
                <a:solidFill>
                  <a:schemeClr val="bg1"/>
                </a:solidFill>
                <a:latin typeface="微软雅黑" panose="020B0503020204020204" pitchFamily="34" charset="-122"/>
                <a:ea typeface="微软雅黑" panose="020B0503020204020204" pitchFamily="34" charset="-122"/>
              </a:rPr>
              <a:t>,</a:t>
            </a:r>
            <a:r>
              <a:rPr lang="zh-CN" altLang="en-US" sz="1950" b="1" dirty="0">
                <a:solidFill>
                  <a:schemeClr val="bg1"/>
                </a:solidFill>
                <a:latin typeface="微软雅黑" panose="020B0503020204020204" pitchFamily="34" charset="-122"/>
                <a:ea typeface="微软雅黑" panose="020B0503020204020204" pitchFamily="34" charset="-122"/>
              </a:rPr>
              <a:t>把诗人对祖国的热爱</a:t>
            </a:r>
            <a:r>
              <a:rPr lang="en-US" altLang="zh-CN" sz="1950" b="1" dirty="0">
                <a:solidFill>
                  <a:schemeClr val="bg1"/>
                </a:solidFill>
                <a:latin typeface="微软雅黑" panose="020B0503020204020204" pitchFamily="34" charset="-122"/>
                <a:ea typeface="微软雅黑" panose="020B0503020204020204" pitchFamily="34" charset="-122"/>
              </a:rPr>
              <a:t>,</a:t>
            </a:r>
            <a:r>
              <a:rPr lang="zh-CN" altLang="en-US" sz="1950" b="1" dirty="0">
                <a:solidFill>
                  <a:schemeClr val="bg1"/>
                </a:solidFill>
                <a:latin typeface="微软雅黑" panose="020B0503020204020204" pitchFamily="34" charset="-122"/>
                <a:ea typeface="微软雅黑" panose="020B0503020204020204" pitchFamily="34" charset="-122"/>
              </a:rPr>
              <a:t>对苟且偷安、不去收复失地的求和派的愤懑，以及对遗民遭受的苦难的深切同情，表现得淋漓尽致。</a:t>
            </a:r>
            <a:r>
              <a:rPr lang="zh-CN" altLang="en-US" sz="1950" b="1" dirty="0">
                <a:solidFill>
                  <a:srgbClr val="FF0000"/>
                </a:solidFill>
                <a:latin typeface="微软雅黑" panose="020B0503020204020204" pitchFamily="34" charset="-122"/>
                <a:ea typeface="微软雅黑" panose="020B0503020204020204" pitchFamily="34" charset="-122"/>
              </a:rPr>
              <a:t> </a:t>
            </a:r>
            <a:endParaRPr lang="zh-CN" altLang="en-US" sz="1950" b="1" dirty="0">
              <a:solidFill>
                <a:srgbClr val="FF0000"/>
              </a:solidFill>
              <a:latin typeface="微软雅黑" panose="020B0503020204020204" pitchFamily="34" charset="-122"/>
              <a:ea typeface="微软雅黑" panose="020B0503020204020204" pitchFamily="34" charset="-122"/>
            </a:endParaRPr>
          </a:p>
        </p:txBody>
      </p:sp>
      <p:sp>
        <p:nvSpPr>
          <p:cNvPr id="8195" name="文本框 22533"/>
          <p:cNvSpPr txBox="1"/>
          <p:nvPr/>
        </p:nvSpPr>
        <p:spPr>
          <a:xfrm>
            <a:off x="1341914" y="3524726"/>
            <a:ext cx="6481763" cy="349250"/>
          </a:xfrm>
          <a:prstGeom prst="rect">
            <a:avLst/>
          </a:prstGeom>
          <a:noFill/>
          <a:ln w="9525">
            <a:noFill/>
          </a:ln>
        </p:spPr>
        <p:txBody>
          <a:bodyPr anchor="t">
            <a:spAutoFit/>
          </a:bodyPr>
          <a:p>
            <a:pPr algn="ctr">
              <a:lnSpc>
                <a:spcPct val="80000"/>
              </a:lnSpc>
              <a:spcBef>
                <a:spcPct val="50000"/>
              </a:spcBef>
            </a:pPr>
            <a:r>
              <a:rPr lang="zh-CN" altLang="en-US" sz="2100" b="1" dirty="0">
                <a:latin typeface="Arial" panose="020B0604020202020204" pitchFamily="34" charset="0"/>
                <a:ea typeface="宋体" panose="02010600030101010101" pitchFamily="2" charset="-122"/>
              </a:rPr>
              <a:t>试问闲愁都几许？一川烟草，满城风絮，梅子黄时雨。 </a:t>
            </a:r>
            <a:endParaRPr lang="zh-CN" altLang="en-US" sz="2100" b="1" dirty="0">
              <a:latin typeface="Arial" panose="020B0604020202020204" pitchFamily="34" charset="0"/>
              <a:ea typeface="宋体" panose="02010600030101010101" pitchFamily="2" charset="-122"/>
            </a:endParaRPr>
          </a:p>
        </p:txBody>
      </p:sp>
      <p:sp>
        <p:nvSpPr>
          <p:cNvPr id="8196" name="文本框 22535"/>
          <p:cNvSpPr txBox="1"/>
          <p:nvPr/>
        </p:nvSpPr>
        <p:spPr>
          <a:xfrm>
            <a:off x="421720" y="252810"/>
            <a:ext cx="5994797" cy="349250"/>
          </a:xfrm>
          <a:prstGeom prst="rect">
            <a:avLst/>
          </a:prstGeom>
          <a:noFill/>
          <a:ln w="9525">
            <a:noFill/>
          </a:ln>
        </p:spPr>
        <p:txBody>
          <a:bodyPr anchor="t">
            <a:spAutoFit/>
          </a:bodyPr>
          <a:p>
            <a:pPr>
              <a:lnSpc>
                <a:spcPct val="80000"/>
              </a:lnSpc>
              <a:spcBef>
                <a:spcPct val="50000"/>
              </a:spcBef>
            </a:pPr>
            <a:r>
              <a:rPr lang="zh-CN" altLang="en-US" sz="2100" b="1" dirty="0">
                <a:latin typeface="Arial" panose="020B0604020202020204" pitchFamily="34" charset="0"/>
                <a:ea typeface="宋体" panose="02010600030101010101" pitchFamily="2" charset="-122"/>
              </a:rPr>
              <a:t>说出下列句子的修辞手法及作用</a:t>
            </a:r>
            <a:endParaRPr lang="zh-CN" altLang="en-US" sz="2100" b="1" dirty="0">
              <a:latin typeface="Arial" panose="020B0604020202020204" pitchFamily="34" charset="0"/>
              <a:ea typeface="宋体" panose="02010600030101010101" pitchFamily="2" charset="-122"/>
            </a:endParaRPr>
          </a:p>
        </p:txBody>
      </p:sp>
      <p:sp>
        <p:nvSpPr>
          <p:cNvPr id="22537" name="文本框 22536"/>
          <p:cNvSpPr txBox="1"/>
          <p:nvPr/>
        </p:nvSpPr>
        <p:spPr>
          <a:xfrm>
            <a:off x="751840" y="4030345"/>
            <a:ext cx="7136130" cy="691515"/>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a:spcBef>
                <a:spcPct val="50000"/>
              </a:spcBef>
            </a:pPr>
            <a:r>
              <a:rPr lang="zh-CN" altLang="en-US" sz="1950" b="1" dirty="0">
                <a:solidFill>
                  <a:schemeClr val="bg1"/>
                </a:solidFill>
                <a:latin typeface="微软雅黑" panose="020B0503020204020204" pitchFamily="34" charset="-122"/>
                <a:ea typeface="微软雅黑" panose="020B0503020204020204" pitchFamily="34" charset="-122"/>
              </a:rPr>
              <a:t>以一串</a:t>
            </a:r>
            <a:r>
              <a:rPr lang="zh-CN" altLang="en-US" sz="1950" b="1" dirty="0">
                <a:solidFill>
                  <a:schemeClr val="tx1"/>
                </a:solidFill>
                <a:latin typeface="微软雅黑" panose="020B0503020204020204" pitchFamily="34" charset="-122"/>
                <a:ea typeface="微软雅黑" panose="020B0503020204020204" pitchFamily="34" charset="-122"/>
              </a:rPr>
              <a:t>博喻</a:t>
            </a:r>
            <a:r>
              <a:rPr lang="zh-CN" altLang="en-US" sz="1950" b="1" dirty="0">
                <a:solidFill>
                  <a:schemeClr val="bg1"/>
                </a:solidFill>
                <a:latin typeface="微软雅黑" panose="020B0503020204020204" pitchFamily="34" charset="-122"/>
                <a:ea typeface="微软雅黑" panose="020B0503020204020204" pitchFamily="34" charset="-122"/>
              </a:rPr>
              <a:t>写“闲愁”，使得“闲愁”更加具体可感。将无形的情化为有形的物，形象具体。</a:t>
            </a:r>
            <a:endParaRPr lang="zh-CN" altLang="en-US" sz="195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533"/>
                                        </p:tgtEl>
                                        <p:attrNameLst>
                                          <p:attrName>style.visibility</p:attrName>
                                        </p:attrNameLst>
                                      </p:cBhvr>
                                      <p:to>
                                        <p:strVal val="visible"/>
                                      </p:to>
                                    </p:set>
                                    <p:animEffect transition="in" filter="blinds(horizontal)">
                                      <p:cBhvr>
                                        <p:cTn id="7" dur="500"/>
                                        <p:tgtEl>
                                          <p:spTgt spid="2253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8195"/>
                                        </p:tgtEl>
                                        <p:attrNameLst>
                                          <p:attrName>style.visibility</p:attrName>
                                        </p:attrNameLst>
                                      </p:cBhvr>
                                      <p:to>
                                        <p:strVal val="visible"/>
                                      </p:to>
                                    </p:set>
                                    <p:anim calcmode="lin" valueType="num">
                                      <p:cBhvr additive="base">
                                        <p:cTn id="12" dur="500"/>
                                        <p:tgtEl>
                                          <p:spTgt spid="8195"/>
                                        </p:tgtEl>
                                        <p:attrNameLst>
                                          <p:attrName>ppt_y</p:attrName>
                                        </p:attrNameLst>
                                      </p:cBhvr>
                                      <p:tavLst>
                                        <p:tav tm="0">
                                          <p:val>
                                            <p:strVal val="#ppt_y+#ppt_h*1.125000"/>
                                          </p:val>
                                        </p:tav>
                                        <p:tav tm="100000">
                                          <p:val>
                                            <p:strVal val="#ppt_y"/>
                                          </p:val>
                                        </p:tav>
                                      </p:tavLst>
                                    </p:anim>
                                    <p:animEffect transition="in" filter="wipe(up)">
                                      <p:cBhvr>
                                        <p:cTn id="13" dur="500"/>
                                        <p:tgtEl>
                                          <p:spTgt spid="8195"/>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2537"/>
                                        </p:tgtEl>
                                        <p:attrNameLst>
                                          <p:attrName>style.visibility</p:attrName>
                                        </p:attrNameLst>
                                      </p:cBhvr>
                                      <p:to>
                                        <p:strVal val="visible"/>
                                      </p:to>
                                    </p:set>
                                    <p:animEffect transition="in" filter="blinds(horizontal)">
                                      <p:cBhvr>
                                        <p:cTn id="18" dur="500"/>
                                        <p:tgtEl>
                                          <p:spTgt spid="225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3" grpId="0" bldLvl="0" animBg="1"/>
      <p:bldP spid="22537" grpId="0" bldLvl="0" animBg="1"/>
      <p:bldP spid="819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7" name="文本框 23555"/>
          <p:cNvSpPr txBox="1"/>
          <p:nvPr/>
        </p:nvSpPr>
        <p:spPr>
          <a:xfrm>
            <a:off x="1345645" y="916385"/>
            <a:ext cx="6155531" cy="1091565"/>
          </a:xfrm>
          <a:prstGeom prst="rect">
            <a:avLst/>
          </a:prstGeom>
          <a:noFill/>
          <a:ln w="9525">
            <a:noFill/>
          </a:ln>
        </p:spPr>
        <p:txBody>
          <a:bodyPr anchor="t">
            <a:spAutoFit/>
          </a:bodyPr>
          <a:p>
            <a:pPr algn="ctr">
              <a:lnSpc>
                <a:spcPct val="70000"/>
              </a:lnSpc>
              <a:spcBef>
                <a:spcPct val="50000"/>
              </a:spcBef>
            </a:pPr>
            <a:r>
              <a:rPr lang="zh-CN" altLang="en-US" sz="2100" b="1" dirty="0">
                <a:solidFill>
                  <a:srgbClr val="FF0000"/>
                </a:solidFill>
                <a:latin typeface="Arial" panose="020B0604020202020204" pitchFamily="34" charset="0"/>
                <a:ea typeface="宋体" panose="02010600030101010101" pitchFamily="2" charset="-122"/>
              </a:rPr>
              <a:t>新  晴  刘颁</a:t>
            </a:r>
            <a:endParaRPr lang="zh-CN" altLang="en-US" sz="2100" b="1" dirty="0">
              <a:solidFill>
                <a:srgbClr val="FF0000"/>
              </a:solidFill>
              <a:latin typeface="Arial" panose="020B0604020202020204" pitchFamily="34" charset="0"/>
              <a:ea typeface="宋体" panose="02010600030101010101" pitchFamily="2" charset="-122"/>
            </a:endParaRPr>
          </a:p>
          <a:p>
            <a:pPr algn="ctr">
              <a:lnSpc>
                <a:spcPct val="70000"/>
              </a:lnSpc>
              <a:spcBef>
                <a:spcPct val="50000"/>
              </a:spcBef>
            </a:pPr>
            <a:r>
              <a:rPr lang="zh-CN" altLang="en-US" sz="2100" b="1" dirty="0">
                <a:latin typeface="Arial" panose="020B0604020202020204" pitchFamily="34" charset="0"/>
                <a:ea typeface="宋体" panose="02010600030101010101" pitchFamily="2" charset="-122"/>
              </a:rPr>
              <a:t>青苔满地初晴后，绿树无人昼梦余。</a:t>
            </a:r>
            <a:endParaRPr lang="zh-CN" altLang="en-US" sz="2100" b="1" dirty="0">
              <a:latin typeface="Arial" panose="020B0604020202020204" pitchFamily="34" charset="0"/>
              <a:ea typeface="宋体" panose="02010600030101010101" pitchFamily="2" charset="-122"/>
            </a:endParaRPr>
          </a:p>
          <a:p>
            <a:pPr algn="ctr">
              <a:lnSpc>
                <a:spcPct val="70000"/>
              </a:lnSpc>
              <a:spcBef>
                <a:spcPct val="50000"/>
              </a:spcBef>
            </a:pPr>
            <a:r>
              <a:rPr lang="zh-CN" altLang="en-US" sz="2100" b="1" u="sng" dirty="0">
                <a:latin typeface="Arial" panose="020B0604020202020204" pitchFamily="34" charset="0"/>
                <a:ea typeface="宋体" panose="02010600030101010101" pitchFamily="2" charset="-122"/>
              </a:rPr>
              <a:t>唯有南风旧相识，偷开门户又翻书</a:t>
            </a:r>
            <a:r>
              <a:rPr lang="zh-CN" altLang="en-US" sz="2100" b="1" dirty="0">
                <a:latin typeface="Arial" panose="020B0604020202020204" pitchFamily="34" charset="0"/>
                <a:ea typeface="宋体" panose="02010600030101010101" pitchFamily="2" charset="-122"/>
              </a:rPr>
              <a:t>。 </a:t>
            </a:r>
            <a:endParaRPr lang="zh-CN" altLang="en-US" sz="2100" b="1" dirty="0">
              <a:latin typeface="Arial" panose="020B0604020202020204" pitchFamily="34" charset="0"/>
              <a:ea typeface="宋体" panose="02010600030101010101" pitchFamily="2" charset="-122"/>
            </a:endParaRPr>
          </a:p>
        </p:txBody>
      </p:sp>
      <p:sp>
        <p:nvSpPr>
          <p:cNvPr id="23557" name="文本框 23556"/>
          <p:cNvSpPr txBox="1"/>
          <p:nvPr/>
        </p:nvSpPr>
        <p:spPr>
          <a:xfrm>
            <a:off x="531495" y="2394585"/>
            <a:ext cx="7475855" cy="1198880"/>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a:spcBef>
                <a:spcPct val="50000"/>
              </a:spcBef>
            </a:pPr>
            <a:r>
              <a:rPr lang="zh-CN" altLang="en-US" sz="2400" b="1" dirty="0">
                <a:solidFill>
                  <a:schemeClr val="bg1"/>
                </a:solidFill>
                <a:latin typeface="Arial" panose="020B0604020202020204" pitchFamily="34" charset="0"/>
                <a:ea typeface="宋体" panose="02010600030101010101" pitchFamily="2" charset="-122"/>
              </a:rPr>
              <a:t>用</a:t>
            </a:r>
            <a:r>
              <a:rPr lang="zh-CN" altLang="en-US" sz="2400" b="1" dirty="0">
                <a:solidFill>
                  <a:schemeClr val="tx1"/>
                </a:solidFill>
                <a:latin typeface="Arial" panose="020B0604020202020204" pitchFamily="34" charset="0"/>
                <a:ea typeface="宋体" panose="02010600030101010101" pitchFamily="2" charset="-122"/>
              </a:rPr>
              <a:t>拟人</a:t>
            </a:r>
            <a:r>
              <a:rPr lang="zh-CN" altLang="en-US" sz="2400" b="1" dirty="0">
                <a:solidFill>
                  <a:schemeClr val="bg1"/>
                </a:solidFill>
                <a:latin typeface="Arial" panose="020B0604020202020204" pitchFamily="34" charset="0"/>
                <a:ea typeface="宋体" panose="02010600030101010101" pitchFamily="2" charset="-122"/>
              </a:rPr>
              <a:t>的手法把这位“旧相识”写得趣味盎然，使之多了几分人情味，可以想象在“无人”的情况下，只有“南风”将带给作者温馨，表达了作者的喜爱之情。</a:t>
            </a:r>
            <a:r>
              <a:rPr lang="zh-CN" altLang="en-US" sz="1950" b="1" dirty="0">
                <a:solidFill>
                  <a:schemeClr val="bg1"/>
                </a:solidFill>
                <a:latin typeface="Arial" panose="020B0604020202020204" pitchFamily="34" charset="0"/>
                <a:ea typeface="宋体" panose="02010600030101010101" pitchFamily="2" charset="-122"/>
              </a:rPr>
              <a:t> </a:t>
            </a:r>
            <a:endParaRPr lang="zh-CN" altLang="en-US" sz="1950" b="1" dirty="0">
              <a:solidFill>
                <a:schemeClr val="bg1"/>
              </a:solidFill>
              <a:latin typeface="Arial" panose="020B0604020202020204" pitchFamily="34" charset="0"/>
              <a:ea typeface="宋体" panose="02010600030101010101" pitchFamily="2" charset="-122"/>
            </a:endParaRPr>
          </a:p>
        </p:txBody>
      </p:sp>
      <p:sp>
        <p:nvSpPr>
          <p:cNvPr id="9219" name="文本框 23561"/>
          <p:cNvSpPr txBox="1"/>
          <p:nvPr/>
        </p:nvSpPr>
        <p:spPr>
          <a:xfrm>
            <a:off x="215980" y="88345"/>
            <a:ext cx="5994797" cy="349250"/>
          </a:xfrm>
          <a:prstGeom prst="rect">
            <a:avLst/>
          </a:prstGeom>
          <a:noFill/>
          <a:ln w="9525">
            <a:noFill/>
          </a:ln>
        </p:spPr>
        <p:txBody>
          <a:bodyPr anchor="t">
            <a:spAutoFit/>
          </a:bodyPr>
          <a:p>
            <a:pPr>
              <a:lnSpc>
                <a:spcPct val="80000"/>
              </a:lnSpc>
              <a:spcBef>
                <a:spcPct val="50000"/>
              </a:spcBef>
            </a:pPr>
            <a:r>
              <a:rPr lang="zh-CN" altLang="en-US" sz="2100" b="1" dirty="0">
                <a:latin typeface="Arial" panose="020B0604020202020204" pitchFamily="34" charset="0"/>
                <a:ea typeface="宋体" panose="02010600030101010101" pitchFamily="2" charset="-122"/>
              </a:rPr>
              <a:t>说出下列句子的修辞手法及作用</a:t>
            </a:r>
            <a:endParaRPr lang="zh-CN" altLang="en-US" sz="2100" b="1" dirty="0">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3557"/>
                                        </p:tgtEl>
                                        <p:attrNameLst>
                                          <p:attrName>style.visibility</p:attrName>
                                        </p:attrNameLst>
                                      </p:cBhvr>
                                      <p:to>
                                        <p:strVal val="visible"/>
                                      </p:to>
                                    </p:set>
                                    <p:animEffect transition="in" filter="blinds(horizontal)">
                                      <p:cBhvr>
                                        <p:cTn id="7" dur="500"/>
                                        <p:tgtEl>
                                          <p:spTgt spid="235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7" grpId="0" bldLvl="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Box 3"/>
          <p:cNvSpPr txBox="1"/>
          <p:nvPr/>
        </p:nvSpPr>
        <p:spPr>
          <a:xfrm>
            <a:off x="190500" y="500063"/>
            <a:ext cx="738188" cy="3970338"/>
          </a:xfrm>
          <a:prstGeom prst="rect">
            <a:avLst/>
          </a:prstGeom>
          <a:noFill/>
          <a:ln>
            <a:solidFill>
              <a:srgbClr val="0000CC"/>
            </a:solidFill>
          </a:ln>
        </p:spPr>
        <p:txBody>
          <a:bodyPr vert="eaVert">
            <a:spAutoFit/>
          </a:bodyPr>
          <a:lstStyle/>
          <a:p>
            <a:pPr marR="0" algn="ctr" defTabSz="914400" fontAlgn="auto">
              <a:spcBef>
                <a:spcPts val="0"/>
              </a:spcBef>
              <a:spcAft>
                <a:spcPts val="0"/>
              </a:spcAft>
              <a:buClrTx/>
              <a:buSzTx/>
              <a:buFontTx/>
              <a:defRPr/>
            </a:pP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二</a:t>
            </a: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描写方法</a:t>
            </a:r>
            <a:endPar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
        <p:nvSpPr>
          <p:cNvPr id="5" name="TextBox 4"/>
          <p:cNvSpPr txBox="1"/>
          <p:nvPr/>
        </p:nvSpPr>
        <p:spPr>
          <a:xfrm>
            <a:off x="1428750" y="357188"/>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正侧结合</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6" name="TextBox 5"/>
          <p:cNvSpPr txBox="1"/>
          <p:nvPr/>
        </p:nvSpPr>
        <p:spPr>
          <a:xfrm>
            <a:off x="1428750" y="785813"/>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虚实结合</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7" name="TextBox 6"/>
          <p:cNvSpPr txBox="1"/>
          <p:nvPr/>
        </p:nvSpPr>
        <p:spPr>
          <a:xfrm>
            <a:off x="1428750" y="1416050"/>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动静结合</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8" name="TextBox 7"/>
          <p:cNvSpPr txBox="1"/>
          <p:nvPr/>
        </p:nvSpPr>
        <p:spPr>
          <a:xfrm>
            <a:off x="1428750" y="2000250"/>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细节描写</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9" name="TextBox 8"/>
          <p:cNvSpPr txBox="1"/>
          <p:nvPr/>
        </p:nvSpPr>
        <p:spPr>
          <a:xfrm>
            <a:off x="1428750" y="2643188"/>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白描</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0" name="TextBox 9"/>
          <p:cNvSpPr txBox="1"/>
          <p:nvPr/>
        </p:nvSpPr>
        <p:spPr>
          <a:xfrm>
            <a:off x="1428750" y="3416300"/>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渲染烘托</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1" name="TextBox 10"/>
          <p:cNvSpPr txBox="1"/>
          <p:nvPr/>
        </p:nvSpPr>
        <p:spPr>
          <a:xfrm>
            <a:off x="1428750" y="4130675"/>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视觉变换</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0" name="左大括号 19"/>
          <p:cNvSpPr/>
          <p:nvPr/>
        </p:nvSpPr>
        <p:spPr>
          <a:xfrm>
            <a:off x="1071563" y="571500"/>
            <a:ext cx="214313" cy="3786188"/>
          </a:xfrm>
          <a:prstGeom prst="leftBrace">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1"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0-#ppt_h/2"/>
                                          </p:val>
                                        </p:tav>
                                        <p:tav tm="100000">
                                          <p:val>
                                            <p:strVal val="#ppt_y"/>
                                          </p:val>
                                        </p:tav>
                                      </p:tavLst>
                                    </p:anim>
                                  </p:childTnLst>
                                </p:cTn>
                              </p:par>
                            </p:childTnLst>
                          </p:cTn>
                        </p:par>
                        <p:par>
                          <p:cTn id="14" fill="hold">
                            <p:stCondLst>
                              <p:cond delay="1000"/>
                            </p:stCondLst>
                            <p:childTnLst>
                              <p:par>
                                <p:cTn id="15" presetID="2" presetClass="entr" presetSubtype="1"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0-#ppt_h/2"/>
                                          </p:val>
                                        </p:tav>
                                        <p:tav tm="100000">
                                          <p:val>
                                            <p:strVal val="#ppt_y"/>
                                          </p:val>
                                        </p:tav>
                                      </p:tavLst>
                                    </p:anim>
                                  </p:childTnLst>
                                </p:cTn>
                              </p:par>
                            </p:childTnLst>
                          </p:cTn>
                        </p:par>
                        <p:par>
                          <p:cTn id="19" fill="hold">
                            <p:stCondLst>
                              <p:cond delay="1500"/>
                            </p:stCondLst>
                            <p:childTnLst>
                              <p:par>
                                <p:cTn id="20" presetID="2" presetClass="entr" presetSubtype="1" fill="hold" grpId="0" nodeType="after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additive="base">
                                        <p:cTn id="22" dur="500" fill="hold"/>
                                        <p:tgtEl>
                                          <p:spTgt spid="8"/>
                                        </p:tgtEl>
                                        <p:attrNameLst>
                                          <p:attrName>ppt_x</p:attrName>
                                        </p:attrNameLst>
                                      </p:cBhvr>
                                      <p:tavLst>
                                        <p:tav tm="0">
                                          <p:val>
                                            <p:strVal val="#ppt_x"/>
                                          </p:val>
                                        </p:tav>
                                        <p:tav tm="100000">
                                          <p:val>
                                            <p:strVal val="#ppt_x"/>
                                          </p:val>
                                        </p:tav>
                                      </p:tavLst>
                                    </p:anim>
                                    <p:anim calcmode="lin" valueType="num">
                                      <p:cBhvr additive="base">
                                        <p:cTn id="23" dur="500" fill="hold"/>
                                        <p:tgtEl>
                                          <p:spTgt spid="8"/>
                                        </p:tgtEl>
                                        <p:attrNameLst>
                                          <p:attrName>ppt_y</p:attrName>
                                        </p:attrNameLst>
                                      </p:cBhvr>
                                      <p:tavLst>
                                        <p:tav tm="0">
                                          <p:val>
                                            <p:strVal val="0-#ppt_h/2"/>
                                          </p:val>
                                        </p:tav>
                                        <p:tav tm="100000">
                                          <p:val>
                                            <p:strVal val="#ppt_y"/>
                                          </p:val>
                                        </p:tav>
                                      </p:tavLst>
                                    </p:anim>
                                  </p:childTnLst>
                                </p:cTn>
                              </p:par>
                            </p:childTnLst>
                          </p:cTn>
                        </p:par>
                        <p:par>
                          <p:cTn id="24" fill="hold">
                            <p:stCondLst>
                              <p:cond delay="2000"/>
                            </p:stCondLst>
                            <p:childTnLst>
                              <p:par>
                                <p:cTn id="25" presetID="2"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0-#ppt_h/2"/>
                                          </p:val>
                                        </p:tav>
                                        <p:tav tm="100000">
                                          <p:val>
                                            <p:strVal val="#ppt_y"/>
                                          </p:val>
                                        </p:tav>
                                      </p:tavLst>
                                    </p:anim>
                                  </p:childTnLst>
                                </p:cTn>
                              </p:par>
                            </p:childTnLst>
                          </p:cTn>
                        </p:par>
                        <p:par>
                          <p:cTn id="29" fill="hold">
                            <p:stCondLst>
                              <p:cond delay="2500"/>
                            </p:stCondLst>
                            <p:childTnLst>
                              <p:par>
                                <p:cTn id="30" presetID="2" presetClass="entr" presetSubtype="1" fill="hold" grpId="0" nodeType="after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additive="base">
                                        <p:cTn id="32" dur="500" fill="hold"/>
                                        <p:tgtEl>
                                          <p:spTgt spid="10"/>
                                        </p:tgtEl>
                                        <p:attrNameLst>
                                          <p:attrName>ppt_x</p:attrName>
                                        </p:attrNameLst>
                                      </p:cBhvr>
                                      <p:tavLst>
                                        <p:tav tm="0">
                                          <p:val>
                                            <p:strVal val="#ppt_x"/>
                                          </p:val>
                                        </p:tav>
                                        <p:tav tm="100000">
                                          <p:val>
                                            <p:strVal val="#ppt_x"/>
                                          </p:val>
                                        </p:tav>
                                      </p:tavLst>
                                    </p:anim>
                                    <p:anim calcmode="lin" valueType="num">
                                      <p:cBhvr additive="base">
                                        <p:cTn id="33" dur="500" fill="hold"/>
                                        <p:tgtEl>
                                          <p:spTgt spid="10"/>
                                        </p:tgtEl>
                                        <p:attrNameLst>
                                          <p:attrName>ppt_y</p:attrName>
                                        </p:attrNameLst>
                                      </p:cBhvr>
                                      <p:tavLst>
                                        <p:tav tm="0">
                                          <p:val>
                                            <p:strVal val="0-#ppt_h/2"/>
                                          </p:val>
                                        </p:tav>
                                        <p:tav tm="100000">
                                          <p:val>
                                            <p:strVal val="#ppt_y"/>
                                          </p:val>
                                        </p:tav>
                                      </p:tavLst>
                                    </p:anim>
                                  </p:childTnLst>
                                </p:cTn>
                              </p:par>
                            </p:childTnLst>
                          </p:cTn>
                        </p:par>
                        <p:par>
                          <p:cTn id="34" fill="hold">
                            <p:stCondLst>
                              <p:cond delay="3000"/>
                            </p:stCondLst>
                            <p:childTnLst>
                              <p:par>
                                <p:cTn id="35" presetID="2" presetClass="entr" presetSubtype="1" fill="hold" grpId="0" nodeType="after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extBox 4"/>
          <p:cNvSpPr txBox="1"/>
          <p:nvPr/>
        </p:nvSpPr>
        <p:spPr>
          <a:xfrm>
            <a:off x="1428750" y="357188"/>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正侧结合</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6" name="TextBox 5"/>
          <p:cNvSpPr txBox="1"/>
          <p:nvPr/>
        </p:nvSpPr>
        <p:spPr>
          <a:xfrm>
            <a:off x="1428750" y="785813"/>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虚实结合</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7" name="TextBox 6"/>
          <p:cNvSpPr txBox="1"/>
          <p:nvPr/>
        </p:nvSpPr>
        <p:spPr>
          <a:xfrm>
            <a:off x="1428750" y="1416050"/>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动静结合</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8" name="TextBox 7"/>
          <p:cNvSpPr txBox="1"/>
          <p:nvPr/>
        </p:nvSpPr>
        <p:spPr>
          <a:xfrm>
            <a:off x="1428750" y="2000250"/>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细节描写</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9" name="TextBox 8"/>
          <p:cNvSpPr txBox="1"/>
          <p:nvPr/>
        </p:nvSpPr>
        <p:spPr>
          <a:xfrm>
            <a:off x="1428750" y="2643188"/>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白描</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0" name="TextBox 9"/>
          <p:cNvSpPr txBox="1"/>
          <p:nvPr/>
        </p:nvSpPr>
        <p:spPr>
          <a:xfrm>
            <a:off x="1428750" y="3416300"/>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渲染烘托</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1" name="TextBox 10"/>
          <p:cNvSpPr txBox="1"/>
          <p:nvPr/>
        </p:nvSpPr>
        <p:spPr>
          <a:xfrm>
            <a:off x="1428750" y="4130675"/>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视觉变换</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2" name="TextBox 11"/>
          <p:cNvSpPr txBox="1"/>
          <p:nvPr/>
        </p:nvSpPr>
        <p:spPr>
          <a:xfrm>
            <a:off x="3071813" y="357188"/>
            <a:ext cx="5857875" cy="369888"/>
          </a:xfrm>
          <a:prstGeom prst="rect">
            <a:avLst/>
          </a:prstGeom>
          <a:noFill/>
          <a:ln w="12700">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使表现的内容更具体、生动、形象</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3" name="TextBox 12"/>
          <p:cNvSpPr txBox="1"/>
          <p:nvPr/>
        </p:nvSpPr>
        <p:spPr>
          <a:xfrm>
            <a:off x="3071813" y="785813"/>
            <a:ext cx="5857875" cy="369888"/>
          </a:xfrm>
          <a:prstGeom prst="rect">
            <a:avLst/>
          </a:prstGeom>
          <a:noFill/>
          <a:ln w="12700">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追忆过去；设想未来；从对方角度；梦境、仙境、幻境</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4" name="TextBox 13"/>
          <p:cNvSpPr txBox="1"/>
          <p:nvPr/>
        </p:nvSpPr>
        <p:spPr>
          <a:xfrm>
            <a:off x="3071813" y="1285875"/>
            <a:ext cx="5857875" cy="646113"/>
          </a:xfrm>
          <a:prstGeom prst="rect">
            <a:avLst/>
          </a:prstGeom>
          <a:noFill/>
          <a:ln w="12700">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化动</a:t>
            </a:r>
            <a:r>
              <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静</a:t>
            </a:r>
            <a:r>
              <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为静</a:t>
            </a:r>
            <a:r>
              <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动</a:t>
            </a:r>
            <a:r>
              <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，以动</a:t>
            </a:r>
            <a:r>
              <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静</a:t>
            </a:r>
            <a:r>
              <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写静</a:t>
            </a:r>
            <a:r>
              <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动</a:t>
            </a:r>
            <a:r>
              <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以动</a:t>
            </a:r>
            <a:r>
              <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静</a:t>
            </a:r>
            <a:r>
              <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衬静</a:t>
            </a:r>
            <a:r>
              <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动</a:t>
            </a:r>
            <a:r>
              <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，动静结合</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6" name="TextBox 15"/>
          <p:cNvSpPr txBox="1"/>
          <p:nvPr/>
        </p:nvSpPr>
        <p:spPr>
          <a:xfrm>
            <a:off x="3071813" y="2000250"/>
            <a:ext cx="5857875" cy="369888"/>
          </a:xfrm>
          <a:prstGeom prst="rect">
            <a:avLst/>
          </a:prstGeom>
          <a:noFill/>
          <a:ln w="12700">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烘托环境气氛；刻画人物形象、心理；揭示主题</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7" name="TextBox 16"/>
          <p:cNvSpPr txBox="1"/>
          <p:nvPr/>
        </p:nvSpPr>
        <p:spPr>
          <a:xfrm>
            <a:off x="3071813" y="2428875"/>
            <a:ext cx="5857875" cy="923925"/>
          </a:xfrm>
          <a:prstGeom prst="rect">
            <a:avLst/>
          </a:prstGeom>
          <a:noFill/>
          <a:ln w="12700">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刻画人物，不写背景，突出主体</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叙述事件，不求细致，只求简明</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描写景物，不尚华丽，务求朴实</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8" name="TextBox 17"/>
          <p:cNvSpPr txBox="1"/>
          <p:nvPr/>
        </p:nvSpPr>
        <p:spPr>
          <a:xfrm>
            <a:off x="3071813" y="3429000"/>
            <a:ext cx="5857875" cy="369888"/>
          </a:xfrm>
          <a:prstGeom prst="rect">
            <a:avLst/>
          </a:prstGeom>
          <a:noFill/>
          <a:ln w="12700">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渲染气氛，表达感情；侧面描写，突出主体</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9" name="TextBox 18"/>
          <p:cNvSpPr txBox="1"/>
          <p:nvPr/>
        </p:nvSpPr>
        <p:spPr>
          <a:xfrm>
            <a:off x="3071813" y="3857625"/>
            <a:ext cx="5857875" cy="923925"/>
          </a:xfrm>
          <a:prstGeom prst="rect">
            <a:avLst/>
          </a:prstGeom>
          <a:noFill/>
          <a:ln w="12700">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五官通用（视听嗅味触）；</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视角变化（远、近、高、低、俯、仰、里、外）</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时间变化；色彩变化；点面结合</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20" name="左大括号 19"/>
          <p:cNvSpPr/>
          <p:nvPr/>
        </p:nvSpPr>
        <p:spPr>
          <a:xfrm>
            <a:off x="1060450" y="571500"/>
            <a:ext cx="214313" cy="3786188"/>
          </a:xfrm>
          <a:prstGeom prst="leftBrace">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2" name="TextBox 21"/>
          <p:cNvSpPr txBox="1"/>
          <p:nvPr/>
        </p:nvSpPr>
        <p:spPr>
          <a:xfrm>
            <a:off x="190500" y="500063"/>
            <a:ext cx="738188" cy="3970338"/>
          </a:xfrm>
          <a:prstGeom prst="rect">
            <a:avLst/>
          </a:prstGeom>
          <a:noFill/>
          <a:ln>
            <a:solidFill>
              <a:srgbClr val="0000CC"/>
            </a:solidFill>
          </a:ln>
        </p:spPr>
        <p:txBody>
          <a:bodyPr vert="eaVert">
            <a:spAutoFit/>
          </a:bodyPr>
          <a:lstStyle/>
          <a:p>
            <a:pPr marR="0" algn="ctr" defTabSz="914400" fontAlgn="auto">
              <a:spcBef>
                <a:spcPts val="0"/>
              </a:spcBef>
              <a:spcAft>
                <a:spcPts val="0"/>
              </a:spcAft>
              <a:buClrTx/>
              <a:buSzTx/>
              <a:buFontTx/>
              <a:defRPr/>
            </a:pP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二</a:t>
            </a: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描写方法</a:t>
            </a:r>
            <a:endPar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slide(fromBottom)">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slide(fromBottom)">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slide(fromBottom)">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slide(fromBottom)">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slide(fromBottom)">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slide(fromBottom)">
                                      <p:cBhvr>
                                        <p:cTn id="3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6" grpId="0" animBg="1"/>
      <p:bldP spid="17" grpId="0" animBg="1"/>
      <p:bldP spid="18" grpId="0" animBg="1"/>
      <p:bldP spid="1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extBox 4"/>
          <p:cNvSpPr txBox="1"/>
          <p:nvPr/>
        </p:nvSpPr>
        <p:spPr>
          <a:xfrm>
            <a:off x="1428750" y="357188"/>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正侧结合</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6" name="TextBox 5"/>
          <p:cNvSpPr txBox="1"/>
          <p:nvPr/>
        </p:nvSpPr>
        <p:spPr>
          <a:xfrm>
            <a:off x="1428750" y="785813"/>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虚实结合</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7" name="TextBox 6"/>
          <p:cNvSpPr txBox="1"/>
          <p:nvPr/>
        </p:nvSpPr>
        <p:spPr>
          <a:xfrm>
            <a:off x="1428750" y="1416050"/>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动静结合</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8" name="TextBox 7"/>
          <p:cNvSpPr txBox="1"/>
          <p:nvPr/>
        </p:nvSpPr>
        <p:spPr>
          <a:xfrm>
            <a:off x="1428750" y="2000250"/>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细节描写</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9" name="TextBox 8"/>
          <p:cNvSpPr txBox="1"/>
          <p:nvPr/>
        </p:nvSpPr>
        <p:spPr>
          <a:xfrm>
            <a:off x="1428750" y="2643188"/>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白描</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1" name="TextBox 10"/>
          <p:cNvSpPr txBox="1"/>
          <p:nvPr/>
        </p:nvSpPr>
        <p:spPr>
          <a:xfrm>
            <a:off x="1428750" y="4130675"/>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视觉变换</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1" name="TextBox 20"/>
          <p:cNvSpPr txBox="1"/>
          <p:nvPr/>
        </p:nvSpPr>
        <p:spPr>
          <a:xfrm>
            <a:off x="3286125" y="428625"/>
            <a:ext cx="2643188" cy="120015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正面描写</a:t>
            </a:r>
            <a:r>
              <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对人或事物进行直接描写</a:t>
            </a:r>
            <a:r>
              <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侧面描写</a:t>
            </a:r>
            <a:r>
              <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对描写对象周围的人或事物进行描写</a:t>
            </a:r>
            <a:endPar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22" name="TextBox 21"/>
          <p:cNvSpPr txBox="1"/>
          <p:nvPr/>
        </p:nvSpPr>
        <p:spPr>
          <a:xfrm>
            <a:off x="6286500" y="428625"/>
            <a:ext cx="2571750" cy="1200150"/>
          </a:xfrm>
          <a:prstGeom prst="rect">
            <a:avLst/>
          </a:prstGeom>
          <a:solidFill>
            <a:srgbClr val="FFFF00"/>
          </a:solid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烘托、衬托、对比主体</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使形象更加丰满</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抒发感情更加充分</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给读者留下想象空间</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3" name="TextBox 22"/>
          <p:cNvSpPr txBox="1"/>
          <p:nvPr/>
        </p:nvSpPr>
        <p:spPr>
          <a:xfrm>
            <a:off x="3286125" y="1857375"/>
            <a:ext cx="1643063" cy="120015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标志：</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主体和主体之外的其他人、事、物</a:t>
            </a:r>
            <a:endPar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24" name="TextBox 23"/>
          <p:cNvSpPr txBox="1"/>
          <p:nvPr/>
        </p:nvSpPr>
        <p:spPr>
          <a:xfrm>
            <a:off x="5286375" y="1857375"/>
            <a:ext cx="2500313" cy="120015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描写主体事物的形象</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描写主体周围事物的形象</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常用正衬、反衬、烘托</a:t>
            </a:r>
            <a:endPar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25" name="左大括号 24"/>
          <p:cNvSpPr/>
          <p:nvPr/>
        </p:nvSpPr>
        <p:spPr>
          <a:xfrm>
            <a:off x="3071813" y="571500"/>
            <a:ext cx="142875" cy="2500313"/>
          </a:xfrm>
          <a:prstGeom prst="leftBrace">
            <a:avLst>
              <a:gd name="adj1" fmla="val 8333"/>
              <a:gd name="adj2" fmla="val 4850"/>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cxnSp>
        <p:nvCxnSpPr>
          <p:cNvPr id="27" name="直接箭头连接符 26"/>
          <p:cNvCxnSpPr>
            <a:stCxn id="23" idx="3"/>
            <a:endCxn id="24" idx="1"/>
          </p:cNvCxnSpPr>
          <p:nvPr/>
        </p:nvCxnSpPr>
        <p:spPr>
          <a:xfrm>
            <a:off x="4929188" y="2457450"/>
            <a:ext cx="357188" cy="158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直接箭头连接符 27"/>
          <p:cNvCxnSpPr/>
          <p:nvPr/>
        </p:nvCxnSpPr>
        <p:spPr>
          <a:xfrm>
            <a:off x="5929313" y="998538"/>
            <a:ext cx="357188" cy="158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8215313" y="2143125"/>
            <a:ext cx="642938" cy="646113"/>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表达效果</a:t>
            </a:r>
            <a:endPar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cxnSp>
        <p:nvCxnSpPr>
          <p:cNvPr id="30" name="直接箭头连接符 29"/>
          <p:cNvCxnSpPr/>
          <p:nvPr/>
        </p:nvCxnSpPr>
        <p:spPr>
          <a:xfrm>
            <a:off x="7858125" y="2500313"/>
            <a:ext cx="357188" cy="158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1" name="直接箭头连接符 30"/>
          <p:cNvCxnSpPr/>
          <p:nvPr/>
        </p:nvCxnSpPr>
        <p:spPr>
          <a:xfrm rot="16200000">
            <a:off x="8286750" y="1892300"/>
            <a:ext cx="357188" cy="158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1428750" y="3429000"/>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渲染烘托</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32" name="左大括号 31"/>
          <p:cNvSpPr/>
          <p:nvPr/>
        </p:nvSpPr>
        <p:spPr>
          <a:xfrm>
            <a:off x="1060450" y="571500"/>
            <a:ext cx="214313" cy="3786188"/>
          </a:xfrm>
          <a:prstGeom prst="leftBrace">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33" name="TextBox 32"/>
          <p:cNvSpPr txBox="1"/>
          <p:nvPr/>
        </p:nvSpPr>
        <p:spPr>
          <a:xfrm>
            <a:off x="190500" y="500063"/>
            <a:ext cx="738188" cy="3970338"/>
          </a:xfrm>
          <a:prstGeom prst="rect">
            <a:avLst/>
          </a:prstGeom>
          <a:noFill/>
          <a:ln>
            <a:solidFill>
              <a:srgbClr val="0000CC"/>
            </a:solidFill>
          </a:ln>
        </p:spPr>
        <p:txBody>
          <a:bodyPr vert="eaVert">
            <a:spAutoFit/>
          </a:bodyPr>
          <a:lstStyle/>
          <a:p>
            <a:pPr marR="0" algn="ctr" defTabSz="914400" fontAlgn="auto">
              <a:spcBef>
                <a:spcPts val="0"/>
              </a:spcBef>
              <a:spcAft>
                <a:spcPts val="0"/>
              </a:spcAft>
              <a:buClrTx/>
              <a:buSzTx/>
              <a:buFontTx/>
              <a:defRPr/>
            </a:pP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二</a:t>
            </a: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描写方法</a:t>
            </a:r>
            <a:endPar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3" presetClass="entr" presetSubtype="32"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strVal val="4*#ppt_w"/>
                                          </p:val>
                                        </p:tav>
                                        <p:tav tm="100000">
                                          <p:val>
                                            <p:strVal val="#ppt_w"/>
                                          </p:val>
                                        </p:tav>
                                      </p:tavLst>
                                    </p:anim>
                                    <p:anim calcmode="lin" valueType="num">
                                      <p:cBhvr>
                                        <p:cTn id="12" dur="500" fill="hold"/>
                                        <p:tgtEl>
                                          <p:spTgt spid="5"/>
                                        </p:tgtEl>
                                        <p:attrNameLst>
                                          <p:attrName>ppt_h</p:attrName>
                                        </p:attrNameLst>
                                      </p:cBhvr>
                                      <p:tavLst>
                                        <p:tav tm="0">
                                          <p:val>
                                            <p:strVal val="4*#ppt_h"/>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17" presetClass="entr" presetSubtype="1"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 calcmode="lin" valueType="num">
                                      <p:cBhvr>
                                        <p:cTn id="17" dur="500" fill="hold"/>
                                        <p:tgtEl>
                                          <p:spTgt spid="25"/>
                                        </p:tgtEl>
                                        <p:attrNameLst>
                                          <p:attrName>ppt_x</p:attrName>
                                        </p:attrNameLst>
                                      </p:cBhvr>
                                      <p:tavLst>
                                        <p:tav tm="0">
                                          <p:val>
                                            <p:strVal val="#ppt_x"/>
                                          </p:val>
                                        </p:tav>
                                        <p:tav tm="100000">
                                          <p:val>
                                            <p:strVal val="#ppt_x"/>
                                          </p:val>
                                        </p:tav>
                                      </p:tavLst>
                                    </p:anim>
                                    <p:anim calcmode="lin" valueType="num">
                                      <p:cBhvr>
                                        <p:cTn id="18" dur="500" fill="hold"/>
                                        <p:tgtEl>
                                          <p:spTgt spid="25"/>
                                        </p:tgtEl>
                                        <p:attrNameLst>
                                          <p:attrName>ppt_y</p:attrName>
                                        </p:attrNameLst>
                                      </p:cBhvr>
                                      <p:tavLst>
                                        <p:tav tm="0">
                                          <p:val>
                                            <p:strVal val="#ppt_y-#ppt_h/2"/>
                                          </p:val>
                                        </p:tav>
                                        <p:tav tm="100000">
                                          <p:val>
                                            <p:strVal val="#ppt_y"/>
                                          </p:val>
                                        </p:tav>
                                      </p:tavLst>
                                    </p:anim>
                                    <p:anim calcmode="lin" valueType="num">
                                      <p:cBhvr>
                                        <p:cTn id="19" dur="500" fill="hold"/>
                                        <p:tgtEl>
                                          <p:spTgt spid="25"/>
                                        </p:tgtEl>
                                        <p:attrNameLst>
                                          <p:attrName>ppt_w</p:attrName>
                                        </p:attrNameLst>
                                      </p:cBhvr>
                                      <p:tavLst>
                                        <p:tav tm="0">
                                          <p:val>
                                            <p:strVal val="#ppt_w"/>
                                          </p:val>
                                        </p:tav>
                                        <p:tav tm="100000">
                                          <p:val>
                                            <p:strVal val="#ppt_w"/>
                                          </p:val>
                                        </p:tav>
                                      </p:tavLst>
                                    </p:anim>
                                    <p:anim calcmode="lin" valueType="num">
                                      <p:cBhvr>
                                        <p:cTn id="20" dur="500" fill="hold"/>
                                        <p:tgtEl>
                                          <p:spTgt spid="25"/>
                                        </p:tgtEl>
                                        <p:attrNameLst>
                                          <p:attrName>ppt_h</p:attrName>
                                        </p:attrNameLst>
                                      </p:cBhvr>
                                      <p:tavLst>
                                        <p:tav tm="0">
                                          <p:val>
                                            <p:fltVal val="0.00000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additive="base">
                                        <p:cTn id="25" dur="500" fill="hold"/>
                                        <p:tgtEl>
                                          <p:spTgt spid="21"/>
                                        </p:tgtEl>
                                        <p:attrNameLst>
                                          <p:attrName>ppt_x</p:attrName>
                                        </p:attrNameLst>
                                      </p:cBhvr>
                                      <p:tavLst>
                                        <p:tav tm="0">
                                          <p:val>
                                            <p:strVal val="0-#ppt_w/2"/>
                                          </p:val>
                                        </p:tav>
                                        <p:tav tm="100000">
                                          <p:val>
                                            <p:strVal val="#ppt_x"/>
                                          </p:val>
                                        </p:tav>
                                      </p:tavLst>
                                    </p:anim>
                                    <p:anim calcmode="lin" valueType="num">
                                      <p:cBhvr additive="base">
                                        <p:cTn id="26"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28"/>
                                        </p:tgtEl>
                                        <p:attrNameLst>
                                          <p:attrName>style.visibility</p:attrName>
                                        </p:attrNameLst>
                                      </p:cBhvr>
                                      <p:to>
                                        <p:strVal val="visible"/>
                                      </p:to>
                                    </p:set>
                                    <p:anim calcmode="lin" valueType="num">
                                      <p:cBhvr additive="base">
                                        <p:cTn id="31" dur="500" fill="hold"/>
                                        <p:tgtEl>
                                          <p:spTgt spid="28"/>
                                        </p:tgtEl>
                                        <p:attrNameLst>
                                          <p:attrName>ppt_x</p:attrName>
                                        </p:attrNameLst>
                                      </p:cBhvr>
                                      <p:tavLst>
                                        <p:tav tm="0">
                                          <p:val>
                                            <p:strVal val="0-#ppt_w/2"/>
                                          </p:val>
                                        </p:tav>
                                        <p:tav tm="100000">
                                          <p:val>
                                            <p:strVal val="#ppt_x"/>
                                          </p:val>
                                        </p:tav>
                                      </p:tavLst>
                                    </p:anim>
                                    <p:anim calcmode="lin" valueType="num">
                                      <p:cBhvr additive="base">
                                        <p:cTn id="32" dur="500" fill="hold"/>
                                        <p:tgtEl>
                                          <p:spTgt spid="28"/>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anim calcmode="lin" valueType="num">
                                      <p:cBhvr additive="base">
                                        <p:cTn id="37" dur="500" fill="hold"/>
                                        <p:tgtEl>
                                          <p:spTgt spid="22"/>
                                        </p:tgtEl>
                                        <p:attrNameLst>
                                          <p:attrName>ppt_x</p:attrName>
                                        </p:attrNameLst>
                                      </p:cBhvr>
                                      <p:tavLst>
                                        <p:tav tm="0">
                                          <p:val>
                                            <p:strVal val="0-#ppt_w/2"/>
                                          </p:val>
                                        </p:tav>
                                        <p:tav tm="100000">
                                          <p:val>
                                            <p:strVal val="#ppt_x"/>
                                          </p:val>
                                        </p:tav>
                                      </p:tavLst>
                                    </p:anim>
                                    <p:anim calcmode="lin" valueType="num">
                                      <p:cBhvr additive="base">
                                        <p:cTn id="38"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3"/>
                                        </p:tgtEl>
                                        <p:attrNameLst>
                                          <p:attrName>style.visibility</p:attrName>
                                        </p:attrNameLst>
                                      </p:cBhvr>
                                      <p:to>
                                        <p:strVal val="visible"/>
                                      </p:to>
                                    </p:set>
                                    <p:anim calcmode="lin" valueType="num">
                                      <p:cBhvr additive="base">
                                        <p:cTn id="43" dur="500" fill="hold"/>
                                        <p:tgtEl>
                                          <p:spTgt spid="23"/>
                                        </p:tgtEl>
                                        <p:attrNameLst>
                                          <p:attrName>ppt_x</p:attrName>
                                        </p:attrNameLst>
                                      </p:cBhvr>
                                      <p:tavLst>
                                        <p:tav tm="0">
                                          <p:val>
                                            <p:strVal val="#ppt_x"/>
                                          </p:val>
                                        </p:tav>
                                        <p:tav tm="100000">
                                          <p:val>
                                            <p:strVal val="#ppt_x"/>
                                          </p:val>
                                        </p:tav>
                                      </p:tavLst>
                                    </p:anim>
                                    <p:anim calcmode="lin" valueType="num">
                                      <p:cBhvr additive="base">
                                        <p:cTn id="4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additive="base">
                                        <p:cTn id="49" dur="500" fill="hold"/>
                                        <p:tgtEl>
                                          <p:spTgt spid="27"/>
                                        </p:tgtEl>
                                        <p:attrNameLst>
                                          <p:attrName>ppt_x</p:attrName>
                                        </p:attrNameLst>
                                      </p:cBhvr>
                                      <p:tavLst>
                                        <p:tav tm="0">
                                          <p:val>
                                            <p:strVal val="0-#ppt_w/2"/>
                                          </p:val>
                                        </p:tav>
                                        <p:tav tm="100000">
                                          <p:val>
                                            <p:strVal val="#ppt_x"/>
                                          </p:val>
                                        </p:tav>
                                      </p:tavLst>
                                    </p:anim>
                                    <p:anim calcmode="lin" valueType="num">
                                      <p:cBhvr additive="base">
                                        <p:cTn id="50" dur="500" fill="hold"/>
                                        <p:tgtEl>
                                          <p:spTgt spid="27"/>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4"/>
                                        </p:tgtEl>
                                        <p:attrNameLst>
                                          <p:attrName>style.visibility</p:attrName>
                                        </p:attrNameLst>
                                      </p:cBhvr>
                                      <p:to>
                                        <p:strVal val="visible"/>
                                      </p:to>
                                    </p:set>
                                    <p:anim calcmode="lin" valueType="num">
                                      <p:cBhvr additive="base">
                                        <p:cTn id="55" dur="500" fill="hold"/>
                                        <p:tgtEl>
                                          <p:spTgt spid="24"/>
                                        </p:tgtEl>
                                        <p:attrNameLst>
                                          <p:attrName>ppt_x</p:attrName>
                                        </p:attrNameLst>
                                      </p:cBhvr>
                                      <p:tavLst>
                                        <p:tav tm="0">
                                          <p:val>
                                            <p:strVal val="#ppt_x"/>
                                          </p:val>
                                        </p:tav>
                                        <p:tav tm="100000">
                                          <p:val>
                                            <p:strVal val="#ppt_x"/>
                                          </p:val>
                                        </p:tav>
                                      </p:tavLst>
                                    </p:anim>
                                    <p:anim calcmode="lin" valueType="num">
                                      <p:cBhvr additive="base">
                                        <p:cTn id="56"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nodeType="clickEffect">
                                  <p:stCondLst>
                                    <p:cond delay="0"/>
                                  </p:stCondLst>
                                  <p:childTnLst>
                                    <p:set>
                                      <p:cBhvr>
                                        <p:cTn id="60" dur="1" fill="hold">
                                          <p:stCondLst>
                                            <p:cond delay="0"/>
                                          </p:stCondLst>
                                        </p:cTn>
                                        <p:tgtEl>
                                          <p:spTgt spid="30"/>
                                        </p:tgtEl>
                                        <p:attrNameLst>
                                          <p:attrName>style.visibility</p:attrName>
                                        </p:attrNameLst>
                                      </p:cBhvr>
                                      <p:to>
                                        <p:strVal val="visible"/>
                                      </p:to>
                                    </p:set>
                                    <p:anim calcmode="lin" valueType="num">
                                      <p:cBhvr additive="base">
                                        <p:cTn id="61" dur="500" fill="hold"/>
                                        <p:tgtEl>
                                          <p:spTgt spid="30"/>
                                        </p:tgtEl>
                                        <p:attrNameLst>
                                          <p:attrName>ppt_x</p:attrName>
                                        </p:attrNameLst>
                                      </p:cBhvr>
                                      <p:tavLst>
                                        <p:tav tm="0">
                                          <p:val>
                                            <p:strVal val="0-#ppt_w/2"/>
                                          </p:val>
                                        </p:tav>
                                        <p:tav tm="100000">
                                          <p:val>
                                            <p:strVal val="#ppt_x"/>
                                          </p:val>
                                        </p:tav>
                                      </p:tavLst>
                                    </p:anim>
                                    <p:anim calcmode="lin" valueType="num">
                                      <p:cBhvr additive="base">
                                        <p:cTn id="62" dur="500" fill="hold"/>
                                        <p:tgtEl>
                                          <p:spTgt spid="30"/>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9"/>
                                        </p:tgtEl>
                                        <p:attrNameLst>
                                          <p:attrName>style.visibility</p:attrName>
                                        </p:attrNameLst>
                                      </p:cBhvr>
                                      <p:to>
                                        <p:strVal val="visible"/>
                                      </p:to>
                                    </p:set>
                                    <p:anim calcmode="lin" valueType="num">
                                      <p:cBhvr additive="base">
                                        <p:cTn id="67" dur="500" fill="hold"/>
                                        <p:tgtEl>
                                          <p:spTgt spid="29"/>
                                        </p:tgtEl>
                                        <p:attrNameLst>
                                          <p:attrName>ppt_x</p:attrName>
                                        </p:attrNameLst>
                                      </p:cBhvr>
                                      <p:tavLst>
                                        <p:tav tm="0">
                                          <p:val>
                                            <p:strVal val="#ppt_x"/>
                                          </p:val>
                                        </p:tav>
                                        <p:tav tm="100000">
                                          <p:val>
                                            <p:strVal val="#ppt_x"/>
                                          </p:val>
                                        </p:tav>
                                      </p:tavLst>
                                    </p:anim>
                                    <p:anim calcmode="lin" valueType="num">
                                      <p:cBhvr additive="base">
                                        <p:cTn id="6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1"/>
                                        </p:tgtEl>
                                        <p:attrNameLst>
                                          <p:attrName>style.visibility</p:attrName>
                                        </p:attrNameLst>
                                      </p:cBhvr>
                                      <p:to>
                                        <p:strVal val="visible"/>
                                      </p:to>
                                    </p:set>
                                    <p:anim calcmode="lin" valueType="num">
                                      <p:cBhvr additive="base">
                                        <p:cTn id="73" dur="500" fill="hold"/>
                                        <p:tgtEl>
                                          <p:spTgt spid="31"/>
                                        </p:tgtEl>
                                        <p:attrNameLst>
                                          <p:attrName>ppt_x</p:attrName>
                                        </p:attrNameLst>
                                      </p:cBhvr>
                                      <p:tavLst>
                                        <p:tav tm="0">
                                          <p:val>
                                            <p:strVal val="#ppt_x"/>
                                          </p:val>
                                        </p:tav>
                                        <p:tav tm="100000">
                                          <p:val>
                                            <p:strVal val="#ppt_x"/>
                                          </p:val>
                                        </p:tav>
                                      </p:tavLst>
                                    </p:anim>
                                    <p:anim calcmode="lin" valueType="num">
                                      <p:cBhvr additive="base">
                                        <p:cTn id="74"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3" presetClass="entr" presetSubtype="32" fill="hold" grpId="1" nodeType="clickEffect">
                                  <p:stCondLst>
                                    <p:cond delay="0"/>
                                  </p:stCondLst>
                                  <p:childTnLst>
                                    <p:set>
                                      <p:cBhvr>
                                        <p:cTn id="78" dur="1" fill="hold">
                                          <p:stCondLst>
                                            <p:cond delay="0"/>
                                          </p:stCondLst>
                                        </p:cTn>
                                        <p:tgtEl>
                                          <p:spTgt spid="22"/>
                                        </p:tgtEl>
                                        <p:attrNameLst>
                                          <p:attrName>style.visibility</p:attrName>
                                        </p:attrNameLst>
                                      </p:cBhvr>
                                      <p:to>
                                        <p:strVal val="visible"/>
                                      </p:to>
                                    </p:set>
                                    <p:anim calcmode="lin" valueType="num">
                                      <p:cBhvr>
                                        <p:cTn id="79" dur="500" fill="hold"/>
                                        <p:tgtEl>
                                          <p:spTgt spid="22"/>
                                        </p:tgtEl>
                                        <p:attrNameLst>
                                          <p:attrName>ppt_w</p:attrName>
                                        </p:attrNameLst>
                                      </p:cBhvr>
                                      <p:tavLst>
                                        <p:tav tm="0">
                                          <p:val>
                                            <p:strVal val="4*#ppt_w"/>
                                          </p:val>
                                        </p:tav>
                                        <p:tav tm="100000">
                                          <p:val>
                                            <p:strVal val="#ppt_w"/>
                                          </p:val>
                                        </p:tav>
                                      </p:tavLst>
                                    </p:anim>
                                    <p:anim calcmode="lin" valueType="num">
                                      <p:cBhvr>
                                        <p:cTn id="80" dur="500" fill="hold"/>
                                        <p:tgtEl>
                                          <p:spTgt spid="22"/>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21" grpId="0" animBg="1"/>
      <p:bldP spid="22" grpId="0" animBg="1"/>
      <p:bldP spid="22" grpId="1" animBg="1"/>
      <p:bldP spid="23" grpId="0" animBg="1"/>
      <p:bldP spid="24" grpId="0" animBg="1"/>
      <p:bldP spid="25" grpId="0" animBg="1"/>
      <p:bldP spid="2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Box 3"/>
          <p:cNvSpPr txBox="1"/>
          <p:nvPr/>
        </p:nvSpPr>
        <p:spPr>
          <a:xfrm>
            <a:off x="214313" y="1231900"/>
            <a:ext cx="571500" cy="25542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sz="40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表达技巧</a:t>
            </a:r>
            <a:endParaRPr kumimoji="0" lang="zh-CN" altLang="en-US" sz="40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
        <p:nvSpPr>
          <p:cNvPr id="5" name="TextBox 4"/>
          <p:cNvSpPr txBox="1"/>
          <p:nvPr/>
        </p:nvSpPr>
        <p:spPr>
          <a:xfrm>
            <a:off x="1071880" y="386080"/>
            <a:ext cx="1572260" cy="460375"/>
          </a:xfrm>
          <a:prstGeom prst="rect">
            <a:avLst/>
          </a:prstGeom>
          <a:noFill/>
          <a:ln>
            <a:solidFill>
              <a:srgbClr val="0000CC"/>
            </a:solidFill>
          </a:ln>
        </p:spPr>
        <p:txBody>
          <a:bodyPr wrap="square">
            <a:spAutoFit/>
          </a:bodyPr>
          <a:lstStyle/>
          <a:p>
            <a:pPr lvl="0" algn="l" fontAlgn="auto">
              <a:spcBef>
                <a:spcPts val="0"/>
              </a:spcBef>
              <a:spcAft>
                <a:spcPts val="0"/>
              </a:spcAft>
              <a:buClrTx/>
              <a:buSzTx/>
              <a:buFontTx/>
              <a:defRPr/>
            </a:pPr>
            <a:r>
              <a:rPr lang="zh-CN" altLang="en-US" sz="2400" b="1" noProof="0" dirty="0">
                <a:solidFill>
                  <a:srgbClr val="0000CC"/>
                </a:solidFill>
                <a:effectLst/>
                <a:latin typeface="华文新魏" panose="02010800040101010101" pitchFamily="2" charset="-122"/>
                <a:ea typeface="华文新魏" panose="02010800040101010101" pitchFamily="2" charset="-122"/>
                <a:sym typeface="+mn-ea"/>
              </a:rPr>
              <a:t>修辞方式</a:t>
            </a:r>
            <a:endParaRPr lang="zh-CN" altLang="en-US" sz="2400" b="1" noProof="0" dirty="0">
              <a:solidFill>
                <a:srgbClr val="0000CC"/>
              </a:solidFill>
              <a:effectLst/>
              <a:latin typeface="华文新魏" panose="02010800040101010101" pitchFamily="2" charset="-122"/>
              <a:ea typeface="华文新魏" panose="02010800040101010101" pitchFamily="2" charset="-122"/>
              <a:sym typeface="+mn-ea"/>
            </a:endParaRPr>
          </a:p>
        </p:txBody>
      </p:sp>
      <p:sp>
        <p:nvSpPr>
          <p:cNvPr id="6" name="TextBox 5"/>
          <p:cNvSpPr txBox="1"/>
          <p:nvPr/>
        </p:nvSpPr>
        <p:spPr>
          <a:xfrm>
            <a:off x="1071880" y="1202055"/>
            <a:ext cx="1500505" cy="460375"/>
          </a:xfrm>
          <a:prstGeom prst="rect">
            <a:avLst/>
          </a:prstGeom>
          <a:noFill/>
          <a:ln>
            <a:solidFill>
              <a:srgbClr val="0000CC"/>
            </a:solidFill>
          </a:ln>
        </p:spPr>
        <p:txBody>
          <a:bodyPr wrap="square">
            <a:spAutoFit/>
          </a:bodyPr>
          <a:lstStyle/>
          <a:p>
            <a:pPr lvl="0" algn="l" fontAlgn="auto">
              <a:spcBef>
                <a:spcPts val="0"/>
              </a:spcBef>
              <a:spcAft>
                <a:spcPts val="0"/>
              </a:spcAft>
              <a:buClrTx/>
              <a:buSzTx/>
              <a:buFontTx/>
              <a:defRPr/>
            </a:pPr>
            <a:r>
              <a:rPr lang="zh-CN" altLang="en-US" sz="2400" b="1" noProof="0" dirty="0">
                <a:solidFill>
                  <a:srgbClr val="0000CC"/>
                </a:solidFill>
                <a:effectLst/>
                <a:latin typeface="华文新魏" panose="02010800040101010101" pitchFamily="2" charset="-122"/>
                <a:ea typeface="华文新魏" panose="02010800040101010101" pitchFamily="2" charset="-122"/>
                <a:sym typeface="+mn-ea"/>
              </a:rPr>
              <a:t>表达方式</a:t>
            </a:r>
            <a:endParaRPr lang="zh-CN" altLang="en-US" sz="2400" b="1" noProof="0" dirty="0">
              <a:solidFill>
                <a:srgbClr val="0000CC"/>
              </a:solidFill>
              <a:effectLst/>
              <a:latin typeface="华文新魏" panose="02010800040101010101" pitchFamily="2" charset="-122"/>
              <a:ea typeface="华文新魏" panose="02010800040101010101" pitchFamily="2" charset="-122"/>
              <a:sym typeface="+mn-ea"/>
            </a:endParaRPr>
          </a:p>
        </p:txBody>
      </p:sp>
      <p:sp>
        <p:nvSpPr>
          <p:cNvPr id="7" name="TextBox 6"/>
          <p:cNvSpPr txBox="1"/>
          <p:nvPr/>
        </p:nvSpPr>
        <p:spPr>
          <a:xfrm>
            <a:off x="1071880" y="2844800"/>
            <a:ext cx="1500505" cy="460375"/>
          </a:xfrm>
          <a:prstGeom prst="rect">
            <a:avLst/>
          </a:prstGeom>
          <a:noFill/>
          <a:ln>
            <a:solidFill>
              <a:srgbClr val="0000CC"/>
            </a:solidFill>
          </a:ln>
        </p:spPr>
        <p:txBody>
          <a:bodyPr wrap="square">
            <a:spAutoFit/>
          </a:bodyPr>
          <a:lstStyle/>
          <a:p>
            <a:pPr marR="0" defTabSz="914400" fontAlgn="auto">
              <a:spcBef>
                <a:spcPts val="0"/>
              </a:spcBef>
              <a:spcAft>
                <a:spcPts val="0"/>
              </a:spcAft>
              <a:buClrTx/>
              <a:buSzTx/>
              <a:buFontTx/>
              <a:defRPr/>
            </a:pPr>
            <a:r>
              <a:rPr kumimoji="0" lang="zh-CN" altLang="en-US" sz="2400" b="1" kern="1200" cap="none" spc="0" normalizeH="0" baseline="0" noProof="0" dirty="0">
                <a:solidFill>
                  <a:srgbClr val="0000CC"/>
                </a:solidFill>
                <a:effectLst/>
                <a:latin typeface="华文新魏" panose="02010800040101010101" pitchFamily="2" charset="-122"/>
                <a:ea typeface="华文新魏" panose="02010800040101010101" pitchFamily="2" charset="-122"/>
                <a:cs typeface="+mn-cs"/>
              </a:rPr>
              <a:t>篇章结构</a:t>
            </a:r>
            <a:endParaRPr kumimoji="0" lang="zh-CN" altLang="en-US" sz="2400" b="1" kern="1200" cap="none" spc="0" normalizeH="0" baseline="0" noProof="0" dirty="0">
              <a:solidFill>
                <a:srgbClr val="0000CC"/>
              </a:solidFill>
              <a:effectLst/>
              <a:latin typeface="华文新魏" panose="02010800040101010101" pitchFamily="2" charset="-122"/>
              <a:ea typeface="华文新魏" panose="02010800040101010101" pitchFamily="2" charset="-122"/>
              <a:cs typeface="+mn-cs"/>
            </a:endParaRPr>
          </a:p>
        </p:txBody>
      </p:sp>
      <p:sp>
        <p:nvSpPr>
          <p:cNvPr id="8" name="TextBox 7"/>
          <p:cNvSpPr txBox="1"/>
          <p:nvPr/>
        </p:nvSpPr>
        <p:spPr>
          <a:xfrm>
            <a:off x="1071880" y="4286250"/>
            <a:ext cx="1572260" cy="460375"/>
          </a:xfrm>
          <a:prstGeom prst="rect">
            <a:avLst/>
          </a:prstGeom>
          <a:noFill/>
          <a:ln>
            <a:solidFill>
              <a:srgbClr val="0000CC"/>
            </a:solidFill>
          </a:ln>
        </p:spPr>
        <p:txBody>
          <a:bodyPr wrap="square">
            <a:spAutoFit/>
          </a:bodyPr>
          <a:lstStyle/>
          <a:p>
            <a:pPr lvl="0" algn="l" fontAlgn="auto">
              <a:spcBef>
                <a:spcPts val="0"/>
              </a:spcBef>
              <a:spcAft>
                <a:spcPts val="0"/>
              </a:spcAft>
              <a:buClrTx/>
              <a:buSzTx/>
              <a:buFontTx/>
              <a:defRPr/>
            </a:pPr>
            <a:r>
              <a:rPr lang="zh-CN" altLang="en-US" sz="2400" b="1" noProof="0" dirty="0">
                <a:solidFill>
                  <a:srgbClr val="0000CC"/>
                </a:solidFill>
                <a:effectLst/>
                <a:latin typeface="华文新魏" panose="02010800040101010101" pitchFamily="2" charset="-122"/>
                <a:ea typeface="华文新魏" panose="02010800040101010101" pitchFamily="2" charset="-122"/>
                <a:sym typeface="+mn-ea"/>
              </a:rPr>
              <a:t>表现手法</a:t>
            </a:r>
            <a:endParaRPr lang="zh-CN" altLang="en-US" sz="2400" b="1" noProof="0" dirty="0">
              <a:solidFill>
                <a:srgbClr val="0000CC"/>
              </a:solidFill>
              <a:effectLst/>
              <a:latin typeface="华文新魏" panose="02010800040101010101" pitchFamily="2" charset="-122"/>
              <a:ea typeface="华文新魏" panose="02010800040101010101" pitchFamily="2" charset="-122"/>
              <a:sym typeface="+mn-ea"/>
            </a:endParaRPr>
          </a:p>
        </p:txBody>
      </p:sp>
      <p:sp>
        <p:nvSpPr>
          <p:cNvPr id="10" name="TextBox 9"/>
          <p:cNvSpPr txBox="1"/>
          <p:nvPr/>
        </p:nvSpPr>
        <p:spPr>
          <a:xfrm>
            <a:off x="2786063" y="282575"/>
            <a:ext cx="6143625" cy="646113"/>
          </a:xfrm>
          <a:prstGeom prst="rect">
            <a:avLst/>
          </a:prstGeom>
          <a:noFill/>
          <a:ln>
            <a:solidFill>
              <a:srgbClr val="FF0000"/>
            </a:solidFill>
          </a:ln>
        </p:spPr>
        <p:txBody>
          <a:bodyPr>
            <a:spAutoFit/>
          </a:bodyPr>
          <a:lstStyle/>
          <a:p>
            <a:pPr marR="0" defTabSz="914400" fontAlgn="auto">
              <a:spcBef>
                <a:spcPts val="0"/>
              </a:spcBef>
              <a:spcAft>
                <a:spcPts val="0"/>
              </a:spcAft>
              <a:buClrTx/>
              <a:buSzTx/>
              <a:buFontTx/>
              <a:defRPr/>
            </a:pPr>
            <a:r>
              <a:rPr kumimoji="0" lang="zh-CN" altLang="en-US" b="1" kern="1200" cap="none" spc="-10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比喻（明、暗、借）、通感（特殊的比喻）、比拟、借代、设问、反问、反语、反复、对偶、对比、排比、双关、夸张 </a:t>
            </a:r>
            <a:endParaRPr kumimoji="0" lang="zh-CN" altLang="en-US" b="1" kern="1200" cap="none" spc="-10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1" name="TextBox 10"/>
          <p:cNvSpPr txBox="1"/>
          <p:nvPr/>
        </p:nvSpPr>
        <p:spPr>
          <a:xfrm>
            <a:off x="2857500" y="1000125"/>
            <a:ext cx="1857375"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描写方法</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2" name="TextBox 11"/>
          <p:cNvSpPr txBox="1"/>
          <p:nvPr/>
        </p:nvSpPr>
        <p:spPr>
          <a:xfrm>
            <a:off x="2857500" y="1428750"/>
            <a:ext cx="1857375"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抒情方法</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2" name="左大括号 21"/>
          <p:cNvSpPr/>
          <p:nvPr/>
        </p:nvSpPr>
        <p:spPr>
          <a:xfrm>
            <a:off x="2643188" y="1071563"/>
            <a:ext cx="142875" cy="642938"/>
          </a:xfrm>
          <a:prstGeom prst="leftBrace">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4" name="TextBox 23"/>
          <p:cNvSpPr txBox="1"/>
          <p:nvPr/>
        </p:nvSpPr>
        <p:spPr>
          <a:xfrm>
            <a:off x="2857500" y="1857375"/>
            <a:ext cx="1857375"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卒章显志</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5" name="TextBox 24"/>
          <p:cNvSpPr txBox="1"/>
          <p:nvPr/>
        </p:nvSpPr>
        <p:spPr>
          <a:xfrm>
            <a:off x="2857500" y="2263775"/>
            <a:ext cx="1857375" cy="36830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以景结情</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6" name="TextBox 25"/>
          <p:cNvSpPr txBox="1"/>
          <p:nvPr/>
        </p:nvSpPr>
        <p:spPr>
          <a:xfrm>
            <a:off x="2857500" y="2670175"/>
            <a:ext cx="1857375" cy="36830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铺垫照应</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7" name="TextBox 26"/>
          <p:cNvSpPr txBox="1"/>
          <p:nvPr/>
        </p:nvSpPr>
        <p:spPr>
          <a:xfrm>
            <a:off x="2857500" y="3074988"/>
            <a:ext cx="1857375"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线索</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8" name="TextBox 27"/>
          <p:cNvSpPr txBox="1"/>
          <p:nvPr/>
        </p:nvSpPr>
        <p:spPr>
          <a:xfrm>
            <a:off x="2857500" y="3468688"/>
            <a:ext cx="1857375"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总领</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9" name="TextBox 28"/>
          <p:cNvSpPr txBox="1"/>
          <p:nvPr/>
        </p:nvSpPr>
        <p:spPr>
          <a:xfrm>
            <a:off x="2857500" y="3857625"/>
            <a:ext cx="1857375"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承接抑扬</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30" name="左大括号 29"/>
          <p:cNvSpPr/>
          <p:nvPr/>
        </p:nvSpPr>
        <p:spPr>
          <a:xfrm>
            <a:off x="857250" y="571500"/>
            <a:ext cx="142875" cy="4000500"/>
          </a:xfrm>
          <a:prstGeom prst="leftBrace">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31" name="左大括号 30"/>
          <p:cNvSpPr/>
          <p:nvPr/>
        </p:nvSpPr>
        <p:spPr>
          <a:xfrm>
            <a:off x="2643188" y="2000250"/>
            <a:ext cx="142875" cy="2143125"/>
          </a:xfrm>
          <a:prstGeom prst="leftBrace">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cxnSp>
        <p:nvCxnSpPr>
          <p:cNvPr id="33" name="直接箭头连接符 32"/>
          <p:cNvCxnSpPr/>
          <p:nvPr/>
        </p:nvCxnSpPr>
        <p:spPr>
          <a:xfrm>
            <a:off x="2786380" y="4515168"/>
            <a:ext cx="3071813"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6572250" y="2139950"/>
            <a:ext cx="1500188"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借景抒情</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35" name="TextBox 34"/>
          <p:cNvSpPr txBox="1"/>
          <p:nvPr/>
        </p:nvSpPr>
        <p:spPr>
          <a:xfrm>
            <a:off x="6572250" y="2568575"/>
            <a:ext cx="1500188"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托物言志</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36" name="TextBox 35"/>
          <p:cNvSpPr txBox="1"/>
          <p:nvPr/>
        </p:nvSpPr>
        <p:spPr>
          <a:xfrm>
            <a:off x="6572250" y="2997200"/>
            <a:ext cx="1500188"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虚实结合</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37" name="TextBox 36"/>
          <p:cNvSpPr txBox="1"/>
          <p:nvPr/>
        </p:nvSpPr>
        <p:spPr>
          <a:xfrm>
            <a:off x="6572250" y="3425825"/>
            <a:ext cx="1500188"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衬托对比</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38" name="TextBox 37"/>
          <p:cNvSpPr txBox="1"/>
          <p:nvPr/>
        </p:nvSpPr>
        <p:spPr>
          <a:xfrm>
            <a:off x="6572250" y="3854450"/>
            <a:ext cx="1500188"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联想想象</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39" name="TextBox 38"/>
          <p:cNvSpPr txBox="1"/>
          <p:nvPr/>
        </p:nvSpPr>
        <p:spPr>
          <a:xfrm>
            <a:off x="6600825" y="4722813"/>
            <a:ext cx="1500188"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用典</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40" name="左大括号 39"/>
          <p:cNvSpPr/>
          <p:nvPr/>
        </p:nvSpPr>
        <p:spPr>
          <a:xfrm>
            <a:off x="6215063" y="2357438"/>
            <a:ext cx="214313" cy="2500313"/>
          </a:xfrm>
          <a:prstGeom prst="leftBrace">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32" name="TextBox 31"/>
          <p:cNvSpPr txBox="1"/>
          <p:nvPr/>
        </p:nvSpPr>
        <p:spPr>
          <a:xfrm>
            <a:off x="6588125" y="4300538"/>
            <a:ext cx="1500188"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象征</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 fill="hold" grpId="0" nodeType="clickEffect">
                                  <p:stCondLst>
                                    <p:cond delay="0"/>
                                  </p:stCondLst>
                                  <p:childTnLst>
                                    <p:set>
                                      <p:cBhvr>
                                        <p:cTn id="12" dur="1" fill="hold">
                                          <p:stCondLst>
                                            <p:cond delay="0"/>
                                          </p:stCondLst>
                                        </p:cTn>
                                        <p:tgtEl>
                                          <p:spTgt spid="30"/>
                                        </p:tgtEl>
                                        <p:attrNameLst>
                                          <p:attrName>style.visibility</p:attrName>
                                        </p:attrNameLst>
                                      </p:cBhvr>
                                      <p:to>
                                        <p:strVal val="visible"/>
                                      </p:to>
                                    </p:set>
                                    <p:anim calcmode="lin" valueType="num">
                                      <p:cBhvr>
                                        <p:cTn id="13" dur="500" fill="hold"/>
                                        <p:tgtEl>
                                          <p:spTgt spid="30"/>
                                        </p:tgtEl>
                                        <p:attrNameLst>
                                          <p:attrName>ppt_x</p:attrName>
                                        </p:attrNameLst>
                                      </p:cBhvr>
                                      <p:tavLst>
                                        <p:tav tm="0">
                                          <p:val>
                                            <p:strVal val="#ppt_x"/>
                                          </p:val>
                                        </p:tav>
                                        <p:tav tm="100000">
                                          <p:val>
                                            <p:strVal val="#ppt_x"/>
                                          </p:val>
                                        </p:tav>
                                      </p:tavLst>
                                    </p:anim>
                                    <p:anim calcmode="lin" valueType="num">
                                      <p:cBhvr>
                                        <p:cTn id="14" dur="500" fill="hold"/>
                                        <p:tgtEl>
                                          <p:spTgt spid="30"/>
                                        </p:tgtEl>
                                        <p:attrNameLst>
                                          <p:attrName>ppt_y</p:attrName>
                                        </p:attrNameLst>
                                      </p:cBhvr>
                                      <p:tavLst>
                                        <p:tav tm="0">
                                          <p:val>
                                            <p:strVal val="#ppt_y-#ppt_h/2"/>
                                          </p:val>
                                        </p:tav>
                                        <p:tav tm="100000">
                                          <p:val>
                                            <p:strVal val="#ppt_y"/>
                                          </p:val>
                                        </p:tav>
                                      </p:tavLst>
                                    </p:anim>
                                    <p:anim calcmode="lin" valueType="num">
                                      <p:cBhvr>
                                        <p:cTn id="15" dur="500" fill="hold"/>
                                        <p:tgtEl>
                                          <p:spTgt spid="30"/>
                                        </p:tgtEl>
                                        <p:attrNameLst>
                                          <p:attrName>ppt_w</p:attrName>
                                        </p:attrNameLst>
                                      </p:cBhvr>
                                      <p:tavLst>
                                        <p:tav tm="0">
                                          <p:val>
                                            <p:strVal val="#ppt_w"/>
                                          </p:val>
                                        </p:tav>
                                        <p:tav tm="100000">
                                          <p:val>
                                            <p:strVal val="#ppt_w"/>
                                          </p:val>
                                        </p:tav>
                                      </p:tavLst>
                                    </p:anim>
                                    <p:anim calcmode="lin" valueType="num">
                                      <p:cBhvr>
                                        <p:cTn id="16" dur="500" fill="hold"/>
                                        <p:tgtEl>
                                          <p:spTgt spid="30"/>
                                        </p:tgtEl>
                                        <p:attrNameLst>
                                          <p:attrName>ppt_h</p:attrName>
                                        </p:attrNameLst>
                                      </p:cBhvr>
                                      <p:tavLst>
                                        <p:tav tm="0">
                                          <p:val>
                                            <p:fltVal val="0.000000"/>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0-#ppt_w/2"/>
                                          </p:val>
                                        </p:tav>
                                        <p:tav tm="100000">
                                          <p:val>
                                            <p:strVal val="#ppt_x"/>
                                          </p:val>
                                        </p:tav>
                                      </p:tavLst>
                                    </p:anim>
                                    <p:anim calcmode="lin" valueType="num">
                                      <p:cBhvr additive="base">
                                        <p:cTn id="22"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500" fill="hold"/>
                                        <p:tgtEl>
                                          <p:spTgt spid="10"/>
                                        </p:tgtEl>
                                        <p:attrNameLst>
                                          <p:attrName>ppt_x</p:attrName>
                                        </p:attrNameLst>
                                      </p:cBhvr>
                                      <p:tavLst>
                                        <p:tav tm="0">
                                          <p:val>
                                            <p:strVal val="0-#ppt_w/2"/>
                                          </p:val>
                                        </p:tav>
                                        <p:tav tm="100000">
                                          <p:val>
                                            <p:strVal val="#ppt_x"/>
                                          </p:val>
                                        </p:tav>
                                      </p:tavLst>
                                    </p:anim>
                                    <p:anim calcmode="lin" valueType="num">
                                      <p:cBhvr additive="base">
                                        <p:cTn id="28"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 calcmode="lin" valueType="num">
                                      <p:cBhvr additive="base">
                                        <p:cTn id="33" dur="500" fill="hold"/>
                                        <p:tgtEl>
                                          <p:spTgt spid="6"/>
                                        </p:tgtEl>
                                        <p:attrNameLst>
                                          <p:attrName>ppt_x</p:attrName>
                                        </p:attrNameLst>
                                      </p:cBhvr>
                                      <p:tavLst>
                                        <p:tav tm="0">
                                          <p:val>
                                            <p:strVal val="0-#ppt_w/2"/>
                                          </p:val>
                                        </p:tav>
                                        <p:tav tm="100000">
                                          <p:val>
                                            <p:strVal val="#ppt_x"/>
                                          </p:val>
                                        </p:tav>
                                      </p:tavLst>
                                    </p:anim>
                                    <p:anim calcmode="lin" valueType="num">
                                      <p:cBhvr additive="base">
                                        <p:cTn id="34"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7" presetClass="entr" presetSubtype="1" fill="hold" grpId="0" nodeType="clickEffect">
                                  <p:stCondLst>
                                    <p:cond delay="0"/>
                                  </p:stCondLst>
                                  <p:childTnLst>
                                    <p:set>
                                      <p:cBhvr>
                                        <p:cTn id="38" dur="1" fill="hold">
                                          <p:stCondLst>
                                            <p:cond delay="0"/>
                                          </p:stCondLst>
                                        </p:cTn>
                                        <p:tgtEl>
                                          <p:spTgt spid="22"/>
                                        </p:tgtEl>
                                        <p:attrNameLst>
                                          <p:attrName>style.visibility</p:attrName>
                                        </p:attrNameLst>
                                      </p:cBhvr>
                                      <p:to>
                                        <p:strVal val="visible"/>
                                      </p:to>
                                    </p:set>
                                    <p:anim calcmode="lin" valueType="num">
                                      <p:cBhvr>
                                        <p:cTn id="39" dur="500" fill="hold"/>
                                        <p:tgtEl>
                                          <p:spTgt spid="22"/>
                                        </p:tgtEl>
                                        <p:attrNameLst>
                                          <p:attrName>ppt_x</p:attrName>
                                        </p:attrNameLst>
                                      </p:cBhvr>
                                      <p:tavLst>
                                        <p:tav tm="0">
                                          <p:val>
                                            <p:strVal val="#ppt_x"/>
                                          </p:val>
                                        </p:tav>
                                        <p:tav tm="100000">
                                          <p:val>
                                            <p:strVal val="#ppt_x"/>
                                          </p:val>
                                        </p:tav>
                                      </p:tavLst>
                                    </p:anim>
                                    <p:anim calcmode="lin" valueType="num">
                                      <p:cBhvr>
                                        <p:cTn id="40" dur="500" fill="hold"/>
                                        <p:tgtEl>
                                          <p:spTgt spid="22"/>
                                        </p:tgtEl>
                                        <p:attrNameLst>
                                          <p:attrName>ppt_y</p:attrName>
                                        </p:attrNameLst>
                                      </p:cBhvr>
                                      <p:tavLst>
                                        <p:tav tm="0">
                                          <p:val>
                                            <p:strVal val="#ppt_y-#ppt_h/2"/>
                                          </p:val>
                                        </p:tav>
                                        <p:tav tm="100000">
                                          <p:val>
                                            <p:strVal val="#ppt_y"/>
                                          </p:val>
                                        </p:tav>
                                      </p:tavLst>
                                    </p:anim>
                                    <p:anim calcmode="lin" valueType="num">
                                      <p:cBhvr>
                                        <p:cTn id="41" dur="500" fill="hold"/>
                                        <p:tgtEl>
                                          <p:spTgt spid="22"/>
                                        </p:tgtEl>
                                        <p:attrNameLst>
                                          <p:attrName>ppt_w</p:attrName>
                                        </p:attrNameLst>
                                      </p:cBhvr>
                                      <p:tavLst>
                                        <p:tav tm="0">
                                          <p:val>
                                            <p:strVal val="#ppt_w"/>
                                          </p:val>
                                        </p:tav>
                                        <p:tav tm="100000">
                                          <p:val>
                                            <p:strVal val="#ppt_w"/>
                                          </p:val>
                                        </p:tav>
                                      </p:tavLst>
                                    </p:anim>
                                    <p:anim calcmode="lin" valueType="num">
                                      <p:cBhvr>
                                        <p:cTn id="42" dur="500" fill="hold"/>
                                        <p:tgtEl>
                                          <p:spTgt spid="22"/>
                                        </p:tgtEl>
                                        <p:attrNameLst>
                                          <p:attrName>ppt_h</p:attrName>
                                        </p:attrNameLst>
                                      </p:cBhvr>
                                      <p:tavLst>
                                        <p:tav tm="0">
                                          <p:val>
                                            <p:fltVal val="0.000000"/>
                                          </p:val>
                                        </p:tav>
                                        <p:tav tm="100000">
                                          <p:val>
                                            <p:strVal val="#ppt_h"/>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 calcmode="lin" valueType="num">
                                      <p:cBhvr additive="base">
                                        <p:cTn id="47" dur="500" fill="hold"/>
                                        <p:tgtEl>
                                          <p:spTgt spid="11"/>
                                        </p:tgtEl>
                                        <p:attrNameLst>
                                          <p:attrName>ppt_x</p:attrName>
                                        </p:attrNameLst>
                                      </p:cBhvr>
                                      <p:tavLst>
                                        <p:tav tm="0">
                                          <p:val>
                                            <p:strVal val="0-#ppt_w/2"/>
                                          </p:val>
                                        </p:tav>
                                        <p:tav tm="100000">
                                          <p:val>
                                            <p:strVal val="#ppt_x"/>
                                          </p:val>
                                        </p:tav>
                                      </p:tavLst>
                                    </p:anim>
                                    <p:anim calcmode="lin" valueType="num">
                                      <p:cBhvr additive="base">
                                        <p:cTn id="48" dur="500" fill="hold"/>
                                        <p:tgtEl>
                                          <p:spTgt spid="11"/>
                                        </p:tgtEl>
                                        <p:attrNameLst>
                                          <p:attrName>ppt_y</p:attrName>
                                        </p:attrNameLst>
                                      </p:cBhvr>
                                      <p:tavLst>
                                        <p:tav tm="0">
                                          <p:val>
                                            <p:strVal val="#ppt_y"/>
                                          </p:val>
                                        </p:tav>
                                        <p:tav tm="100000">
                                          <p:val>
                                            <p:strVal val="#ppt_y"/>
                                          </p:val>
                                        </p:tav>
                                      </p:tavLst>
                                    </p:anim>
                                  </p:childTnLst>
                                </p:cTn>
                              </p:par>
                              <p:par>
                                <p:cTn id="49" presetID="2" presetClass="entr" presetSubtype="8" fill="hold" grpId="0" nodeType="withEffect">
                                  <p:stCondLst>
                                    <p:cond delay="0"/>
                                  </p:stCondLst>
                                  <p:childTnLst>
                                    <p:set>
                                      <p:cBhvr>
                                        <p:cTn id="50" dur="1" fill="hold">
                                          <p:stCondLst>
                                            <p:cond delay="0"/>
                                          </p:stCondLst>
                                        </p:cTn>
                                        <p:tgtEl>
                                          <p:spTgt spid="12"/>
                                        </p:tgtEl>
                                        <p:attrNameLst>
                                          <p:attrName>style.visibility</p:attrName>
                                        </p:attrNameLst>
                                      </p:cBhvr>
                                      <p:to>
                                        <p:strVal val="visible"/>
                                      </p:to>
                                    </p:set>
                                    <p:anim calcmode="lin" valueType="num">
                                      <p:cBhvr additive="base">
                                        <p:cTn id="51" dur="500" fill="hold"/>
                                        <p:tgtEl>
                                          <p:spTgt spid="12"/>
                                        </p:tgtEl>
                                        <p:attrNameLst>
                                          <p:attrName>ppt_x</p:attrName>
                                        </p:attrNameLst>
                                      </p:cBhvr>
                                      <p:tavLst>
                                        <p:tav tm="0">
                                          <p:val>
                                            <p:strVal val="0-#ppt_w/2"/>
                                          </p:val>
                                        </p:tav>
                                        <p:tav tm="100000">
                                          <p:val>
                                            <p:strVal val="#ppt_x"/>
                                          </p:val>
                                        </p:tav>
                                      </p:tavLst>
                                    </p:anim>
                                    <p:anim calcmode="lin" valueType="num">
                                      <p:cBhvr additive="base">
                                        <p:cTn id="52"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8" fill="hold" grpId="0" nodeType="clickEffect">
                                  <p:stCondLst>
                                    <p:cond delay="0"/>
                                  </p:stCondLst>
                                  <p:childTnLst>
                                    <p:set>
                                      <p:cBhvr>
                                        <p:cTn id="56" dur="1" fill="hold">
                                          <p:stCondLst>
                                            <p:cond delay="0"/>
                                          </p:stCondLst>
                                        </p:cTn>
                                        <p:tgtEl>
                                          <p:spTgt spid="7"/>
                                        </p:tgtEl>
                                        <p:attrNameLst>
                                          <p:attrName>style.visibility</p:attrName>
                                        </p:attrNameLst>
                                      </p:cBhvr>
                                      <p:to>
                                        <p:strVal val="visible"/>
                                      </p:to>
                                    </p:set>
                                    <p:anim calcmode="lin" valueType="num">
                                      <p:cBhvr additive="base">
                                        <p:cTn id="57" dur="500" fill="hold"/>
                                        <p:tgtEl>
                                          <p:spTgt spid="7"/>
                                        </p:tgtEl>
                                        <p:attrNameLst>
                                          <p:attrName>ppt_x</p:attrName>
                                        </p:attrNameLst>
                                      </p:cBhvr>
                                      <p:tavLst>
                                        <p:tav tm="0">
                                          <p:val>
                                            <p:strVal val="0-#ppt_w/2"/>
                                          </p:val>
                                        </p:tav>
                                        <p:tav tm="100000">
                                          <p:val>
                                            <p:strVal val="#ppt_x"/>
                                          </p:val>
                                        </p:tav>
                                      </p:tavLst>
                                    </p:anim>
                                    <p:anim calcmode="lin" valueType="num">
                                      <p:cBhvr additive="base">
                                        <p:cTn id="5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17" presetClass="entr" presetSubtype="1" fill="hold" grpId="0" nodeType="clickEffect">
                                  <p:stCondLst>
                                    <p:cond delay="0"/>
                                  </p:stCondLst>
                                  <p:childTnLst>
                                    <p:set>
                                      <p:cBhvr>
                                        <p:cTn id="62" dur="1" fill="hold">
                                          <p:stCondLst>
                                            <p:cond delay="0"/>
                                          </p:stCondLst>
                                        </p:cTn>
                                        <p:tgtEl>
                                          <p:spTgt spid="31"/>
                                        </p:tgtEl>
                                        <p:attrNameLst>
                                          <p:attrName>style.visibility</p:attrName>
                                        </p:attrNameLst>
                                      </p:cBhvr>
                                      <p:to>
                                        <p:strVal val="visible"/>
                                      </p:to>
                                    </p:set>
                                    <p:anim calcmode="lin" valueType="num">
                                      <p:cBhvr>
                                        <p:cTn id="63" dur="500" fill="hold"/>
                                        <p:tgtEl>
                                          <p:spTgt spid="31"/>
                                        </p:tgtEl>
                                        <p:attrNameLst>
                                          <p:attrName>ppt_x</p:attrName>
                                        </p:attrNameLst>
                                      </p:cBhvr>
                                      <p:tavLst>
                                        <p:tav tm="0">
                                          <p:val>
                                            <p:strVal val="#ppt_x"/>
                                          </p:val>
                                        </p:tav>
                                        <p:tav tm="100000">
                                          <p:val>
                                            <p:strVal val="#ppt_x"/>
                                          </p:val>
                                        </p:tav>
                                      </p:tavLst>
                                    </p:anim>
                                    <p:anim calcmode="lin" valueType="num">
                                      <p:cBhvr>
                                        <p:cTn id="64" dur="500" fill="hold"/>
                                        <p:tgtEl>
                                          <p:spTgt spid="31"/>
                                        </p:tgtEl>
                                        <p:attrNameLst>
                                          <p:attrName>ppt_y</p:attrName>
                                        </p:attrNameLst>
                                      </p:cBhvr>
                                      <p:tavLst>
                                        <p:tav tm="0">
                                          <p:val>
                                            <p:strVal val="#ppt_y-#ppt_h/2"/>
                                          </p:val>
                                        </p:tav>
                                        <p:tav tm="100000">
                                          <p:val>
                                            <p:strVal val="#ppt_y"/>
                                          </p:val>
                                        </p:tav>
                                      </p:tavLst>
                                    </p:anim>
                                    <p:anim calcmode="lin" valueType="num">
                                      <p:cBhvr>
                                        <p:cTn id="65" dur="500" fill="hold"/>
                                        <p:tgtEl>
                                          <p:spTgt spid="31"/>
                                        </p:tgtEl>
                                        <p:attrNameLst>
                                          <p:attrName>ppt_w</p:attrName>
                                        </p:attrNameLst>
                                      </p:cBhvr>
                                      <p:tavLst>
                                        <p:tav tm="0">
                                          <p:val>
                                            <p:strVal val="#ppt_w"/>
                                          </p:val>
                                        </p:tav>
                                        <p:tav tm="100000">
                                          <p:val>
                                            <p:strVal val="#ppt_w"/>
                                          </p:val>
                                        </p:tav>
                                      </p:tavLst>
                                    </p:anim>
                                    <p:anim calcmode="lin" valueType="num">
                                      <p:cBhvr>
                                        <p:cTn id="66" dur="500" fill="hold"/>
                                        <p:tgtEl>
                                          <p:spTgt spid="31"/>
                                        </p:tgtEl>
                                        <p:attrNameLst>
                                          <p:attrName>ppt_h</p:attrName>
                                        </p:attrNameLst>
                                      </p:cBhvr>
                                      <p:tavLst>
                                        <p:tav tm="0">
                                          <p:val>
                                            <p:fltVal val="0.000000"/>
                                          </p:val>
                                        </p:tav>
                                        <p:tav tm="100000">
                                          <p:val>
                                            <p:strVal val="#ppt_h"/>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8" fill="hold" grpId="0" nodeType="clickEffect">
                                  <p:stCondLst>
                                    <p:cond delay="0"/>
                                  </p:stCondLst>
                                  <p:childTnLst>
                                    <p:set>
                                      <p:cBhvr>
                                        <p:cTn id="70" dur="1" fill="hold">
                                          <p:stCondLst>
                                            <p:cond delay="0"/>
                                          </p:stCondLst>
                                        </p:cTn>
                                        <p:tgtEl>
                                          <p:spTgt spid="24"/>
                                        </p:tgtEl>
                                        <p:attrNameLst>
                                          <p:attrName>style.visibility</p:attrName>
                                        </p:attrNameLst>
                                      </p:cBhvr>
                                      <p:to>
                                        <p:strVal val="visible"/>
                                      </p:to>
                                    </p:set>
                                    <p:anim calcmode="lin" valueType="num">
                                      <p:cBhvr additive="base">
                                        <p:cTn id="71" dur="500" fill="hold"/>
                                        <p:tgtEl>
                                          <p:spTgt spid="24"/>
                                        </p:tgtEl>
                                        <p:attrNameLst>
                                          <p:attrName>ppt_x</p:attrName>
                                        </p:attrNameLst>
                                      </p:cBhvr>
                                      <p:tavLst>
                                        <p:tav tm="0">
                                          <p:val>
                                            <p:strVal val="0-#ppt_w/2"/>
                                          </p:val>
                                        </p:tav>
                                        <p:tav tm="100000">
                                          <p:val>
                                            <p:strVal val="#ppt_x"/>
                                          </p:val>
                                        </p:tav>
                                      </p:tavLst>
                                    </p:anim>
                                    <p:anim calcmode="lin" valueType="num">
                                      <p:cBhvr additive="base">
                                        <p:cTn id="72" dur="500" fill="hold"/>
                                        <p:tgtEl>
                                          <p:spTgt spid="24"/>
                                        </p:tgtEl>
                                        <p:attrNameLst>
                                          <p:attrName>ppt_y</p:attrName>
                                        </p:attrNameLst>
                                      </p:cBhvr>
                                      <p:tavLst>
                                        <p:tav tm="0">
                                          <p:val>
                                            <p:strVal val="#ppt_y"/>
                                          </p:val>
                                        </p:tav>
                                        <p:tav tm="100000">
                                          <p:val>
                                            <p:strVal val="#ppt_y"/>
                                          </p:val>
                                        </p:tav>
                                      </p:tavLst>
                                    </p:anim>
                                  </p:childTnLst>
                                </p:cTn>
                              </p:par>
                              <p:par>
                                <p:cTn id="73" presetID="2" presetClass="entr" presetSubtype="8" fill="hold" grpId="0" nodeType="withEffect">
                                  <p:stCondLst>
                                    <p:cond delay="0"/>
                                  </p:stCondLst>
                                  <p:childTnLst>
                                    <p:set>
                                      <p:cBhvr>
                                        <p:cTn id="74" dur="1" fill="hold">
                                          <p:stCondLst>
                                            <p:cond delay="0"/>
                                          </p:stCondLst>
                                        </p:cTn>
                                        <p:tgtEl>
                                          <p:spTgt spid="25"/>
                                        </p:tgtEl>
                                        <p:attrNameLst>
                                          <p:attrName>style.visibility</p:attrName>
                                        </p:attrNameLst>
                                      </p:cBhvr>
                                      <p:to>
                                        <p:strVal val="visible"/>
                                      </p:to>
                                    </p:set>
                                    <p:anim calcmode="lin" valueType="num">
                                      <p:cBhvr additive="base">
                                        <p:cTn id="75" dur="500" fill="hold"/>
                                        <p:tgtEl>
                                          <p:spTgt spid="25"/>
                                        </p:tgtEl>
                                        <p:attrNameLst>
                                          <p:attrName>ppt_x</p:attrName>
                                        </p:attrNameLst>
                                      </p:cBhvr>
                                      <p:tavLst>
                                        <p:tav tm="0">
                                          <p:val>
                                            <p:strVal val="0-#ppt_w/2"/>
                                          </p:val>
                                        </p:tav>
                                        <p:tav tm="100000">
                                          <p:val>
                                            <p:strVal val="#ppt_x"/>
                                          </p:val>
                                        </p:tav>
                                      </p:tavLst>
                                    </p:anim>
                                    <p:anim calcmode="lin" valueType="num">
                                      <p:cBhvr additive="base">
                                        <p:cTn id="76" dur="500" fill="hold"/>
                                        <p:tgtEl>
                                          <p:spTgt spid="25"/>
                                        </p:tgtEl>
                                        <p:attrNameLst>
                                          <p:attrName>ppt_y</p:attrName>
                                        </p:attrNameLst>
                                      </p:cBhvr>
                                      <p:tavLst>
                                        <p:tav tm="0">
                                          <p:val>
                                            <p:strVal val="#ppt_y"/>
                                          </p:val>
                                        </p:tav>
                                        <p:tav tm="100000">
                                          <p:val>
                                            <p:strVal val="#ppt_y"/>
                                          </p:val>
                                        </p:tav>
                                      </p:tavLst>
                                    </p:anim>
                                  </p:childTnLst>
                                </p:cTn>
                              </p:par>
                              <p:par>
                                <p:cTn id="77" presetID="2" presetClass="entr" presetSubtype="8" fill="hold" grpId="0" nodeType="withEffect">
                                  <p:stCondLst>
                                    <p:cond delay="0"/>
                                  </p:stCondLst>
                                  <p:childTnLst>
                                    <p:set>
                                      <p:cBhvr>
                                        <p:cTn id="78" dur="1" fill="hold">
                                          <p:stCondLst>
                                            <p:cond delay="0"/>
                                          </p:stCondLst>
                                        </p:cTn>
                                        <p:tgtEl>
                                          <p:spTgt spid="26"/>
                                        </p:tgtEl>
                                        <p:attrNameLst>
                                          <p:attrName>style.visibility</p:attrName>
                                        </p:attrNameLst>
                                      </p:cBhvr>
                                      <p:to>
                                        <p:strVal val="visible"/>
                                      </p:to>
                                    </p:set>
                                    <p:anim calcmode="lin" valueType="num">
                                      <p:cBhvr additive="base">
                                        <p:cTn id="79" dur="500" fill="hold"/>
                                        <p:tgtEl>
                                          <p:spTgt spid="26"/>
                                        </p:tgtEl>
                                        <p:attrNameLst>
                                          <p:attrName>ppt_x</p:attrName>
                                        </p:attrNameLst>
                                      </p:cBhvr>
                                      <p:tavLst>
                                        <p:tav tm="0">
                                          <p:val>
                                            <p:strVal val="0-#ppt_w/2"/>
                                          </p:val>
                                        </p:tav>
                                        <p:tav tm="100000">
                                          <p:val>
                                            <p:strVal val="#ppt_x"/>
                                          </p:val>
                                        </p:tav>
                                      </p:tavLst>
                                    </p:anim>
                                    <p:anim calcmode="lin" valueType="num">
                                      <p:cBhvr additive="base">
                                        <p:cTn id="80" dur="500" fill="hold"/>
                                        <p:tgtEl>
                                          <p:spTgt spid="26"/>
                                        </p:tgtEl>
                                        <p:attrNameLst>
                                          <p:attrName>ppt_y</p:attrName>
                                        </p:attrNameLst>
                                      </p:cBhvr>
                                      <p:tavLst>
                                        <p:tav tm="0">
                                          <p:val>
                                            <p:strVal val="#ppt_y"/>
                                          </p:val>
                                        </p:tav>
                                        <p:tav tm="100000">
                                          <p:val>
                                            <p:strVal val="#ppt_y"/>
                                          </p:val>
                                        </p:tav>
                                      </p:tavLst>
                                    </p:anim>
                                  </p:childTnLst>
                                </p:cTn>
                              </p:par>
                              <p:par>
                                <p:cTn id="81" presetID="2" presetClass="entr" presetSubtype="8" fill="hold" grpId="0" nodeType="withEffect">
                                  <p:stCondLst>
                                    <p:cond delay="0"/>
                                  </p:stCondLst>
                                  <p:childTnLst>
                                    <p:set>
                                      <p:cBhvr>
                                        <p:cTn id="82" dur="1" fill="hold">
                                          <p:stCondLst>
                                            <p:cond delay="0"/>
                                          </p:stCondLst>
                                        </p:cTn>
                                        <p:tgtEl>
                                          <p:spTgt spid="27"/>
                                        </p:tgtEl>
                                        <p:attrNameLst>
                                          <p:attrName>style.visibility</p:attrName>
                                        </p:attrNameLst>
                                      </p:cBhvr>
                                      <p:to>
                                        <p:strVal val="visible"/>
                                      </p:to>
                                    </p:set>
                                    <p:anim calcmode="lin" valueType="num">
                                      <p:cBhvr additive="base">
                                        <p:cTn id="83" dur="500" fill="hold"/>
                                        <p:tgtEl>
                                          <p:spTgt spid="27"/>
                                        </p:tgtEl>
                                        <p:attrNameLst>
                                          <p:attrName>ppt_x</p:attrName>
                                        </p:attrNameLst>
                                      </p:cBhvr>
                                      <p:tavLst>
                                        <p:tav tm="0">
                                          <p:val>
                                            <p:strVal val="0-#ppt_w/2"/>
                                          </p:val>
                                        </p:tav>
                                        <p:tav tm="100000">
                                          <p:val>
                                            <p:strVal val="#ppt_x"/>
                                          </p:val>
                                        </p:tav>
                                      </p:tavLst>
                                    </p:anim>
                                    <p:anim calcmode="lin" valueType="num">
                                      <p:cBhvr additive="base">
                                        <p:cTn id="84" dur="500" fill="hold"/>
                                        <p:tgtEl>
                                          <p:spTgt spid="27"/>
                                        </p:tgtEl>
                                        <p:attrNameLst>
                                          <p:attrName>ppt_y</p:attrName>
                                        </p:attrNameLst>
                                      </p:cBhvr>
                                      <p:tavLst>
                                        <p:tav tm="0">
                                          <p:val>
                                            <p:strVal val="#ppt_y"/>
                                          </p:val>
                                        </p:tav>
                                        <p:tav tm="100000">
                                          <p:val>
                                            <p:strVal val="#ppt_y"/>
                                          </p:val>
                                        </p:tav>
                                      </p:tavLst>
                                    </p:anim>
                                  </p:childTnLst>
                                </p:cTn>
                              </p:par>
                              <p:par>
                                <p:cTn id="85" presetID="2" presetClass="entr" presetSubtype="8" fill="hold" grpId="0" nodeType="withEffect">
                                  <p:stCondLst>
                                    <p:cond delay="0"/>
                                  </p:stCondLst>
                                  <p:childTnLst>
                                    <p:set>
                                      <p:cBhvr>
                                        <p:cTn id="86" dur="1" fill="hold">
                                          <p:stCondLst>
                                            <p:cond delay="0"/>
                                          </p:stCondLst>
                                        </p:cTn>
                                        <p:tgtEl>
                                          <p:spTgt spid="28"/>
                                        </p:tgtEl>
                                        <p:attrNameLst>
                                          <p:attrName>style.visibility</p:attrName>
                                        </p:attrNameLst>
                                      </p:cBhvr>
                                      <p:to>
                                        <p:strVal val="visible"/>
                                      </p:to>
                                    </p:set>
                                    <p:anim calcmode="lin" valueType="num">
                                      <p:cBhvr additive="base">
                                        <p:cTn id="87" dur="500" fill="hold"/>
                                        <p:tgtEl>
                                          <p:spTgt spid="28"/>
                                        </p:tgtEl>
                                        <p:attrNameLst>
                                          <p:attrName>ppt_x</p:attrName>
                                        </p:attrNameLst>
                                      </p:cBhvr>
                                      <p:tavLst>
                                        <p:tav tm="0">
                                          <p:val>
                                            <p:strVal val="0-#ppt_w/2"/>
                                          </p:val>
                                        </p:tav>
                                        <p:tav tm="100000">
                                          <p:val>
                                            <p:strVal val="#ppt_x"/>
                                          </p:val>
                                        </p:tav>
                                      </p:tavLst>
                                    </p:anim>
                                    <p:anim calcmode="lin" valueType="num">
                                      <p:cBhvr additive="base">
                                        <p:cTn id="88" dur="500" fill="hold"/>
                                        <p:tgtEl>
                                          <p:spTgt spid="28"/>
                                        </p:tgtEl>
                                        <p:attrNameLst>
                                          <p:attrName>ppt_y</p:attrName>
                                        </p:attrNameLst>
                                      </p:cBhvr>
                                      <p:tavLst>
                                        <p:tav tm="0">
                                          <p:val>
                                            <p:strVal val="#ppt_y"/>
                                          </p:val>
                                        </p:tav>
                                        <p:tav tm="100000">
                                          <p:val>
                                            <p:strVal val="#ppt_y"/>
                                          </p:val>
                                        </p:tav>
                                      </p:tavLst>
                                    </p:anim>
                                  </p:childTnLst>
                                </p:cTn>
                              </p:par>
                              <p:par>
                                <p:cTn id="89" presetID="2" presetClass="entr" presetSubtype="8" fill="hold" grpId="0" nodeType="withEffect">
                                  <p:stCondLst>
                                    <p:cond delay="0"/>
                                  </p:stCondLst>
                                  <p:childTnLst>
                                    <p:set>
                                      <p:cBhvr>
                                        <p:cTn id="90" dur="1" fill="hold">
                                          <p:stCondLst>
                                            <p:cond delay="0"/>
                                          </p:stCondLst>
                                        </p:cTn>
                                        <p:tgtEl>
                                          <p:spTgt spid="29"/>
                                        </p:tgtEl>
                                        <p:attrNameLst>
                                          <p:attrName>style.visibility</p:attrName>
                                        </p:attrNameLst>
                                      </p:cBhvr>
                                      <p:to>
                                        <p:strVal val="visible"/>
                                      </p:to>
                                    </p:set>
                                    <p:anim calcmode="lin" valueType="num">
                                      <p:cBhvr additive="base">
                                        <p:cTn id="91" dur="500" fill="hold"/>
                                        <p:tgtEl>
                                          <p:spTgt spid="29"/>
                                        </p:tgtEl>
                                        <p:attrNameLst>
                                          <p:attrName>ppt_x</p:attrName>
                                        </p:attrNameLst>
                                      </p:cBhvr>
                                      <p:tavLst>
                                        <p:tav tm="0">
                                          <p:val>
                                            <p:strVal val="0-#ppt_w/2"/>
                                          </p:val>
                                        </p:tav>
                                        <p:tav tm="100000">
                                          <p:val>
                                            <p:strVal val="#ppt_x"/>
                                          </p:val>
                                        </p:tav>
                                      </p:tavLst>
                                    </p:anim>
                                    <p:anim calcmode="lin" valueType="num">
                                      <p:cBhvr additive="base">
                                        <p:cTn id="92" dur="500" fill="hold"/>
                                        <p:tgtEl>
                                          <p:spTgt spid="29"/>
                                        </p:tgtEl>
                                        <p:attrNameLst>
                                          <p:attrName>ppt_y</p:attrName>
                                        </p:attrNameLst>
                                      </p:cBhvr>
                                      <p:tavLst>
                                        <p:tav tm="0">
                                          <p:val>
                                            <p:strVal val="#ppt_y"/>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8" fill="hold" grpId="0" nodeType="clickEffect">
                                  <p:stCondLst>
                                    <p:cond delay="0"/>
                                  </p:stCondLst>
                                  <p:childTnLst>
                                    <p:set>
                                      <p:cBhvr>
                                        <p:cTn id="96" dur="1" fill="hold">
                                          <p:stCondLst>
                                            <p:cond delay="0"/>
                                          </p:stCondLst>
                                        </p:cTn>
                                        <p:tgtEl>
                                          <p:spTgt spid="8"/>
                                        </p:tgtEl>
                                        <p:attrNameLst>
                                          <p:attrName>style.visibility</p:attrName>
                                        </p:attrNameLst>
                                      </p:cBhvr>
                                      <p:to>
                                        <p:strVal val="visible"/>
                                      </p:to>
                                    </p:set>
                                    <p:anim calcmode="lin" valueType="num">
                                      <p:cBhvr additive="base">
                                        <p:cTn id="97" dur="500" fill="hold"/>
                                        <p:tgtEl>
                                          <p:spTgt spid="8"/>
                                        </p:tgtEl>
                                        <p:attrNameLst>
                                          <p:attrName>ppt_x</p:attrName>
                                        </p:attrNameLst>
                                      </p:cBhvr>
                                      <p:tavLst>
                                        <p:tav tm="0">
                                          <p:val>
                                            <p:strVal val="0-#ppt_w/2"/>
                                          </p:val>
                                        </p:tav>
                                        <p:tav tm="100000">
                                          <p:val>
                                            <p:strVal val="#ppt_x"/>
                                          </p:val>
                                        </p:tav>
                                      </p:tavLst>
                                    </p:anim>
                                    <p:anim calcmode="lin" valueType="num">
                                      <p:cBhvr additive="base">
                                        <p:cTn id="98"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17" presetClass="entr" presetSubtype="8" fill="hold" nodeType="clickEffect">
                                  <p:stCondLst>
                                    <p:cond delay="0"/>
                                  </p:stCondLst>
                                  <p:childTnLst>
                                    <p:set>
                                      <p:cBhvr>
                                        <p:cTn id="102" dur="1" fill="hold">
                                          <p:stCondLst>
                                            <p:cond delay="0"/>
                                          </p:stCondLst>
                                        </p:cTn>
                                        <p:tgtEl>
                                          <p:spTgt spid="33"/>
                                        </p:tgtEl>
                                        <p:attrNameLst>
                                          <p:attrName>style.visibility</p:attrName>
                                        </p:attrNameLst>
                                      </p:cBhvr>
                                      <p:to>
                                        <p:strVal val="visible"/>
                                      </p:to>
                                    </p:set>
                                    <p:anim calcmode="lin" valueType="num">
                                      <p:cBhvr>
                                        <p:cTn id="103" dur="500" fill="hold"/>
                                        <p:tgtEl>
                                          <p:spTgt spid="33"/>
                                        </p:tgtEl>
                                        <p:attrNameLst>
                                          <p:attrName>ppt_x</p:attrName>
                                        </p:attrNameLst>
                                      </p:cBhvr>
                                      <p:tavLst>
                                        <p:tav tm="0">
                                          <p:val>
                                            <p:strVal val="#ppt_x-#ppt_w/2"/>
                                          </p:val>
                                        </p:tav>
                                        <p:tav tm="100000">
                                          <p:val>
                                            <p:strVal val="#ppt_x"/>
                                          </p:val>
                                        </p:tav>
                                      </p:tavLst>
                                    </p:anim>
                                    <p:anim calcmode="lin" valueType="num">
                                      <p:cBhvr>
                                        <p:cTn id="104" dur="500" fill="hold"/>
                                        <p:tgtEl>
                                          <p:spTgt spid="33"/>
                                        </p:tgtEl>
                                        <p:attrNameLst>
                                          <p:attrName>ppt_y</p:attrName>
                                        </p:attrNameLst>
                                      </p:cBhvr>
                                      <p:tavLst>
                                        <p:tav tm="0">
                                          <p:val>
                                            <p:strVal val="#ppt_y"/>
                                          </p:val>
                                        </p:tav>
                                        <p:tav tm="100000">
                                          <p:val>
                                            <p:strVal val="#ppt_y"/>
                                          </p:val>
                                        </p:tav>
                                      </p:tavLst>
                                    </p:anim>
                                    <p:anim calcmode="lin" valueType="num">
                                      <p:cBhvr>
                                        <p:cTn id="105" dur="500" fill="hold"/>
                                        <p:tgtEl>
                                          <p:spTgt spid="33"/>
                                        </p:tgtEl>
                                        <p:attrNameLst>
                                          <p:attrName>ppt_w</p:attrName>
                                        </p:attrNameLst>
                                      </p:cBhvr>
                                      <p:tavLst>
                                        <p:tav tm="0">
                                          <p:val>
                                            <p:fltVal val="0.000000"/>
                                          </p:val>
                                        </p:tav>
                                        <p:tav tm="100000">
                                          <p:val>
                                            <p:strVal val="#ppt_w"/>
                                          </p:val>
                                        </p:tav>
                                      </p:tavLst>
                                    </p:anim>
                                    <p:anim calcmode="lin" valueType="num">
                                      <p:cBhvr>
                                        <p:cTn id="106" dur="500" fill="hold"/>
                                        <p:tgtEl>
                                          <p:spTgt spid="33"/>
                                        </p:tgtEl>
                                        <p:attrNameLst>
                                          <p:attrName>ppt_h</p:attrName>
                                        </p:attrNameLst>
                                      </p:cBhvr>
                                      <p:tavLst>
                                        <p:tav tm="0">
                                          <p:val>
                                            <p:strVal val="#ppt_h"/>
                                          </p:val>
                                        </p:tav>
                                        <p:tav tm="100000">
                                          <p:val>
                                            <p:strVal val="#ppt_h"/>
                                          </p:val>
                                        </p:tav>
                                      </p:tavLst>
                                    </p:anim>
                                  </p:childTnLst>
                                </p:cTn>
                              </p:par>
                            </p:childTnLst>
                          </p:cTn>
                        </p:par>
                      </p:childTnLst>
                    </p:cTn>
                  </p:par>
                  <p:par>
                    <p:cTn id="107" fill="hold">
                      <p:stCondLst>
                        <p:cond delay="indefinite"/>
                      </p:stCondLst>
                      <p:childTnLst>
                        <p:par>
                          <p:cTn id="108" fill="hold">
                            <p:stCondLst>
                              <p:cond delay="0"/>
                            </p:stCondLst>
                            <p:childTnLst>
                              <p:par>
                                <p:cTn id="109" presetID="17" presetClass="entr" presetSubtype="1" fill="hold" grpId="0" nodeType="clickEffect">
                                  <p:stCondLst>
                                    <p:cond delay="0"/>
                                  </p:stCondLst>
                                  <p:childTnLst>
                                    <p:set>
                                      <p:cBhvr>
                                        <p:cTn id="110" dur="1" fill="hold">
                                          <p:stCondLst>
                                            <p:cond delay="0"/>
                                          </p:stCondLst>
                                        </p:cTn>
                                        <p:tgtEl>
                                          <p:spTgt spid="40"/>
                                        </p:tgtEl>
                                        <p:attrNameLst>
                                          <p:attrName>style.visibility</p:attrName>
                                        </p:attrNameLst>
                                      </p:cBhvr>
                                      <p:to>
                                        <p:strVal val="visible"/>
                                      </p:to>
                                    </p:set>
                                    <p:anim calcmode="lin" valueType="num">
                                      <p:cBhvr>
                                        <p:cTn id="111" dur="500" fill="hold"/>
                                        <p:tgtEl>
                                          <p:spTgt spid="40"/>
                                        </p:tgtEl>
                                        <p:attrNameLst>
                                          <p:attrName>ppt_x</p:attrName>
                                        </p:attrNameLst>
                                      </p:cBhvr>
                                      <p:tavLst>
                                        <p:tav tm="0">
                                          <p:val>
                                            <p:strVal val="#ppt_x"/>
                                          </p:val>
                                        </p:tav>
                                        <p:tav tm="100000">
                                          <p:val>
                                            <p:strVal val="#ppt_x"/>
                                          </p:val>
                                        </p:tav>
                                      </p:tavLst>
                                    </p:anim>
                                    <p:anim calcmode="lin" valueType="num">
                                      <p:cBhvr>
                                        <p:cTn id="112" dur="500" fill="hold"/>
                                        <p:tgtEl>
                                          <p:spTgt spid="40"/>
                                        </p:tgtEl>
                                        <p:attrNameLst>
                                          <p:attrName>ppt_y</p:attrName>
                                        </p:attrNameLst>
                                      </p:cBhvr>
                                      <p:tavLst>
                                        <p:tav tm="0">
                                          <p:val>
                                            <p:strVal val="#ppt_y-#ppt_h/2"/>
                                          </p:val>
                                        </p:tav>
                                        <p:tav tm="100000">
                                          <p:val>
                                            <p:strVal val="#ppt_y"/>
                                          </p:val>
                                        </p:tav>
                                      </p:tavLst>
                                    </p:anim>
                                    <p:anim calcmode="lin" valueType="num">
                                      <p:cBhvr>
                                        <p:cTn id="113" dur="500" fill="hold"/>
                                        <p:tgtEl>
                                          <p:spTgt spid="40"/>
                                        </p:tgtEl>
                                        <p:attrNameLst>
                                          <p:attrName>ppt_w</p:attrName>
                                        </p:attrNameLst>
                                      </p:cBhvr>
                                      <p:tavLst>
                                        <p:tav tm="0">
                                          <p:val>
                                            <p:strVal val="#ppt_w"/>
                                          </p:val>
                                        </p:tav>
                                        <p:tav tm="100000">
                                          <p:val>
                                            <p:strVal val="#ppt_w"/>
                                          </p:val>
                                        </p:tav>
                                      </p:tavLst>
                                    </p:anim>
                                    <p:anim calcmode="lin" valueType="num">
                                      <p:cBhvr>
                                        <p:cTn id="114" dur="500" fill="hold"/>
                                        <p:tgtEl>
                                          <p:spTgt spid="40"/>
                                        </p:tgtEl>
                                        <p:attrNameLst>
                                          <p:attrName>ppt_h</p:attrName>
                                        </p:attrNameLst>
                                      </p:cBhvr>
                                      <p:tavLst>
                                        <p:tav tm="0">
                                          <p:val>
                                            <p:fltVal val="0.000000"/>
                                          </p:val>
                                        </p:tav>
                                        <p:tav tm="100000">
                                          <p:val>
                                            <p:strVal val="#ppt_h"/>
                                          </p:val>
                                        </p:tav>
                                      </p:tavLst>
                                    </p:anim>
                                  </p:childTnLst>
                                </p:cTn>
                              </p:par>
                            </p:childTnLst>
                          </p:cTn>
                        </p:par>
                      </p:childTnLst>
                    </p:cTn>
                  </p:par>
                  <p:par>
                    <p:cTn id="115" fill="hold">
                      <p:stCondLst>
                        <p:cond delay="indefinite"/>
                      </p:stCondLst>
                      <p:childTnLst>
                        <p:par>
                          <p:cTn id="116" fill="hold">
                            <p:stCondLst>
                              <p:cond delay="0"/>
                            </p:stCondLst>
                            <p:childTnLst>
                              <p:par>
                                <p:cTn id="117" presetID="2" presetClass="entr" presetSubtype="8" fill="hold" grpId="0" nodeType="clickEffect">
                                  <p:stCondLst>
                                    <p:cond delay="0"/>
                                  </p:stCondLst>
                                  <p:childTnLst>
                                    <p:set>
                                      <p:cBhvr>
                                        <p:cTn id="118" dur="1" fill="hold">
                                          <p:stCondLst>
                                            <p:cond delay="0"/>
                                          </p:stCondLst>
                                        </p:cTn>
                                        <p:tgtEl>
                                          <p:spTgt spid="34"/>
                                        </p:tgtEl>
                                        <p:attrNameLst>
                                          <p:attrName>style.visibility</p:attrName>
                                        </p:attrNameLst>
                                      </p:cBhvr>
                                      <p:to>
                                        <p:strVal val="visible"/>
                                      </p:to>
                                    </p:set>
                                    <p:anim calcmode="lin" valueType="num">
                                      <p:cBhvr additive="base">
                                        <p:cTn id="119" dur="500" fill="hold"/>
                                        <p:tgtEl>
                                          <p:spTgt spid="34"/>
                                        </p:tgtEl>
                                        <p:attrNameLst>
                                          <p:attrName>ppt_x</p:attrName>
                                        </p:attrNameLst>
                                      </p:cBhvr>
                                      <p:tavLst>
                                        <p:tav tm="0">
                                          <p:val>
                                            <p:strVal val="0-#ppt_w/2"/>
                                          </p:val>
                                        </p:tav>
                                        <p:tav tm="100000">
                                          <p:val>
                                            <p:strVal val="#ppt_x"/>
                                          </p:val>
                                        </p:tav>
                                      </p:tavLst>
                                    </p:anim>
                                    <p:anim calcmode="lin" valueType="num">
                                      <p:cBhvr additive="base">
                                        <p:cTn id="120" dur="500" fill="hold"/>
                                        <p:tgtEl>
                                          <p:spTgt spid="34"/>
                                        </p:tgtEl>
                                        <p:attrNameLst>
                                          <p:attrName>ppt_y</p:attrName>
                                        </p:attrNameLst>
                                      </p:cBhvr>
                                      <p:tavLst>
                                        <p:tav tm="0">
                                          <p:val>
                                            <p:strVal val="#ppt_y"/>
                                          </p:val>
                                        </p:tav>
                                        <p:tav tm="100000">
                                          <p:val>
                                            <p:strVal val="#ppt_y"/>
                                          </p:val>
                                        </p:tav>
                                      </p:tavLst>
                                    </p:anim>
                                  </p:childTnLst>
                                </p:cTn>
                              </p:par>
                              <p:par>
                                <p:cTn id="121" presetID="2" presetClass="entr" presetSubtype="8" fill="hold" grpId="0" nodeType="withEffect">
                                  <p:stCondLst>
                                    <p:cond delay="0"/>
                                  </p:stCondLst>
                                  <p:childTnLst>
                                    <p:set>
                                      <p:cBhvr>
                                        <p:cTn id="122" dur="1" fill="hold">
                                          <p:stCondLst>
                                            <p:cond delay="0"/>
                                          </p:stCondLst>
                                        </p:cTn>
                                        <p:tgtEl>
                                          <p:spTgt spid="35"/>
                                        </p:tgtEl>
                                        <p:attrNameLst>
                                          <p:attrName>style.visibility</p:attrName>
                                        </p:attrNameLst>
                                      </p:cBhvr>
                                      <p:to>
                                        <p:strVal val="visible"/>
                                      </p:to>
                                    </p:set>
                                    <p:anim calcmode="lin" valueType="num">
                                      <p:cBhvr additive="base">
                                        <p:cTn id="123" dur="500" fill="hold"/>
                                        <p:tgtEl>
                                          <p:spTgt spid="35"/>
                                        </p:tgtEl>
                                        <p:attrNameLst>
                                          <p:attrName>ppt_x</p:attrName>
                                        </p:attrNameLst>
                                      </p:cBhvr>
                                      <p:tavLst>
                                        <p:tav tm="0">
                                          <p:val>
                                            <p:strVal val="0-#ppt_w/2"/>
                                          </p:val>
                                        </p:tav>
                                        <p:tav tm="100000">
                                          <p:val>
                                            <p:strVal val="#ppt_x"/>
                                          </p:val>
                                        </p:tav>
                                      </p:tavLst>
                                    </p:anim>
                                    <p:anim calcmode="lin" valueType="num">
                                      <p:cBhvr additive="base">
                                        <p:cTn id="124" dur="500" fill="hold"/>
                                        <p:tgtEl>
                                          <p:spTgt spid="35"/>
                                        </p:tgtEl>
                                        <p:attrNameLst>
                                          <p:attrName>ppt_y</p:attrName>
                                        </p:attrNameLst>
                                      </p:cBhvr>
                                      <p:tavLst>
                                        <p:tav tm="0">
                                          <p:val>
                                            <p:strVal val="#ppt_y"/>
                                          </p:val>
                                        </p:tav>
                                        <p:tav tm="100000">
                                          <p:val>
                                            <p:strVal val="#ppt_y"/>
                                          </p:val>
                                        </p:tav>
                                      </p:tavLst>
                                    </p:anim>
                                  </p:childTnLst>
                                </p:cTn>
                              </p:par>
                              <p:par>
                                <p:cTn id="125" presetID="2" presetClass="entr" presetSubtype="8" fill="hold" grpId="0" nodeType="withEffect">
                                  <p:stCondLst>
                                    <p:cond delay="0"/>
                                  </p:stCondLst>
                                  <p:childTnLst>
                                    <p:set>
                                      <p:cBhvr>
                                        <p:cTn id="126" dur="1" fill="hold">
                                          <p:stCondLst>
                                            <p:cond delay="0"/>
                                          </p:stCondLst>
                                        </p:cTn>
                                        <p:tgtEl>
                                          <p:spTgt spid="36"/>
                                        </p:tgtEl>
                                        <p:attrNameLst>
                                          <p:attrName>style.visibility</p:attrName>
                                        </p:attrNameLst>
                                      </p:cBhvr>
                                      <p:to>
                                        <p:strVal val="visible"/>
                                      </p:to>
                                    </p:set>
                                    <p:anim calcmode="lin" valueType="num">
                                      <p:cBhvr additive="base">
                                        <p:cTn id="127" dur="500" fill="hold"/>
                                        <p:tgtEl>
                                          <p:spTgt spid="36"/>
                                        </p:tgtEl>
                                        <p:attrNameLst>
                                          <p:attrName>ppt_x</p:attrName>
                                        </p:attrNameLst>
                                      </p:cBhvr>
                                      <p:tavLst>
                                        <p:tav tm="0">
                                          <p:val>
                                            <p:strVal val="0-#ppt_w/2"/>
                                          </p:val>
                                        </p:tav>
                                        <p:tav tm="100000">
                                          <p:val>
                                            <p:strVal val="#ppt_x"/>
                                          </p:val>
                                        </p:tav>
                                      </p:tavLst>
                                    </p:anim>
                                    <p:anim calcmode="lin" valueType="num">
                                      <p:cBhvr additive="base">
                                        <p:cTn id="128" dur="500" fill="hold"/>
                                        <p:tgtEl>
                                          <p:spTgt spid="36"/>
                                        </p:tgtEl>
                                        <p:attrNameLst>
                                          <p:attrName>ppt_y</p:attrName>
                                        </p:attrNameLst>
                                      </p:cBhvr>
                                      <p:tavLst>
                                        <p:tav tm="0">
                                          <p:val>
                                            <p:strVal val="#ppt_y"/>
                                          </p:val>
                                        </p:tav>
                                        <p:tav tm="100000">
                                          <p:val>
                                            <p:strVal val="#ppt_y"/>
                                          </p:val>
                                        </p:tav>
                                      </p:tavLst>
                                    </p:anim>
                                  </p:childTnLst>
                                </p:cTn>
                              </p:par>
                              <p:par>
                                <p:cTn id="129" presetID="2" presetClass="entr" presetSubtype="8" fill="hold" grpId="0" nodeType="withEffect">
                                  <p:stCondLst>
                                    <p:cond delay="0"/>
                                  </p:stCondLst>
                                  <p:childTnLst>
                                    <p:set>
                                      <p:cBhvr>
                                        <p:cTn id="130" dur="1" fill="hold">
                                          <p:stCondLst>
                                            <p:cond delay="0"/>
                                          </p:stCondLst>
                                        </p:cTn>
                                        <p:tgtEl>
                                          <p:spTgt spid="37"/>
                                        </p:tgtEl>
                                        <p:attrNameLst>
                                          <p:attrName>style.visibility</p:attrName>
                                        </p:attrNameLst>
                                      </p:cBhvr>
                                      <p:to>
                                        <p:strVal val="visible"/>
                                      </p:to>
                                    </p:set>
                                    <p:anim calcmode="lin" valueType="num">
                                      <p:cBhvr additive="base">
                                        <p:cTn id="131" dur="500" fill="hold"/>
                                        <p:tgtEl>
                                          <p:spTgt spid="37"/>
                                        </p:tgtEl>
                                        <p:attrNameLst>
                                          <p:attrName>ppt_x</p:attrName>
                                        </p:attrNameLst>
                                      </p:cBhvr>
                                      <p:tavLst>
                                        <p:tav tm="0">
                                          <p:val>
                                            <p:strVal val="0-#ppt_w/2"/>
                                          </p:val>
                                        </p:tav>
                                        <p:tav tm="100000">
                                          <p:val>
                                            <p:strVal val="#ppt_x"/>
                                          </p:val>
                                        </p:tav>
                                      </p:tavLst>
                                    </p:anim>
                                    <p:anim calcmode="lin" valueType="num">
                                      <p:cBhvr additive="base">
                                        <p:cTn id="132" dur="500" fill="hold"/>
                                        <p:tgtEl>
                                          <p:spTgt spid="37"/>
                                        </p:tgtEl>
                                        <p:attrNameLst>
                                          <p:attrName>ppt_y</p:attrName>
                                        </p:attrNameLst>
                                      </p:cBhvr>
                                      <p:tavLst>
                                        <p:tav tm="0">
                                          <p:val>
                                            <p:strVal val="#ppt_y"/>
                                          </p:val>
                                        </p:tav>
                                        <p:tav tm="100000">
                                          <p:val>
                                            <p:strVal val="#ppt_y"/>
                                          </p:val>
                                        </p:tav>
                                      </p:tavLst>
                                    </p:anim>
                                  </p:childTnLst>
                                </p:cTn>
                              </p:par>
                              <p:par>
                                <p:cTn id="133" presetID="2" presetClass="entr" presetSubtype="8" fill="hold" grpId="0" nodeType="withEffect">
                                  <p:stCondLst>
                                    <p:cond delay="0"/>
                                  </p:stCondLst>
                                  <p:childTnLst>
                                    <p:set>
                                      <p:cBhvr>
                                        <p:cTn id="134" dur="1" fill="hold">
                                          <p:stCondLst>
                                            <p:cond delay="0"/>
                                          </p:stCondLst>
                                        </p:cTn>
                                        <p:tgtEl>
                                          <p:spTgt spid="38"/>
                                        </p:tgtEl>
                                        <p:attrNameLst>
                                          <p:attrName>style.visibility</p:attrName>
                                        </p:attrNameLst>
                                      </p:cBhvr>
                                      <p:to>
                                        <p:strVal val="visible"/>
                                      </p:to>
                                    </p:set>
                                    <p:anim calcmode="lin" valueType="num">
                                      <p:cBhvr additive="base">
                                        <p:cTn id="135" dur="500" fill="hold"/>
                                        <p:tgtEl>
                                          <p:spTgt spid="38"/>
                                        </p:tgtEl>
                                        <p:attrNameLst>
                                          <p:attrName>ppt_x</p:attrName>
                                        </p:attrNameLst>
                                      </p:cBhvr>
                                      <p:tavLst>
                                        <p:tav tm="0">
                                          <p:val>
                                            <p:strVal val="0-#ppt_w/2"/>
                                          </p:val>
                                        </p:tav>
                                        <p:tav tm="100000">
                                          <p:val>
                                            <p:strVal val="#ppt_x"/>
                                          </p:val>
                                        </p:tav>
                                      </p:tavLst>
                                    </p:anim>
                                    <p:anim calcmode="lin" valueType="num">
                                      <p:cBhvr additive="base">
                                        <p:cTn id="136" dur="500" fill="hold"/>
                                        <p:tgtEl>
                                          <p:spTgt spid="38"/>
                                        </p:tgtEl>
                                        <p:attrNameLst>
                                          <p:attrName>ppt_y</p:attrName>
                                        </p:attrNameLst>
                                      </p:cBhvr>
                                      <p:tavLst>
                                        <p:tav tm="0">
                                          <p:val>
                                            <p:strVal val="#ppt_y"/>
                                          </p:val>
                                        </p:tav>
                                        <p:tav tm="100000">
                                          <p:val>
                                            <p:strVal val="#ppt_y"/>
                                          </p:val>
                                        </p:tav>
                                      </p:tavLst>
                                    </p:anim>
                                  </p:childTnLst>
                                </p:cTn>
                              </p:par>
                              <p:par>
                                <p:cTn id="137" presetID="2" presetClass="entr" presetSubtype="8" fill="hold" grpId="0" nodeType="withEffect">
                                  <p:stCondLst>
                                    <p:cond delay="0"/>
                                  </p:stCondLst>
                                  <p:childTnLst>
                                    <p:set>
                                      <p:cBhvr>
                                        <p:cTn id="138" dur="1" fill="hold">
                                          <p:stCondLst>
                                            <p:cond delay="0"/>
                                          </p:stCondLst>
                                        </p:cTn>
                                        <p:tgtEl>
                                          <p:spTgt spid="39"/>
                                        </p:tgtEl>
                                        <p:attrNameLst>
                                          <p:attrName>style.visibility</p:attrName>
                                        </p:attrNameLst>
                                      </p:cBhvr>
                                      <p:to>
                                        <p:strVal val="visible"/>
                                      </p:to>
                                    </p:set>
                                    <p:anim calcmode="lin" valueType="num">
                                      <p:cBhvr additive="base">
                                        <p:cTn id="139" dur="500" fill="hold"/>
                                        <p:tgtEl>
                                          <p:spTgt spid="39"/>
                                        </p:tgtEl>
                                        <p:attrNameLst>
                                          <p:attrName>ppt_x</p:attrName>
                                        </p:attrNameLst>
                                      </p:cBhvr>
                                      <p:tavLst>
                                        <p:tav tm="0">
                                          <p:val>
                                            <p:strVal val="0-#ppt_w/2"/>
                                          </p:val>
                                        </p:tav>
                                        <p:tav tm="100000">
                                          <p:val>
                                            <p:strVal val="#ppt_x"/>
                                          </p:val>
                                        </p:tav>
                                      </p:tavLst>
                                    </p:anim>
                                    <p:anim calcmode="lin" valueType="num">
                                      <p:cBhvr additive="base">
                                        <p:cTn id="140" dur="500" fill="hold"/>
                                        <p:tgtEl>
                                          <p:spTgt spid="39"/>
                                        </p:tgtEl>
                                        <p:attrNameLst>
                                          <p:attrName>ppt_y</p:attrName>
                                        </p:attrNameLst>
                                      </p:cBhvr>
                                      <p:tavLst>
                                        <p:tav tm="0">
                                          <p:val>
                                            <p:strVal val="#ppt_y"/>
                                          </p:val>
                                        </p:tav>
                                        <p:tav tm="100000">
                                          <p:val>
                                            <p:strVal val="#ppt_y"/>
                                          </p:val>
                                        </p:tav>
                                      </p:tavLst>
                                    </p:anim>
                                  </p:childTnLst>
                                </p:cTn>
                              </p:par>
                              <p:par>
                                <p:cTn id="141" presetID="2" presetClass="entr" presetSubtype="8" fill="hold" grpId="0" nodeType="withEffect">
                                  <p:stCondLst>
                                    <p:cond delay="0"/>
                                  </p:stCondLst>
                                  <p:childTnLst>
                                    <p:set>
                                      <p:cBhvr>
                                        <p:cTn id="142" dur="1" fill="hold">
                                          <p:stCondLst>
                                            <p:cond delay="0"/>
                                          </p:stCondLst>
                                        </p:cTn>
                                        <p:tgtEl>
                                          <p:spTgt spid="32"/>
                                        </p:tgtEl>
                                        <p:attrNameLst>
                                          <p:attrName>style.visibility</p:attrName>
                                        </p:attrNameLst>
                                      </p:cBhvr>
                                      <p:to>
                                        <p:strVal val="visible"/>
                                      </p:to>
                                    </p:set>
                                    <p:anim calcmode="lin" valueType="num">
                                      <p:cBhvr additive="base">
                                        <p:cTn id="143" dur="500" fill="hold"/>
                                        <p:tgtEl>
                                          <p:spTgt spid="32"/>
                                        </p:tgtEl>
                                        <p:attrNameLst>
                                          <p:attrName>ppt_x</p:attrName>
                                        </p:attrNameLst>
                                      </p:cBhvr>
                                      <p:tavLst>
                                        <p:tav tm="0">
                                          <p:val>
                                            <p:strVal val="0-#ppt_w/2"/>
                                          </p:val>
                                        </p:tav>
                                        <p:tav tm="100000">
                                          <p:val>
                                            <p:strVal val="#ppt_x"/>
                                          </p:val>
                                        </p:tav>
                                      </p:tavLst>
                                    </p:anim>
                                    <p:anim calcmode="lin" valueType="num">
                                      <p:cBhvr additive="base">
                                        <p:cTn id="144" dur="500" fill="hold"/>
                                        <p:tgtEl>
                                          <p:spTgt spid="3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bldLvl="0" animBg="1"/>
      <p:bldP spid="6" grpId="0" bldLvl="0" animBg="1"/>
      <p:bldP spid="7" grpId="0" bldLvl="0" animBg="1"/>
      <p:bldP spid="8" grpId="0" bldLvl="0" animBg="1"/>
      <p:bldP spid="10" grpId="0" animBg="1"/>
      <p:bldP spid="11" grpId="0" animBg="1"/>
      <p:bldP spid="12" grpId="0" animBg="1"/>
      <p:bldP spid="22" grpId="0" animBg="1"/>
      <p:bldP spid="24" grpId="0" animBg="1"/>
      <p:bldP spid="25" grpId="0" animBg="1"/>
      <p:bldP spid="26" grpId="0" animBg="1"/>
      <p:bldP spid="27" grpId="0" animBg="1"/>
      <p:bldP spid="28" grpId="0" animBg="1"/>
      <p:bldP spid="29" grpId="0" animBg="1"/>
      <p:bldP spid="30" grpId="0" animBg="1"/>
      <p:bldP spid="31" grpId="0" animBg="1"/>
      <p:bldP spid="34" grpId="0" animBg="1"/>
      <p:bldP spid="35" grpId="0" animBg="1"/>
      <p:bldP spid="36" grpId="0" animBg="1"/>
      <p:bldP spid="37" grpId="0" animBg="1"/>
      <p:bldP spid="38" grpId="0" animBg="1"/>
      <p:bldP spid="39" grpId="0" animBg="1"/>
      <p:bldP spid="40" grpId="0" animBg="1"/>
      <p:bldP spid="3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extBox 4"/>
          <p:cNvSpPr txBox="1"/>
          <p:nvPr/>
        </p:nvSpPr>
        <p:spPr>
          <a:xfrm>
            <a:off x="1428750" y="357188"/>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正侧结合</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6" name="TextBox 5"/>
          <p:cNvSpPr txBox="1"/>
          <p:nvPr/>
        </p:nvSpPr>
        <p:spPr>
          <a:xfrm>
            <a:off x="1428750" y="785813"/>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虚实结合</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7" name="TextBox 6"/>
          <p:cNvSpPr txBox="1"/>
          <p:nvPr/>
        </p:nvSpPr>
        <p:spPr>
          <a:xfrm>
            <a:off x="1428750" y="1416050"/>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动静结合</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8" name="TextBox 7"/>
          <p:cNvSpPr txBox="1"/>
          <p:nvPr/>
        </p:nvSpPr>
        <p:spPr>
          <a:xfrm>
            <a:off x="1428750" y="2000250"/>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细节描写</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9" name="TextBox 8"/>
          <p:cNvSpPr txBox="1"/>
          <p:nvPr/>
        </p:nvSpPr>
        <p:spPr>
          <a:xfrm>
            <a:off x="1428750" y="2643188"/>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白描</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1" name="TextBox 10"/>
          <p:cNvSpPr txBox="1"/>
          <p:nvPr/>
        </p:nvSpPr>
        <p:spPr>
          <a:xfrm>
            <a:off x="1428750" y="4130675"/>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视觉变换</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1" name="TextBox 20"/>
          <p:cNvSpPr txBox="1"/>
          <p:nvPr/>
        </p:nvSpPr>
        <p:spPr>
          <a:xfrm>
            <a:off x="3143250" y="500063"/>
            <a:ext cx="2214563" cy="120015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抽象述说与具体描写相结合</a:t>
            </a:r>
            <a:r>
              <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 </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现实描写与回忆、想象相结合</a:t>
            </a:r>
            <a:endPar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22" name="TextBox 21"/>
          <p:cNvSpPr txBox="1"/>
          <p:nvPr/>
        </p:nvSpPr>
        <p:spPr>
          <a:xfrm>
            <a:off x="6072188" y="428625"/>
            <a:ext cx="2571750" cy="1477963"/>
          </a:xfrm>
          <a:prstGeom prst="rect">
            <a:avLst/>
          </a:prstGeom>
          <a:solidFill>
            <a:srgbClr val="FFFF00"/>
          </a:solid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使结构更加紧凑</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使形象更加鲜明</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使内容更加丰富</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使意境既开阔又深邃</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使情感既明朗又含蓄</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3" name="TextBox 22"/>
          <p:cNvSpPr txBox="1"/>
          <p:nvPr/>
        </p:nvSpPr>
        <p:spPr>
          <a:xfrm>
            <a:off x="3143250" y="1978025"/>
            <a:ext cx="2214563" cy="17541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标志：</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使用逗字：念、想</a:t>
            </a:r>
            <a:r>
              <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遥想、忆、料得、拟</a:t>
            </a:r>
            <a:r>
              <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也拟。</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时间名词：今</a:t>
            </a:r>
            <a:r>
              <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而今、昔、今宵</a:t>
            </a:r>
            <a:endPar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24" name="TextBox 23"/>
          <p:cNvSpPr txBox="1"/>
          <p:nvPr/>
        </p:nvSpPr>
        <p:spPr>
          <a:xfrm>
            <a:off x="5643563" y="1995488"/>
            <a:ext cx="2357438" cy="258603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注意点：</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实写之景的特征</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虚写之景</a:t>
            </a:r>
            <a:r>
              <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过去之景、未来之景、梦景、仙景、幻景</a:t>
            </a:r>
            <a:r>
              <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的特征</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从对方角度描写</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虚写的目的：</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表达某种内容，渲染情感、以景结情</a:t>
            </a:r>
            <a:endPar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cxnSp>
        <p:nvCxnSpPr>
          <p:cNvPr id="25" name="直接箭头连接符 24"/>
          <p:cNvCxnSpPr/>
          <p:nvPr/>
        </p:nvCxnSpPr>
        <p:spPr>
          <a:xfrm>
            <a:off x="5357813" y="2854325"/>
            <a:ext cx="357188" cy="3175"/>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6" name="直接箭头连接符 25"/>
          <p:cNvCxnSpPr/>
          <p:nvPr/>
        </p:nvCxnSpPr>
        <p:spPr>
          <a:xfrm>
            <a:off x="5572125" y="1212850"/>
            <a:ext cx="428625" cy="158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8286750" y="2500313"/>
            <a:ext cx="500063" cy="1323975"/>
          </a:xfrm>
          <a:prstGeom prst="rect">
            <a:avLst/>
          </a:prstGeom>
          <a:noFill/>
          <a:ln>
            <a:solidFill>
              <a:srgbClr val="0000CC"/>
            </a:solidFill>
          </a:ln>
        </p:spPr>
        <p:txBody>
          <a:bodyPr anchor="ct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表达效果</a:t>
            </a:r>
            <a:endParaRPr kumimoji="0" lang="zh-CN" altLang="en-US" sz="20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cxnSp>
        <p:nvCxnSpPr>
          <p:cNvPr id="28" name="直接箭头连接符 27"/>
          <p:cNvCxnSpPr/>
          <p:nvPr/>
        </p:nvCxnSpPr>
        <p:spPr>
          <a:xfrm rot="-180000">
            <a:off x="8001000" y="3143250"/>
            <a:ext cx="357188" cy="1905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直接箭头连接符 28"/>
          <p:cNvCxnSpPr/>
          <p:nvPr/>
        </p:nvCxnSpPr>
        <p:spPr>
          <a:xfrm rot="16200000">
            <a:off x="8286750" y="2106613"/>
            <a:ext cx="357188" cy="158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3" name="左大括号 42"/>
          <p:cNvSpPr/>
          <p:nvPr/>
        </p:nvSpPr>
        <p:spPr>
          <a:xfrm>
            <a:off x="2928938" y="785813"/>
            <a:ext cx="142875" cy="2786063"/>
          </a:xfrm>
          <a:prstGeom prst="leftBrace">
            <a:avLst>
              <a:gd name="adj1" fmla="val 0"/>
              <a:gd name="adj2" fmla="val 5155"/>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30" name="TextBox 29"/>
          <p:cNvSpPr txBox="1"/>
          <p:nvPr/>
        </p:nvSpPr>
        <p:spPr>
          <a:xfrm>
            <a:off x="1428750" y="3427413"/>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渲染烘托</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31" name="左大括号 30"/>
          <p:cNvSpPr/>
          <p:nvPr/>
        </p:nvSpPr>
        <p:spPr>
          <a:xfrm>
            <a:off x="1060450" y="571500"/>
            <a:ext cx="214313" cy="3786188"/>
          </a:xfrm>
          <a:prstGeom prst="leftBrace">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32" name="TextBox 31"/>
          <p:cNvSpPr txBox="1"/>
          <p:nvPr/>
        </p:nvSpPr>
        <p:spPr>
          <a:xfrm>
            <a:off x="190500" y="500063"/>
            <a:ext cx="738188" cy="3970338"/>
          </a:xfrm>
          <a:prstGeom prst="rect">
            <a:avLst/>
          </a:prstGeom>
          <a:noFill/>
          <a:ln>
            <a:solidFill>
              <a:srgbClr val="0000CC"/>
            </a:solidFill>
          </a:ln>
        </p:spPr>
        <p:txBody>
          <a:bodyPr vert="eaVert">
            <a:spAutoFit/>
          </a:bodyPr>
          <a:lstStyle/>
          <a:p>
            <a:pPr marR="0" algn="ctr" defTabSz="914400" fontAlgn="auto">
              <a:spcBef>
                <a:spcPts val="0"/>
              </a:spcBef>
              <a:spcAft>
                <a:spcPts val="0"/>
              </a:spcAft>
              <a:buClrTx/>
              <a:buSzTx/>
              <a:buFontTx/>
              <a:defRPr/>
            </a:pP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二</a:t>
            </a: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描写方法</a:t>
            </a:r>
            <a:endPar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3" presetClass="entr" presetSubtype="32"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fill="hold"/>
                                        <p:tgtEl>
                                          <p:spTgt spid="6"/>
                                        </p:tgtEl>
                                        <p:attrNameLst>
                                          <p:attrName>ppt_w</p:attrName>
                                        </p:attrNameLst>
                                      </p:cBhvr>
                                      <p:tavLst>
                                        <p:tav tm="0">
                                          <p:val>
                                            <p:strVal val="4*#ppt_w"/>
                                          </p:val>
                                        </p:tav>
                                        <p:tav tm="100000">
                                          <p:val>
                                            <p:strVal val="#ppt_w"/>
                                          </p:val>
                                        </p:tav>
                                      </p:tavLst>
                                    </p:anim>
                                    <p:anim calcmode="lin" valueType="num">
                                      <p:cBhvr>
                                        <p:cTn id="12" dur="500" fill="hold"/>
                                        <p:tgtEl>
                                          <p:spTgt spid="6"/>
                                        </p:tgtEl>
                                        <p:attrNameLst>
                                          <p:attrName>ppt_h</p:attrName>
                                        </p:attrNameLst>
                                      </p:cBhvr>
                                      <p:tavLst>
                                        <p:tav tm="0">
                                          <p:val>
                                            <p:strVal val="4*#ppt_h"/>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17" presetClass="entr" presetSubtype="1" fill="hold" grpId="0" nodeType="clickEffect">
                                  <p:stCondLst>
                                    <p:cond delay="0"/>
                                  </p:stCondLst>
                                  <p:childTnLst>
                                    <p:set>
                                      <p:cBhvr>
                                        <p:cTn id="16" dur="1" fill="hold">
                                          <p:stCondLst>
                                            <p:cond delay="0"/>
                                          </p:stCondLst>
                                        </p:cTn>
                                        <p:tgtEl>
                                          <p:spTgt spid="43"/>
                                        </p:tgtEl>
                                        <p:attrNameLst>
                                          <p:attrName>style.visibility</p:attrName>
                                        </p:attrNameLst>
                                      </p:cBhvr>
                                      <p:to>
                                        <p:strVal val="visible"/>
                                      </p:to>
                                    </p:set>
                                    <p:anim calcmode="lin" valueType="num">
                                      <p:cBhvr>
                                        <p:cTn id="17" dur="500" fill="hold"/>
                                        <p:tgtEl>
                                          <p:spTgt spid="43"/>
                                        </p:tgtEl>
                                        <p:attrNameLst>
                                          <p:attrName>ppt_x</p:attrName>
                                        </p:attrNameLst>
                                      </p:cBhvr>
                                      <p:tavLst>
                                        <p:tav tm="0">
                                          <p:val>
                                            <p:strVal val="#ppt_x"/>
                                          </p:val>
                                        </p:tav>
                                        <p:tav tm="100000">
                                          <p:val>
                                            <p:strVal val="#ppt_x"/>
                                          </p:val>
                                        </p:tav>
                                      </p:tavLst>
                                    </p:anim>
                                    <p:anim calcmode="lin" valueType="num">
                                      <p:cBhvr>
                                        <p:cTn id="18" dur="500" fill="hold"/>
                                        <p:tgtEl>
                                          <p:spTgt spid="43"/>
                                        </p:tgtEl>
                                        <p:attrNameLst>
                                          <p:attrName>ppt_y</p:attrName>
                                        </p:attrNameLst>
                                      </p:cBhvr>
                                      <p:tavLst>
                                        <p:tav tm="0">
                                          <p:val>
                                            <p:strVal val="#ppt_y-#ppt_h/2"/>
                                          </p:val>
                                        </p:tav>
                                        <p:tav tm="100000">
                                          <p:val>
                                            <p:strVal val="#ppt_y"/>
                                          </p:val>
                                        </p:tav>
                                      </p:tavLst>
                                    </p:anim>
                                    <p:anim calcmode="lin" valueType="num">
                                      <p:cBhvr>
                                        <p:cTn id="19" dur="500" fill="hold"/>
                                        <p:tgtEl>
                                          <p:spTgt spid="43"/>
                                        </p:tgtEl>
                                        <p:attrNameLst>
                                          <p:attrName>ppt_w</p:attrName>
                                        </p:attrNameLst>
                                      </p:cBhvr>
                                      <p:tavLst>
                                        <p:tav tm="0">
                                          <p:val>
                                            <p:strVal val="#ppt_w"/>
                                          </p:val>
                                        </p:tav>
                                        <p:tav tm="100000">
                                          <p:val>
                                            <p:strVal val="#ppt_w"/>
                                          </p:val>
                                        </p:tav>
                                      </p:tavLst>
                                    </p:anim>
                                    <p:anim calcmode="lin" valueType="num">
                                      <p:cBhvr>
                                        <p:cTn id="20" dur="500" fill="hold"/>
                                        <p:tgtEl>
                                          <p:spTgt spid="43"/>
                                        </p:tgtEl>
                                        <p:attrNameLst>
                                          <p:attrName>ppt_h</p:attrName>
                                        </p:attrNameLst>
                                      </p:cBhvr>
                                      <p:tavLst>
                                        <p:tav tm="0">
                                          <p:val>
                                            <p:fltVal val="0.00000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additive="base">
                                        <p:cTn id="25" dur="500" fill="hold"/>
                                        <p:tgtEl>
                                          <p:spTgt spid="21"/>
                                        </p:tgtEl>
                                        <p:attrNameLst>
                                          <p:attrName>ppt_x</p:attrName>
                                        </p:attrNameLst>
                                      </p:cBhvr>
                                      <p:tavLst>
                                        <p:tav tm="0">
                                          <p:val>
                                            <p:strVal val="0-#ppt_w/2"/>
                                          </p:val>
                                        </p:tav>
                                        <p:tav tm="100000">
                                          <p:val>
                                            <p:strVal val="#ppt_x"/>
                                          </p:val>
                                        </p:tav>
                                      </p:tavLst>
                                    </p:anim>
                                    <p:anim calcmode="lin" valueType="num">
                                      <p:cBhvr additive="base">
                                        <p:cTn id="26"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26"/>
                                        </p:tgtEl>
                                        <p:attrNameLst>
                                          <p:attrName>style.visibility</p:attrName>
                                        </p:attrNameLst>
                                      </p:cBhvr>
                                      <p:to>
                                        <p:strVal val="visible"/>
                                      </p:to>
                                    </p:set>
                                    <p:anim calcmode="lin" valueType="num">
                                      <p:cBhvr additive="base">
                                        <p:cTn id="31" dur="500" fill="hold"/>
                                        <p:tgtEl>
                                          <p:spTgt spid="26"/>
                                        </p:tgtEl>
                                        <p:attrNameLst>
                                          <p:attrName>ppt_x</p:attrName>
                                        </p:attrNameLst>
                                      </p:cBhvr>
                                      <p:tavLst>
                                        <p:tav tm="0">
                                          <p:val>
                                            <p:strVal val="0-#ppt_w/2"/>
                                          </p:val>
                                        </p:tav>
                                        <p:tav tm="100000">
                                          <p:val>
                                            <p:strVal val="#ppt_x"/>
                                          </p:val>
                                        </p:tav>
                                      </p:tavLst>
                                    </p:anim>
                                    <p:anim calcmode="lin" valueType="num">
                                      <p:cBhvr additive="base">
                                        <p:cTn id="32" dur="500" fill="hold"/>
                                        <p:tgtEl>
                                          <p:spTgt spid="26"/>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anim calcmode="lin" valueType="num">
                                      <p:cBhvr additive="base">
                                        <p:cTn id="37" dur="500" fill="hold"/>
                                        <p:tgtEl>
                                          <p:spTgt spid="22"/>
                                        </p:tgtEl>
                                        <p:attrNameLst>
                                          <p:attrName>ppt_x</p:attrName>
                                        </p:attrNameLst>
                                      </p:cBhvr>
                                      <p:tavLst>
                                        <p:tav tm="0">
                                          <p:val>
                                            <p:strVal val="0-#ppt_w/2"/>
                                          </p:val>
                                        </p:tav>
                                        <p:tav tm="100000">
                                          <p:val>
                                            <p:strVal val="#ppt_x"/>
                                          </p:val>
                                        </p:tav>
                                      </p:tavLst>
                                    </p:anim>
                                    <p:anim calcmode="lin" valueType="num">
                                      <p:cBhvr additive="base">
                                        <p:cTn id="38"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3"/>
                                        </p:tgtEl>
                                        <p:attrNameLst>
                                          <p:attrName>style.visibility</p:attrName>
                                        </p:attrNameLst>
                                      </p:cBhvr>
                                      <p:to>
                                        <p:strVal val="visible"/>
                                      </p:to>
                                    </p:set>
                                    <p:anim calcmode="lin" valueType="num">
                                      <p:cBhvr additive="base">
                                        <p:cTn id="43" dur="500" fill="hold"/>
                                        <p:tgtEl>
                                          <p:spTgt spid="23"/>
                                        </p:tgtEl>
                                        <p:attrNameLst>
                                          <p:attrName>ppt_x</p:attrName>
                                        </p:attrNameLst>
                                      </p:cBhvr>
                                      <p:tavLst>
                                        <p:tav tm="0">
                                          <p:val>
                                            <p:strVal val="#ppt_x"/>
                                          </p:val>
                                        </p:tav>
                                        <p:tav tm="100000">
                                          <p:val>
                                            <p:strVal val="#ppt_x"/>
                                          </p:val>
                                        </p:tav>
                                      </p:tavLst>
                                    </p:anim>
                                    <p:anim calcmode="lin" valueType="num">
                                      <p:cBhvr additive="base">
                                        <p:cTn id="4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25"/>
                                        </p:tgtEl>
                                        <p:attrNameLst>
                                          <p:attrName>style.visibility</p:attrName>
                                        </p:attrNameLst>
                                      </p:cBhvr>
                                      <p:to>
                                        <p:strVal val="visible"/>
                                      </p:to>
                                    </p:set>
                                    <p:anim calcmode="lin" valueType="num">
                                      <p:cBhvr additive="base">
                                        <p:cTn id="49" dur="500" fill="hold"/>
                                        <p:tgtEl>
                                          <p:spTgt spid="25"/>
                                        </p:tgtEl>
                                        <p:attrNameLst>
                                          <p:attrName>ppt_x</p:attrName>
                                        </p:attrNameLst>
                                      </p:cBhvr>
                                      <p:tavLst>
                                        <p:tav tm="0">
                                          <p:val>
                                            <p:strVal val="0-#ppt_w/2"/>
                                          </p:val>
                                        </p:tav>
                                        <p:tav tm="100000">
                                          <p:val>
                                            <p:strVal val="#ppt_x"/>
                                          </p:val>
                                        </p:tav>
                                      </p:tavLst>
                                    </p:anim>
                                    <p:anim calcmode="lin" valueType="num">
                                      <p:cBhvr additive="base">
                                        <p:cTn id="50" dur="500" fill="hold"/>
                                        <p:tgtEl>
                                          <p:spTgt spid="25"/>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4"/>
                                        </p:tgtEl>
                                        <p:attrNameLst>
                                          <p:attrName>style.visibility</p:attrName>
                                        </p:attrNameLst>
                                      </p:cBhvr>
                                      <p:to>
                                        <p:strVal val="visible"/>
                                      </p:to>
                                    </p:set>
                                    <p:anim calcmode="lin" valueType="num">
                                      <p:cBhvr additive="base">
                                        <p:cTn id="55" dur="500" fill="hold"/>
                                        <p:tgtEl>
                                          <p:spTgt spid="24"/>
                                        </p:tgtEl>
                                        <p:attrNameLst>
                                          <p:attrName>ppt_x</p:attrName>
                                        </p:attrNameLst>
                                      </p:cBhvr>
                                      <p:tavLst>
                                        <p:tav tm="0">
                                          <p:val>
                                            <p:strVal val="#ppt_x"/>
                                          </p:val>
                                        </p:tav>
                                        <p:tav tm="100000">
                                          <p:val>
                                            <p:strVal val="#ppt_x"/>
                                          </p:val>
                                        </p:tav>
                                      </p:tavLst>
                                    </p:anim>
                                    <p:anim calcmode="lin" valueType="num">
                                      <p:cBhvr additive="base">
                                        <p:cTn id="56"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nodeType="clickEffect">
                                  <p:stCondLst>
                                    <p:cond delay="0"/>
                                  </p:stCondLst>
                                  <p:childTnLst>
                                    <p:set>
                                      <p:cBhvr>
                                        <p:cTn id="60" dur="1" fill="hold">
                                          <p:stCondLst>
                                            <p:cond delay="0"/>
                                          </p:stCondLst>
                                        </p:cTn>
                                        <p:tgtEl>
                                          <p:spTgt spid="28"/>
                                        </p:tgtEl>
                                        <p:attrNameLst>
                                          <p:attrName>style.visibility</p:attrName>
                                        </p:attrNameLst>
                                      </p:cBhvr>
                                      <p:to>
                                        <p:strVal val="visible"/>
                                      </p:to>
                                    </p:set>
                                    <p:anim calcmode="lin" valueType="num">
                                      <p:cBhvr additive="base">
                                        <p:cTn id="61" dur="500" fill="hold"/>
                                        <p:tgtEl>
                                          <p:spTgt spid="28"/>
                                        </p:tgtEl>
                                        <p:attrNameLst>
                                          <p:attrName>ppt_x</p:attrName>
                                        </p:attrNameLst>
                                      </p:cBhvr>
                                      <p:tavLst>
                                        <p:tav tm="0">
                                          <p:val>
                                            <p:strVal val="0-#ppt_w/2"/>
                                          </p:val>
                                        </p:tav>
                                        <p:tav tm="100000">
                                          <p:val>
                                            <p:strVal val="#ppt_x"/>
                                          </p:val>
                                        </p:tav>
                                      </p:tavLst>
                                    </p:anim>
                                    <p:anim calcmode="lin" valueType="num">
                                      <p:cBhvr additive="base">
                                        <p:cTn id="62" dur="500" fill="hold"/>
                                        <p:tgtEl>
                                          <p:spTgt spid="28"/>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7"/>
                                        </p:tgtEl>
                                        <p:attrNameLst>
                                          <p:attrName>style.visibility</p:attrName>
                                        </p:attrNameLst>
                                      </p:cBhvr>
                                      <p:to>
                                        <p:strVal val="visible"/>
                                      </p:to>
                                    </p:set>
                                    <p:anim calcmode="lin" valueType="num">
                                      <p:cBhvr additive="base">
                                        <p:cTn id="67" dur="500" fill="hold"/>
                                        <p:tgtEl>
                                          <p:spTgt spid="27"/>
                                        </p:tgtEl>
                                        <p:attrNameLst>
                                          <p:attrName>ppt_x</p:attrName>
                                        </p:attrNameLst>
                                      </p:cBhvr>
                                      <p:tavLst>
                                        <p:tav tm="0">
                                          <p:val>
                                            <p:strVal val="#ppt_x"/>
                                          </p:val>
                                        </p:tav>
                                        <p:tav tm="100000">
                                          <p:val>
                                            <p:strVal val="#ppt_x"/>
                                          </p:val>
                                        </p:tav>
                                      </p:tavLst>
                                    </p:anim>
                                    <p:anim calcmode="lin" valueType="num">
                                      <p:cBhvr additive="base">
                                        <p:cTn id="6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29"/>
                                        </p:tgtEl>
                                        <p:attrNameLst>
                                          <p:attrName>style.visibility</p:attrName>
                                        </p:attrNameLst>
                                      </p:cBhvr>
                                      <p:to>
                                        <p:strVal val="visible"/>
                                      </p:to>
                                    </p:set>
                                    <p:anim calcmode="lin" valueType="num">
                                      <p:cBhvr additive="base">
                                        <p:cTn id="73" dur="500" fill="hold"/>
                                        <p:tgtEl>
                                          <p:spTgt spid="29"/>
                                        </p:tgtEl>
                                        <p:attrNameLst>
                                          <p:attrName>ppt_x</p:attrName>
                                        </p:attrNameLst>
                                      </p:cBhvr>
                                      <p:tavLst>
                                        <p:tav tm="0">
                                          <p:val>
                                            <p:strVal val="#ppt_x"/>
                                          </p:val>
                                        </p:tav>
                                        <p:tav tm="100000">
                                          <p:val>
                                            <p:strVal val="#ppt_x"/>
                                          </p:val>
                                        </p:tav>
                                      </p:tavLst>
                                    </p:anim>
                                    <p:anim calcmode="lin" valueType="num">
                                      <p:cBhvr additive="base">
                                        <p:cTn id="74"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3" presetClass="entr" presetSubtype="32" fill="hold" grpId="1" nodeType="clickEffect">
                                  <p:stCondLst>
                                    <p:cond delay="0"/>
                                  </p:stCondLst>
                                  <p:childTnLst>
                                    <p:set>
                                      <p:cBhvr>
                                        <p:cTn id="78" dur="1" fill="hold">
                                          <p:stCondLst>
                                            <p:cond delay="0"/>
                                          </p:stCondLst>
                                        </p:cTn>
                                        <p:tgtEl>
                                          <p:spTgt spid="22"/>
                                        </p:tgtEl>
                                        <p:attrNameLst>
                                          <p:attrName>style.visibility</p:attrName>
                                        </p:attrNameLst>
                                      </p:cBhvr>
                                      <p:to>
                                        <p:strVal val="visible"/>
                                      </p:to>
                                    </p:set>
                                    <p:anim calcmode="lin" valueType="num">
                                      <p:cBhvr>
                                        <p:cTn id="79" dur="500" fill="hold"/>
                                        <p:tgtEl>
                                          <p:spTgt spid="22"/>
                                        </p:tgtEl>
                                        <p:attrNameLst>
                                          <p:attrName>ppt_w</p:attrName>
                                        </p:attrNameLst>
                                      </p:cBhvr>
                                      <p:tavLst>
                                        <p:tav tm="0">
                                          <p:val>
                                            <p:strVal val="4*#ppt_w"/>
                                          </p:val>
                                        </p:tav>
                                        <p:tav tm="100000">
                                          <p:val>
                                            <p:strVal val="#ppt_w"/>
                                          </p:val>
                                        </p:tav>
                                      </p:tavLst>
                                    </p:anim>
                                    <p:anim calcmode="lin" valueType="num">
                                      <p:cBhvr>
                                        <p:cTn id="80" dur="500" fill="hold"/>
                                        <p:tgtEl>
                                          <p:spTgt spid="22"/>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21" grpId="0" animBg="1"/>
      <p:bldP spid="22" grpId="0" animBg="1"/>
      <p:bldP spid="22" grpId="1" animBg="1"/>
      <p:bldP spid="23" grpId="0" animBg="1"/>
      <p:bldP spid="24" grpId="0" animBg="1"/>
      <p:bldP spid="27" grpId="0" animBg="1"/>
      <p:bldP spid="4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extBox 4"/>
          <p:cNvSpPr txBox="1"/>
          <p:nvPr/>
        </p:nvSpPr>
        <p:spPr>
          <a:xfrm>
            <a:off x="1428750" y="357188"/>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正侧结合</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6" name="TextBox 5"/>
          <p:cNvSpPr txBox="1"/>
          <p:nvPr/>
        </p:nvSpPr>
        <p:spPr>
          <a:xfrm>
            <a:off x="1428750" y="785813"/>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虚实结合</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7" name="TextBox 6"/>
          <p:cNvSpPr txBox="1"/>
          <p:nvPr/>
        </p:nvSpPr>
        <p:spPr>
          <a:xfrm>
            <a:off x="1428750" y="1416050"/>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动静结合</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8" name="TextBox 7"/>
          <p:cNvSpPr txBox="1"/>
          <p:nvPr/>
        </p:nvSpPr>
        <p:spPr>
          <a:xfrm>
            <a:off x="1428750" y="2000250"/>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细节描写</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9" name="TextBox 8"/>
          <p:cNvSpPr txBox="1"/>
          <p:nvPr/>
        </p:nvSpPr>
        <p:spPr>
          <a:xfrm>
            <a:off x="1428750" y="2643188"/>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白描</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1" name="TextBox 10"/>
          <p:cNvSpPr txBox="1"/>
          <p:nvPr/>
        </p:nvSpPr>
        <p:spPr>
          <a:xfrm>
            <a:off x="1428750" y="4130675"/>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视觉变换</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1" name="TextBox 20"/>
          <p:cNvSpPr txBox="1"/>
          <p:nvPr/>
        </p:nvSpPr>
        <p:spPr>
          <a:xfrm>
            <a:off x="3143250" y="500063"/>
            <a:ext cx="2286000" cy="120015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动态描写与静态描写相结合</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以动衬静，以动写静</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塑造形象，营造意境</a:t>
            </a:r>
            <a:endPar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22" name="TextBox 21"/>
          <p:cNvSpPr txBox="1"/>
          <p:nvPr/>
        </p:nvSpPr>
        <p:spPr>
          <a:xfrm>
            <a:off x="5857875" y="428625"/>
            <a:ext cx="3071813" cy="2032000"/>
          </a:xfrm>
          <a:prstGeom prst="rect">
            <a:avLst/>
          </a:prstGeom>
          <a:solidFill>
            <a:srgbClr val="FFFF00"/>
          </a:solid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使动者更动，使静者更静，一动一静，相应成趣；</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使描定对象更显有声有色</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使人如临其境，如闻其声，如见其人；</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使形象鲜明可感，真实可信；</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更好地渲染环境气氛。</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3" name="TextBox 22"/>
          <p:cNvSpPr txBox="1"/>
          <p:nvPr/>
        </p:nvSpPr>
        <p:spPr>
          <a:xfrm>
            <a:off x="3143250" y="2790825"/>
            <a:ext cx="2071688" cy="923925"/>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标志：</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动词</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摹拟声音的词语</a:t>
            </a:r>
            <a:endPar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24" name="TextBox 23"/>
          <p:cNvSpPr txBox="1"/>
          <p:nvPr/>
        </p:nvSpPr>
        <p:spPr>
          <a:xfrm>
            <a:off x="5643563" y="2808288"/>
            <a:ext cx="2428875" cy="1477963"/>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注意点：</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辨清动态、静态、声响</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分析景物的特征</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明确意境：画面</a:t>
            </a:r>
            <a:r>
              <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景物</a:t>
            </a:r>
            <a:endPar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cxnSp>
        <p:nvCxnSpPr>
          <p:cNvPr id="25" name="直接箭头连接符 24"/>
          <p:cNvCxnSpPr/>
          <p:nvPr/>
        </p:nvCxnSpPr>
        <p:spPr>
          <a:xfrm>
            <a:off x="5286375" y="3354388"/>
            <a:ext cx="357188" cy="3175"/>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6" name="直接箭头连接符 25"/>
          <p:cNvCxnSpPr/>
          <p:nvPr/>
        </p:nvCxnSpPr>
        <p:spPr>
          <a:xfrm>
            <a:off x="5429250" y="1214438"/>
            <a:ext cx="428625" cy="158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8358188" y="2890838"/>
            <a:ext cx="500063" cy="1323975"/>
          </a:xfrm>
          <a:prstGeom prst="rect">
            <a:avLst/>
          </a:prstGeom>
          <a:noFill/>
          <a:ln>
            <a:solidFill>
              <a:srgbClr val="0000CC"/>
            </a:solidFill>
          </a:ln>
        </p:spPr>
        <p:txBody>
          <a:bodyPr anchor="ct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表达效果</a:t>
            </a:r>
            <a:endParaRPr kumimoji="0" lang="zh-CN" altLang="en-US" sz="20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28" name="左大括号 27"/>
          <p:cNvSpPr/>
          <p:nvPr/>
        </p:nvSpPr>
        <p:spPr>
          <a:xfrm>
            <a:off x="2928938" y="1000125"/>
            <a:ext cx="142875" cy="2428875"/>
          </a:xfrm>
          <a:prstGeom prst="leftBrace">
            <a:avLst>
              <a:gd name="adj1" fmla="val 0"/>
              <a:gd name="adj2" fmla="val 21598"/>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cxnSp>
        <p:nvCxnSpPr>
          <p:cNvPr id="29" name="直接箭头连接符 28"/>
          <p:cNvCxnSpPr/>
          <p:nvPr/>
        </p:nvCxnSpPr>
        <p:spPr>
          <a:xfrm rot="-180000">
            <a:off x="8001000" y="3400425"/>
            <a:ext cx="357188" cy="1905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直接箭头连接符 29"/>
          <p:cNvCxnSpPr/>
          <p:nvPr/>
        </p:nvCxnSpPr>
        <p:spPr>
          <a:xfrm rot="16200000">
            <a:off x="8393113" y="2678113"/>
            <a:ext cx="357188" cy="158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1428750" y="3427413"/>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渲染烘托</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32" name="左大括号 31"/>
          <p:cNvSpPr/>
          <p:nvPr/>
        </p:nvSpPr>
        <p:spPr>
          <a:xfrm>
            <a:off x="1060450" y="571500"/>
            <a:ext cx="214313" cy="3786188"/>
          </a:xfrm>
          <a:prstGeom prst="leftBrace">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33" name="TextBox 32"/>
          <p:cNvSpPr txBox="1"/>
          <p:nvPr/>
        </p:nvSpPr>
        <p:spPr>
          <a:xfrm>
            <a:off x="190500" y="500063"/>
            <a:ext cx="738188" cy="3970338"/>
          </a:xfrm>
          <a:prstGeom prst="rect">
            <a:avLst/>
          </a:prstGeom>
          <a:noFill/>
          <a:ln>
            <a:solidFill>
              <a:srgbClr val="0000CC"/>
            </a:solidFill>
          </a:ln>
        </p:spPr>
        <p:txBody>
          <a:bodyPr vert="eaVert">
            <a:spAutoFit/>
          </a:bodyPr>
          <a:lstStyle/>
          <a:p>
            <a:pPr marR="0" algn="ctr" defTabSz="914400" fontAlgn="auto">
              <a:spcBef>
                <a:spcPts val="0"/>
              </a:spcBef>
              <a:spcAft>
                <a:spcPts val="0"/>
              </a:spcAft>
              <a:buClrTx/>
              <a:buSzTx/>
              <a:buFontTx/>
              <a:defRPr/>
            </a:pP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二</a:t>
            </a: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描写方法</a:t>
            </a:r>
            <a:endPar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3" presetClass="entr" presetSubtype="32"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strVal val="4*#ppt_w"/>
                                          </p:val>
                                        </p:tav>
                                        <p:tav tm="100000">
                                          <p:val>
                                            <p:strVal val="#ppt_w"/>
                                          </p:val>
                                        </p:tav>
                                      </p:tavLst>
                                    </p:anim>
                                    <p:anim calcmode="lin" valueType="num">
                                      <p:cBhvr>
                                        <p:cTn id="12" dur="500" fill="hold"/>
                                        <p:tgtEl>
                                          <p:spTgt spid="7"/>
                                        </p:tgtEl>
                                        <p:attrNameLst>
                                          <p:attrName>ppt_h</p:attrName>
                                        </p:attrNameLst>
                                      </p:cBhvr>
                                      <p:tavLst>
                                        <p:tav tm="0">
                                          <p:val>
                                            <p:strVal val="4*#ppt_h"/>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17" presetClass="entr" presetSubtype="1"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anim calcmode="lin" valueType="num">
                                      <p:cBhvr>
                                        <p:cTn id="17" dur="500" fill="hold"/>
                                        <p:tgtEl>
                                          <p:spTgt spid="28"/>
                                        </p:tgtEl>
                                        <p:attrNameLst>
                                          <p:attrName>ppt_x</p:attrName>
                                        </p:attrNameLst>
                                      </p:cBhvr>
                                      <p:tavLst>
                                        <p:tav tm="0">
                                          <p:val>
                                            <p:strVal val="#ppt_x"/>
                                          </p:val>
                                        </p:tav>
                                        <p:tav tm="100000">
                                          <p:val>
                                            <p:strVal val="#ppt_x"/>
                                          </p:val>
                                        </p:tav>
                                      </p:tavLst>
                                    </p:anim>
                                    <p:anim calcmode="lin" valueType="num">
                                      <p:cBhvr>
                                        <p:cTn id="18" dur="500" fill="hold"/>
                                        <p:tgtEl>
                                          <p:spTgt spid="28"/>
                                        </p:tgtEl>
                                        <p:attrNameLst>
                                          <p:attrName>ppt_y</p:attrName>
                                        </p:attrNameLst>
                                      </p:cBhvr>
                                      <p:tavLst>
                                        <p:tav tm="0">
                                          <p:val>
                                            <p:strVal val="#ppt_y-#ppt_h/2"/>
                                          </p:val>
                                        </p:tav>
                                        <p:tav tm="100000">
                                          <p:val>
                                            <p:strVal val="#ppt_y"/>
                                          </p:val>
                                        </p:tav>
                                      </p:tavLst>
                                    </p:anim>
                                    <p:anim calcmode="lin" valueType="num">
                                      <p:cBhvr>
                                        <p:cTn id="19" dur="500" fill="hold"/>
                                        <p:tgtEl>
                                          <p:spTgt spid="28"/>
                                        </p:tgtEl>
                                        <p:attrNameLst>
                                          <p:attrName>ppt_w</p:attrName>
                                        </p:attrNameLst>
                                      </p:cBhvr>
                                      <p:tavLst>
                                        <p:tav tm="0">
                                          <p:val>
                                            <p:strVal val="#ppt_w"/>
                                          </p:val>
                                        </p:tav>
                                        <p:tav tm="100000">
                                          <p:val>
                                            <p:strVal val="#ppt_w"/>
                                          </p:val>
                                        </p:tav>
                                      </p:tavLst>
                                    </p:anim>
                                    <p:anim calcmode="lin" valueType="num">
                                      <p:cBhvr>
                                        <p:cTn id="20" dur="500" fill="hold"/>
                                        <p:tgtEl>
                                          <p:spTgt spid="28"/>
                                        </p:tgtEl>
                                        <p:attrNameLst>
                                          <p:attrName>ppt_h</p:attrName>
                                        </p:attrNameLst>
                                      </p:cBhvr>
                                      <p:tavLst>
                                        <p:tav tm="0">
                                          <p:val>
                                            <p:fltVal val="0.00000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additive="base">
                                        <p:cTn id="25" dur="500" fill="hold"/>
                                        <p:tgtEl>
                                          <p:spTgt spid="21"/>
                                        </p:tgtEl>
                                        <p:attrNameLst>
                                          <p:attrName>ppt_x</p:attrName>
                                        </p:attrNameLst>
                                      </p:cBhvr>
                                      <p:tavLst>
                                        <p:tav tm="0">
                                          <p:val>
                                            <p:strVal val="0-#ppt_w/2"/>
                                          </p:val>
                                        </p:tav>
                                        <p:tav tm="100000">
                                          <p:val>
                                            <p:strVal val="#ppt_x"/>
                                          </p:val>
                                        </p:tav>
                                      </p:tavLst>
                                    </p:anim>
                                    <p:anim calcmode="lin" valueType="num">
                                      <p:cBhvr additive="base">
                                        <p:cTn id="26"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26"/>
                                        </p:tgtEl>
                                        <p:attrNameLst>
                                          <p:attrName>style.visibility</p:attrName>
                                        </p:attrNameLst>
                                      </p:cBhvr>
                                      <p:to>
                                        <p:strVal val="visible"/>
                                      </p:to>
                                    </p:set>
                                    <p:anim calcmode="lin" valueType="num">
                                      <p:cBhvr additive="base">
                                        <p:cTn id="31" dur="500" fill="hold"/>
                                        <p:tgtEl>
                                          <p:spTgt spid="26"/>
                                        </p:tgtEl>
                                        <p:attrNameLst>
                                          <p:attrName>ppt_x</p:attrName>
                                        </p:attrNameLst>
                                      </p:cBhvr>
                                      <p:tavLst>
                                        <p:tav tm="0">
                                          <p:val>
                                            <p:strVal val="0-#ppt_w/2"/>
                                          </p:val>
                                        </p:tav>
                                        <p:tav tm="100000">
                                          <p:val>
                                            <p:strVal val="#ppt_x"/>
                                          </p:val>
                                        </p:tav>
                                      </p:tavLst>
                                    </p:anim>
                                    <p:anim calcmode="lin" valueType="num">
                                      <p:cBhvr additive="base">
                                        <p:cTn id="32" dur="500" fill="hold"/>
                                        <p:tgtEl>
                                          <p:spTgt spid="26"/>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anim calcmode="lin" valueType="num">
                                      <p:cBhvr additive="base">
                                        <p:cTn id="37" dur="500" fill="hold"/>
                                        <p:tgtEl>
                                          <p:spTgt spid="22"/>
                                        </p:tgtEl>
                                        <p:attrNameLst>
                                          <p:attrName>ppt_x</p:attrName>
                                        </p:attrNameLst>
                                      </p:cBhvr>
                                      <p:tavLst>
                                        <p:tav tm="0">
                                          <p:val>
                                            <p:strVal val="0-#ppt_w/2"/>
                                          </p:val>
                                        </p:tav>
                                        <p:tav tm="100000">
                                          <p:val>
                                            <p:strVal val="#ppt_x"/>
                                          </p:val>
                                        </p:tav>
                                      </p:tavLst>
                                    </p:anim>
                                    <p:anim calcmode="lin" valueType="num">
                                      <p:cBhvr additive="base">
                                        <p:cTn id="38"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3"/>
                                        </p:tgtEl>
                                        <p:attrNameLst>
                                          <p:attrName>style.visibility</p:attrName>
                                        </p:attrNameLst>
                                      </p:cBhvr>
                                      <p:to>
                                        <p:strVal val="visible"/>
                                      </p:to>
                                    </p:set>
                                    <p:anim calcmode="lin" valueType="num">
                                      <p:cBhvr additive="base">
                                        <p:cTn id="43" dur="500" fill="hold"/>
                                        <p:tgtEl>
                                          <p:spTgt spid="23"/>
                                        </p:tgtEl>
                                        <p:attrNameLst>
                                          <p:attrName>ppt_x</p:attrName>
                                        </p:attrNameLst>
                                      </p:cBhvr>
                                      <p:tavLst>
                                        <p:tav tm="0">
                                          <p:val>
                                            <p:strVal val="#ppt_x"/>
                                          </p:val>
                                        </p:tav>
                                        <p:tav tm="100000">
                                          <p:val>
                                            <p:strVal val="#ppt_x"/>
                                          </p:val>
                                        </p:tav>
                                      </p:tavLst>
                                    </p:anim>
                                    <p:anim calcmode="lin" valueType="num">
                                      <p:cBhvr additive="base">
                                        <p:cTn id="4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25"/>
                                        </p:tgtEl>
                                        <p:attrNameLst>
                                          <p:attrName>style.visibility</p:attrName>
                                        </p:attrNameLst>
                                      </p:cBhvr>
                                      <p:to>
                                        <p:strVal val="visible"/>
                                      </p:to>
                                    </p:set>
                                    <p:anim calcmode="lin" valueType="num">
                                      <p:cBhvr additive="base">
                                        <p:cTn id="49" dur="500" fill="hold"/>
                                        <p:tgtEl>
                                          <p:spTgt spid="25"/>
                                        </p:tgtEl>
                                        <p:attrNameLst>
                                          <p:attrName>ppt_x</p:attrName>
                                        </p:attrNameLst>
                                      </p:cBhvr>
                                      <p:tavLst>
                                        <p:tav tm="0">
                                          <p:val>
                                            <p:strVal val="0-#ppt_w/2"/>
                                          </p:val>
                                        </p:tav>
                                        <p:tav tm="100000">
                                          <p:val>
                                            <p:strVal val="#ppt_x"/>
                                          </p:val>
                                        </p:tav>
                                      </p:tavLst>
                                    </p:anim>
                                    <p:anim calcmode="lin" valueType="num">
                                      <p:cBhvr additive="base">
                                        <p:cTn id="50" dur="500" fill="hold"/>
                                        <p:tgtEl>
                                          <p:spTgt spid="25"/>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4"/>
                                        </p:tgtEl>
                                        <p:attrNameLst>
                                          <p:attrName>style.visibility</p:attrName>
                                        </p:attrNameLst>
                                      </p:cBhvr>
                                      <p:to>
                                        <p:strVal val="visible"/>
                                      </p:to>
                                    </p:set>
                                    <p:anim calcmode="lin" valueType="num">
                                      <p:cBhvr additive="base">
                                        <p:cTn id="55" dur="500" fill="hold"/>
                                        <p:tgtEl>
                                          <p:spTgt spid="24"/>
                                        </p:tgtEl>
                                        <p:attrNameLst>
                                          <p:attrName>ppt_x</p:attrName>
                                        </p:attrNameLst>
                                      </p:cBhvr>
                                      <p:tavLst>
                                        <p:tav tm="0">
                                          <p:val>
                                            <p:strVal val="#ppt_x"/>
                                          </p:val>
                                        </p:tav>
                                        <p:tav tm="100000">
                                          <p:val>
                                            <p:strVal val="#ppt_x"/>
                                          </p:val>
                                        </p:tav>
                                      </p:tavLst>
                                    </p:anim>
                                    <p:anim calcmode="lin" valueType="num">
                                      <p:cBhvr additive="base">
                                        <p:cTn id="56"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nodeType="clickEffect">
                                  <p:stCondLst>
                                    <p:cond delay="0"/>
                                  </p:stCondLst>
                                  <p:childTnLst>
                                    <p:set>
                                      <p:cBhvr>
                                        <p:cTn id="60" dur="1" fill="hold">
                                          <p:stCondLst>
                                            <p:cond delay="0"/>
                                          </p:stCondLst>
                                        </p:cTn>
                                        <p:tgtEl>
                                          <p:spTgt spid="29"/>
                                        </p:tgtEl>
                                        <p:attrNameLst>
                                          <p:attrName>style.visibility</p:attrName>
                                        </p:attrNameLst>
                                      </p:cBhvr>
                                      <p:to>
                                        <p:strVal val="visible"/>
                                      </p:to>
                                    </p:set>
                                    <p:anim calcmode="lin" valueType="num">
                                      <p:cBhvr additive="base">
                                        <p:cTn id="61" dur="500" fill="hold"/>
                                        <p:tgtEl>
                                          <p:spTgt spid="29"/>
                                        </p:tgtEl>
                                        <p:attrNameLst>
                                          <p:attrName>ppt_x</p:attrName>
                                        </p:attrNameLst>
                                      </p:cBhvr>
                                      <p:tavLst>
                                        <p:tav tm="0">
                                          <p:val>
                                            <p:strVal val="0-#ppt_w/2"/>
                                          </p:val>
                                        </p:tav>
                                        <p:tav tm="100000">
                                          <p:val>
                                            <p:strVal val="#ppt_x"/>
                                          </p:val>
                                        </p:tav>
                                      </p:tavLst>
                                    </p:anim>
                                    <p:anim calcmode="lin" valueType="num">
                                      <p:cBhvr additive="base">
                                        <p:cTn id="62" dur="500" fill="hold"/>
                                        <p:tgtEl>
                                          <p:spTgt spid="29"/>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7"/>
                                        </p:tgtEl>
                                        <p:attrNameLst>
                                          <p:attrName>style.visibility</p:attrName>
                                        </p:attrNameLst>
                                      </p:cBhvr>
                                      <p:to>
                                        <p:strVal val="visible"/>
                                      </p:to>
                                    </p:set>
                                    <p:anim calcmode="lin" valueType="num">
                                      <p:cBhvr additive="base">
                                        <p:cTn id="67" dur="500" fill="hold"/>
                                        <p:tgtEl>
                                          <p:spTgt spid="27"/>
                                        </p:tgtEl>
                                        <p:attrNameLst>
                                          <p:attrName>ppt_x</p:attrName>
                                        </p:attrNameLst>
                                      </p:cBhvr>
                                      <p:tavLst>
                                        <p:tav tm="0">
                                          <p:val>
                                            <p:strVal val="#ppt_x"/>
                                          </p:val>
                                        </p:tav>
                                        <p:tav tm="100000">
                                          <p:val>
                                            <p:strVal val="#ppt_x"/>
                                          </p:val>
                                        </p:tav>
                                      </p:tavLst>
                                    </p:anim>
                                    <p:anim calcmode="lin" valueType="num">
                                      <p:cBhvr additive="base">
                                        <p:cTn id="6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0"/>
                                        </p:tgtEl>
                                        <p:attrNameLst>
                                          <p:attrName>style.visibility</p:attrName>
                                        </p:attrNameLst>
                                      </p:cBhvr>
                                      <p:to>
                                        <p:strVal val="visible"/>
                                      </p:to>
                                    </p:set>
                                    <p:anim calcmode="lin" valueType="num">
                                      <p:cBhvr additive="base">
                                        <p:cTn id="73" dur="500" fill="hold"/>
                                        <p:tgtEl>
                                          <p:spTgt spid="30"/>
                                        </p:tgtEl>
                                        <p:attrNameLst>
                                          <p:attrName>ppt_x</p:attrName>
                                        </p:attrNameLst>
                                      </p:cBhvr>
                                      <p:tavLst>
                                        <p:tav tm="0">
                                          <p:val>
                                            <p:strVal val="#ppt_x"/>
                                          </p:val>
                                        </p:tav>
                                        <p:tav tm="100000">
                                          <p:val>
                                            <p:strVal val="#ppt_x"/>
                                          </p:val>
                                        </p:tav>
                                      </p:tavLst>
                                    </p:anim>
                                    <p:anim calcmode="lin" valueType="num">
                                      <p:cBhvr additive="base">
                                        <p:cTn id="74"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3" presetClass="entr" presetSubtype="32" fill="hold" grpId="1" nodeType="clickEffect">
                                  <p:stCondLst>
                                    <p:cond delay="0"/>
                                  </p:stCondLst>
                                  <p:childTnLst>
                                    <p:set>
                                      <p:cBhvr>
                                        <p:cTn id="78" dur="1" fill="hold">
                                          <p:stCondLst>
                                            <p:cond delay="0"/>
                                          </p:stCondLst>
                                        </p:cTn>
                                        <p:tgtEl>
                                          <p:spTgt spid="22"/>
                                        </p:tgtEl>
                                        <p:attrNameLst>
                                          <p:attrName>style.visibility</p:attrName>
                                        </p:attrNameLst>
                                      </p:cBhvr>
                                      <p:to>
                                        <p:strVal val="visible"/>
                                      </p:to>
                                    </p:set>
                                    <p:anim calcmode="lin" valueType="num">
                                      <p:cBhvr>
                                        <p:cTn id="79" dur="500" fill="hold"/>
                                        <p:tgtEl>
                                          <p:spTgt spid="22"/>
                                        </p:tgtEl>
                                        <p:attrNameLst>
                                          <p:attrName>ppt_w</p:attrName>
                                        </p:attrNameLst>
                                      </p:cBhvr>
                                      <p:tavLst>
                                        <p:tav tm="0">
                                          <p:val>
                                            <p:strVal val="4*#ppt_w"/>
                                          </p:val>
                                        </p:tav>
                                        <p:tav tm="100000">
                                          <p:val>
                                            <p:strVal val="#ppt_w"/>
                                          </p:val>
                                        </p:tav>
                                      </p:tavLst>
                                    </p:anim>
                                    <p:anim calcmode="lin" valueType="num">
                                      <p:cBhvr>
                                        <p:cTn id="80" dur="500" fill="hold"/>
                                        <p:tgtEl>
                                          <p:spTgt spid="22"/>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21" grpId="0" animBg="1"/>
      <p:bldP spid="22" grpId="0" animBg="1"/>
      <p:bldP spid="22" grpId="1" animBg="1"/>
      <p:bldP spid="23" grpId="0" animBg="1"/>
      <p:bldP spid="24" grpId="0" animBg="1"/>
      <p:bldP spid="27" grpId="0" animBg="1"/>
      <p:bldP spid="2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extBox 4"/>
          <p:cNvSpPr txBox="1"/>
          <p:nvPr/>
        </p:nvSpPr>
        <p:spPr>
          <a:xfrm>
            <a:off x="1428750" y="357188"/>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正侧结合</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6" name="TextBox 5"/>
          <p:cNvSpPr txBox="1"/>
          <p:nvPr/>
        </p:nvSpPr>
        <p:spPr>
          <a:xfrm>
            <a:off x="1428750" y="785813"/>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虚实结合</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7" name="TextBox 6"/>
          <p:cNvSpPr txBox="1"/>
          <p:nvPr/>
        </p:nvSpPr>
        <p:spPr>
          <a:xfrm>
            <a:off x="1428750" y="1416050"/>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动静结合</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8" name="TextBox 7"/>
          <p:cNvSpPr txBox="1"/>
          <p:nvPr/>
        </p:nvSpPr>
        <p:spPr>
          <a:xfrm>
            <a:off x="1428750" y="2000250"/>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细节描写</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9" name="TextBox 8"/>
          <p:cNvSpPr txBox="1"/>
          <p:nvPr/>
        </p:nvSpPr>
        <p:spPr>
          <a:xfrm>
            <a:off x="1428750" y="2643188"/>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白描</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1" name="TextBox 10"/>
          <p:cNvSpPr txBox="1"/>
          <p:nvPr/>
        </p:nvSpPr>
        <p:spPr>
          <a:xfrm>
            <a:off x="1428750" y="4130675"/>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视觉变换</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1" name="TextBox 20"/>
          <p:cNvSpPr txBox="1"/>
          <p:nvPr/>
        </p:nvSpPr>
        <p:spPr>
          <a:xfrm>
            <a:off x="3143250" y="500063"/>
            <a:ext cx="2286000" cy="1477963"/>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对人物动作、外貌、语言、神态、心理以及自然景观、场面气氛等细小环节或细微之处进行描写</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22" name="TextBox 21"/>
          <p:cNvSpPr txBox="1"/>
          <p:nvPr/>
        </p:nvSpPr>
        <p:spPr>
          <a:xfrm>
            <a:off x="5857875" y="428625"/>
            <a:ext cx="2928938" cy="1477963"/>
          </a:xfrm>
          <a:prstGeom prst="rect">
            <a:avLst/>
          </a:prstGeom>
          <a:solidFill>
            <a:srgbClr val="FFFF00"/>
          </a:solid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细致入微地刻画人物形象</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表现人物心理的细微活动</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烘托渲染环境气氛</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表达真切情感</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给人留下丰富的想象空间</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3" name="TextBox 22"/>
          <p:cNvSpPr txBox="1"/>
          <p:nvPr/>
        </p:nvSpPr>
        <p:spPr>
          <a:xfrm>
            <a:off x="3143250" y="2790825"/>
            <a:ext cx="2143125" cy="1477963"/>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标志：</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常使用比喻、夸张</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常使用白描手法</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常使用气氛渲染、对比衬托等手法</a:t>
            </a:r>
            <a:endPar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24" name="TextBox 23"/>
          <p:cNvSpPr txBox="1"/>
          <p:nvPr/>
        </p:nvSpPr>
        <p:spPr>
          <a:xfrm>
            <a:off x="5643563" y="2933700"/>
            <a:ext cx="2143125" cy="923925"/>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注意点：</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描写细微之处</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小中见大</a:t>
            </a:r>
            <a:r>
              <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平中见奇</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cxnSp>
        <p:nvCxnSpPr>
          <p:cNvPr id="25" name="直接箭头连接符 24"/>
          <p:cNvCxnSpPr/>
          <p:nvPr/>
        </p:nvCxnSpPr>
        <p:spPr>
          <a:xfrm>
            <a:off x="5286375" y="3354388"/>
            <a:ext cx="357188" cy="3175"/>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6" name="直接箭头连接符 25"/>
          <p:cNvCxnSpPr/>
          <p:nvPr/>
        </p:nvCxnSpPr>
        <p:spPr>
          <a:xfrm>
            <a:off x="5429250" y="1214438"/>
            <a:ext cx="428625" cy="158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8215313" y="2890838"/>
            <a:ext cx="500063" cy="1323975"/>
          </a:xfrm>
          <a:prstGeom prst="rect">
            <a:avLst/>
          </a:prstGeom>
          <a:noFill/>
          <a:ln>
            <a:solidFill>
              <a:srgbClr val="0000CC"/>
            </a:solidFill>
          </a:ln>
        </p:spPr>
        <p:txBody>
          <a:bodyPr anchor="ct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表达效果</a:t>
            </a:r>
            <a:endParaRPr kumimoji="0" lang="zh-CN" altLang="en-US" sz="20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28" name="左大括号 27"/>
          <p:cNvSpPr/>
          <p:nvPr/>
        </p:nvSpPr>
        <p:spPr>
          <a:xfrm>
            <a:off x="2928938" y="1643063"/>
            <a:ext cx="142875" cy="2428875"/>
          </a:xfrm>
          <a:prstGeom prst="leftBrace">
            <a:avLst>
              <a:gd name="adj1" fmla="val 0"/>
              <a:gd name="adj2" fmla="val 21598"/>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cxnSp>
        <p:nvCxnSpPr>
          <p:cNvPr id="29" name="直接箭头连接符 28"/>
          <p:cNvCxnSpPr/>
          <p:nvPr/>
        </p:nvCxnSpPr>
        <p:spPr>
          <a:xfrm rot="-180000">
            <a:off x="7858125" y="3400425"/>
            <a:ext cx="357188" cy="1905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直接箭头连接符 29"/>
          <p:cNvCxnSpPr/>
          <p:nvPr/>
        </p:nvCxnSpPr>
        <p:spPr>
          <a:xfrm rot="5400000" flipH="1" flipV="1">
            <a:off x="7930356" y="2356644"/>
            <a:ext cx="1000125" cy="158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1428750" y="3427413"/>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渲染烘托</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32" name="左大括号 31"/>
          <p:cNvSpPr/>
          <p:nvPr/>
        </p:nvSpPr>
        <p:spPr>
          <a:xfrm>
            <a:off x="1060450" y="571500"/>
            <a:ext cx="214313" cy="3786188"/>
          </a:xfrm>
          <a:prstGeom prst="leftBrace">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33" name="TextBox 32"/>
          <p:cNvSpPr txBox="1"/>
          <p:nvPr/>
        </p:nvSpPr>
        <p:spPr>
          <a:xfrm>
            <a:off x="190500" y="500063"/>
            <a:ext cx="738188" cy="3970338"/>
          </a:xfrm>
          <a:prstGeom prst="rect">
            <a:avLst/>
          </a:prstGeom>
          <a:noFill/>
          <a:ln>
            <a:solidFill>
              <a:srgbClr val="0000CC"/>
            </a:solidFill>
          </a:ln>
        </p:spPr>
        <p:txBody>
          <a:bodyPr vert="eaVert">
            <a:spAutoFit/>
          </a:bodyPr>
          <a:lstStyle/>
          <a:p>
            <a:pPr marR="0" algn="ctr" defTabSz="914400" fontAlgn="auto">
              <a:spcBef>
                <a:spcPts val="0"/>
              </a:spcBef>
              <a:spcAft>
                <a:spcPts val="0"/>
              </a:spcAft>
              <a:buClrTx/>
              <a:buSzTx/>
              <a:buFontTx/>
              <a:defRPr/>
            </a:pP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二</a:t>
            </a: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描写方法</a:t>
            </a:r>
            <a:endPar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3" presetClass="entr" presetSubtype="32" fill="hold" grpId="1" nodeType="click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ppt_w</p:attrName>
                                        </p:attrNameLst>
                                      </p:cBhvr>
                                      <p:tavLst>
                                        <p:tav tm="0">
                                          <p:val>
                                            <p:strVal val="4*#ppt_w"/>
                                          </p:val>
                                        </p:tav>
                                        <p:tav tm="100000">
                                          <p:val>
                                            <p:strVal val="#ppt_w"/>
                                          </p:val>
                                        </p:tav>
                                      </p:tavLst>
                                    </p:anim>
                                    <p:anim calcmode="lin" valueType="num">
                                      <p:cBhvr>
                                        <p:cTn id="12" dur="500" fill="hold"/>
                                        <p:tgtEl>
                                          <p:spTgt spid="8"/>
                                        </p:tgtEl>
                                        <p:attrNameLst>
                                          <p:attrName>ppt_h</p:attrName>
                                        </p:attrNameLst>
                                      </p:cBhvr>
                                      <p:tavLst>
                                        <p:tav tm="0">
                                          <p:val>
                                            <p:strVal val="4*#ppt_h"/>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17" presetClass="entr" presetSubtype="1"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anim calcmode="lin" valueType="num">
                                      <p:cBhvr>
                                        <p:cTn id="17" dur="500" fill="hold"/>
                                        <p:tgtEl>
                                          <p:spTgt spid="28"/>
                                        </p:tgtEl>
                                        <p:attrNameLst>
                                          <p:attrName>ppt_x</p:attrName>
                                        </p:attrNameLst>
                                      </p:cBhvr>
                                      <p:tavLst>
                                        <p:tav tm="0">
                                          <p:val>
                                            <p:strVal val="#ppt_x"/>
                                          </p:val>
                                        </p:tav>
                                        <p:tav tm="100000">
                                          <p:val>
                                            <p:strVal val="#ppt_x"/>
                                          </p:val>
                                        </p:tav>
                                      </p:tavLst>
                                    </p:anim>
                                    <p:anim calcmode="lin" valueType="num">
                                      <p:cBhvr>
                                        <p:cTn id="18" dur="500" fill="hold"/>
                                        <p:tgtEl>
                                          <p:spTgt spid="28"/>
                                        </p:tgtEl>
                                        <p:attrNameLst>
                                          <p:attrName>ppt_y</p:attrName>
                                        </p:attrNameLst>
                                      </p:cBhvr>
                                      <p:tavLst>
                                        <p:tav tm="0">
                                          <p:val>
                                            <p:strVal val="#ppt_y-#ppt_h/2"/>
                                          </p:val>
                                        </p:tav>
                                        <p:tav tm="100000">
                                          <p:val>
                                            <p:strVal val="#ppt_y"/>
                                          </p:val>
                                        </p:tav>
                                      </p:tavLst>
                                    </p:anim>
                                    <p:anim calcmode="lin" valueType="num">
                                      <p:cBhvr>
                                        <p:cTn id="19" dur="500" fill="hold"/>
                                        <p:tgtEl>
                                          <p:spTgt spid="28"/>
                                        </p:tgtEl>
                                        <p:attrNameLst>
                                          <p:attrName>ppt_w</p:attrName>
                                        </p:attrNameLst>
                                      </p:cBhvr>
                                      <p:tavLst>
                                        <p:tav tm="0">
                                          <p:val>
                                            <p:strVal val="#ppt_w"/>
                                          </p:val>
                                        </p:tav>
                                        <p:tav tm="100000">
                                          <p:val>
                                            <p:strVal val="#ppt_w"/>
                                          </p:val>
                                        </p:tav>
                                      </p:tavLst>
                                    </p:anim>
                                    <p:anim calcmode="lin" valueType="num">
                                      <p:cBhvr>
                                        <p:cTn id="20" dur="500" fill="hold"/>
                                        <p:tgtEl>
                                          <p:spTgt spid="28"/>
                                        </p:tgtEl>
                                        <p:attrNameLst>
                                          <p:attrName>ppt_h</p:attrName>
                                        </p:attrNameLst>
                                      </p:cBhvr>
                                      <p:tavLst>
                                        <p:tav tm="0">
                                          <p:val>
                                            <p:fltVal val="0.00000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additive="base">
                                        <p:cTn id="25" dur="500" fill="hold"/>
                                        <p:tgtEl>
                                          <p:spTgt spid="21"/>
                                        </p:tgtEl>
                                        <p:attrNameLst>
                                          <p:attrName>ppt_x</p:attrName>
                                        </p:attrNameLst>
                                      </p:cBhvr>
                                      <p:tavLst>
                                        <p:tav tm="0">
                                          <p:val>
                                            <p:strVal val="0-#ppt_w/2"/>
                                          </p:val>
                                        </p:tav>
                                        <p:tav tm="100000">
                                          <p:val>
                                            <p:strVal val="#ppt_x"/>
                                          </p:val>
                                        </p:tav>
                                      </p:tavLst>
                                    </p:anim>
                                    <p:anim calcmode="lin" valueType="num">
                                      <p:cBhvr additive="base">
                                        <p:cTn id="26"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26"/>
                                        </p:tgtEl>
                                        <p:attrNameLst>
                                          <p:attrName>style.visibility</p:attrName>
                                        </p:attrNameLst>
                                      </p:cBhvr>
                                      <p:to>
                                        <p:strVal val="visible"/>
                                      </p:to>
                                    </p:set>
                                    <p:anim calcmode="lin" valueType="num">
                                      <p:cBhvr additive="base">
                                        <p:cTn id="31" dur="500" fill="hold"/>
                                        <p:tgtEl>
                                          <p:spTgt spid="26"/>
                                        </p:tgtEl>
                                        <p:attrNameLst>
                                          <p:attrName>ppt_x</p:attrName>
                                        </p:attrNameLst>
                                      </p:cBhvr>
                                      <p:tavLst>
                                        <p:tav tm="0">
                                          <p:val>
                                            <p:strVal val="0-#ppt_w/2"/>
                                          </p:val>
                                        </p:tav>
                                        <p:tav tm="100000">
                                          <p:val>
                                            <p:strVal val="#ppt_x"/>
                                          </p:val>
                                        </p:tav>
                                      </p:tavLst>
                                    </p:anim>
                                    <p:anim calcmode="lin" valueType="num">
                                      <p:cBhvr additive="base">
                                        <p:cTn id="32" dur="500" fill="hold"/>
                                        <p:tgtEl>
                                          <p:spTgt spid="26"/>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anim calcmode="lin" valueType="num">
                                      <p:cBhvr additive="base">
                                        <p:cTn id="37" dur="500" fill="hold"/>
                                        <p:tgtEl>
                                          <p:spTgt spid="22"/>
                                        </p:tgtEl>
                                        <p:attrNameLst>
                                          <p:attrName>ppt_x</p:attrName>
                                        </p:attrNameLst>
                                      </p:cBhvr>
                                      <p:tavLst>
                                        <p:tav tm="0">
                                          <p:val>
                                            <p:strVal val="0-#ppt_w/2"/>
                                          </p:val>
                                        </p:tav>
                                        <p:tav tm="100000">
                                          <p:val>
                                            <p:strVal val="#ppt_x"/>
                                          </p:val>
                                        </p:tav>
                                      </p:tavLst>
                                    </p:anim>
                                    <p:anim calcmode="lin" valueType="num">
                                      <p:cBhvr additive="base">
                                        <p:cTn id="38"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3"/>
                                        </p:tgtEl>
                                        <p:attrNameLst>
                                          <p:attrName>style.visibility</p:attrName>
                                        </p:attrNameLst>
                                      </p:cBhvr>
                                      <p:to>
                                        <p:strVal val="visible"/>
                                      </p:to>
                                    </p:set>
                                    <p:anim calcmode="lin" valueType="num">
                                      <p:cBhvr additive="base">
                                        <p:cTn id="43" dur="500" fill="hold"/>
                                        <p:tgtEl>
                                          <p:spTgt spid="23"/>
                                        </p:tgtEl>
                                        <p:attrNameLst>
                                          <p:attrName>ppt_x</p:attrName>
                                        </p:attrNameLst>
                                      </p:cBhvr>
                                      <p:tavLst>
                                        <p:tav tm="0">
                                          <p:val>
                                            <p:strVal val="#ppt_x"/>
                                          </p:val>
                                        </p:tav>
                                        <p:tav tm="100000">
                                          <p:val>
                                            <p:strVal val="#ppt_x"/>
                                          </p:val>
                                        </p:tav>
                                      </p:tavLst>
                                    </p:anim>
                                    <p:anim calcmode="lin" valueType="num">
                                      <p:cBhvr additive="base">
                                        <p:cTn id="4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25"/>
                                        </p:tgtEl>
                                        <p:attrNameLst>
                                          <p:attrName>style.visibility</p:attrName>
                                        </p:attrNameLst>
                                      </p:cBhvr>
                                      <p:to>
                                        <p:strVal val="visible"/>
                                      </p:to>
                                    </p:set>
                                    <p:anim calcmode="lin" valueType="num">
                                      <p:cBhvr additive="base">
                                        <p:cTn id="49" dur="500" fill="hold"/>
                                        <p:tgtEl>
                                          <p:spTgt spid="25"/>
                                        </p:tgtEl>
                                        <p:attrNameLst>
                                          <p:attrName>ppt_x</p:attrName>
                                        </p:attrNameLst>
                                      </p:cBhvr>
                                      <p:tavLst>
                                        <p:tav tm="0">
                                          <p:val>
                                            <p:strVal val="0-#ppt_w/2"/>
                                          </p:val>
                                        </p:tav>
                                        <p:tav tm="100000">
                                          <p:val>
                                            <p:strVal val="#ppt_x"/>
                                          </p:val>
                                        </p:tav>
                                      </p:tavLst>
                                    </p:anim>
                                    <p:anim calcmode="lin" valueType="num">
                                      <p:cBhvr additive="base">
                                        <p:cTn id="50" dur="500" fill="hold"/>
                                        <p:tgtEl>
                                          <p:spTgt spid="25"/>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4"/>
                                        </p:tgtEl>
                                        <p:attrNameLst>
                                          <p:attrName>style.visibility</p:attrName>
                                        </p:attrNameLst>
                                      </p:cBhvr>
                                      <p:to>
                                        <p:strVal val="visible"/>
                                      </p:to>
                                    </p:set>
                                    <p:anim calcmode="lin" valueType="num">
                                      <p:cBhvr additive="base">
                                        <p:cTn id="55" dur="500" fill="hold"/>
                                        <p:tgtEl>
                                          <p:spTgt spid="24"/>
                                        </p:tgtEl>
                                        <p:attrNameLst>
                                          <p:attrName>ppt_x</p:attrName>
                                        </p:attrNameLst>
                                      </p:cBhvr>
                                      <p:tavLst>
                                        <p:tav tm="0">
                                          <p:val>
                                            <p:strVal val="#ppt_x"/>
                                          </p:val>
                                        </p:tav>
                                        <p:tav tm="100000">
                                          <p:val>
                                            <p:strVal val="#ppt_x"/>
                                          </p:val>
                                        </p:tav>
                                      </p:tavLst>
                                    </p:anim>
                                    <p:anim calcmode="lin" valueType="num">
                                      <p:cBhvr additive="base">
                                        <p:cTn id="56"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nodeType="clickEffect">
                                  <p:stCondLst>
                                    <p:cond delay="0"/>
                                  </p:stCondLst>
                                  <p:childTnLst>
                                    <p:set>
                                      <p:cBhvr>
                                        <p:cTn id="60" dur="1" fill="hold">
                                          <p:stCondLst>
                                            <p:cond delay="0"/>
                                          </p:stCondLst>
                                        </p:cTn>
                                        <p:tgtEl>
                                          <p:spTgt spid="29"/>
                                        </p:tgtEl>
                                        <p:attrNameLst>
                                          <p:attrName>style.visibility</p:attrName>
                                        </p:attrNameLst>
                                      </p:cBhvr>
                                      <p:to>
                                        <p:strVal val="visible"/>
                                      </p:to>
                                    </p:set>
                                    <p:anim calcmode="lin" valueType="num">
                                      <p:cBhvr additive="base">
                                        <p:cTn id="61" dur="500" fill="hold"/>
                                        <p:tgtEl>
                                          <p:spTgt spid="29"/>
                                        </p:tgtEl>
                                        <p:attrNameLst>
                                          <p:attrName>ppt_x</p:attrName>
                                        </p:attrNameLst>
                                      </p:cBhvr>
                                      <p:tavLst>
                                        <p:tav tm="0">
                                          <p:val>
                                            <p:strVal val="0-#ppt_w/2"/>
                                          </p:val>
                                        </p:tav>
                                        <p:tav tm="100000">
                                          <p:val>
                                            <p:strVal val="#ppt_x"/>
                                          </p:val>
                                        </p:tav>
                                      </p:tavLst>
                                    </p:anim>
                                    <p:anim calcmode="lin" valueType="num">
                                      <p:cBhvr additive="base">
                                        <p:cTn id="62" dur="500" fill="hold"/>
                                        <p:tgtEl>
                                          <p:spTgt spid="29"/>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7"/>
                                        </p:tgtEl>
                                        <p:attrNameLst>
                                          <p:attrName>style.visibility</p:attrName>
                                        </p:attrNameLst>
                                      </p:cBhvr>
                                      <p:to>
                                        <p:strVal val="visible"/>
                                      </p:to>
                                    </p:set>
                                    <p:anim calcmode="lin" valueType="num">
                                      <p:cBhvr additive="base">
                                        <p:cTn id="67" dur="500" fill="hold"/>
                                        <p:tgtEl>
                                          <p:spTgt spid="27"/>
                                        </p:tgtEl>
                                        <p:attrNameLst>
                                          <p:attrName>ppt_x</p:attrName>
                                        </p:attrNameLst>
                                      </p:cBhvr>
                                      <p:tavLst>
                                        <p:tav tm="0">
                                          <p:val>
                                            <p:strVal val="#ppt_x"/>
                                          </p:val>
                                        </p:tav>
                                        <p:tav tm="100000">
                                          <p:val>
                                            <p:strVal val="#ppt_x"/>
                                          </p:val>
                                        </p:tav>
                                      </p:tavLst>
                                    </p:anim>
                                    <p:anim calcmode="lin" valueType="num">
                                      <p:cBhvr additive="base">
                                        <p:cTn id="6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0"/>
                                        </p:tgtEl>
                                        <p:attrNameLst>
                                          <p:attrName>style.visibility</p:attrName>
                                        </p:attrNameLst>
                                      </p:cBhvr>
                                      <p:to>
                                        <p:strVal val="visible"/>
                                      </p:to>
                                    </p:set>
                                    <p:anim calcmode="lin" valueType="num">
                                      <p:cBhvr additive="base">
                                        <p:cTn id="73" dur="500" fill="hold"/>
                                        <p:tgtEl>
                                          <p:spTgt spid="30"/>
                                        </p:tgtEl>
                                        <p:attrNameLst>
                                          <p:attrName>ppt_x</p:attrName>
                                        </p:attrNameLst>
                                      </p:cBhvr>
                                      <p:tavLst>
                                        <p:tav tm="0">
                                          <p:val>
                                            <p:strVal val="#ppt_x"/>
                                          </p:val>
                                        </p:tav>
                                        <p:tav tm="100000">
                                          <p:val>
                                            <p:strVal val="#ppt_x"/>
                                          </p:val>
                                        </p:tav>
                                      </p:tavLst>
                                    </p:anim>
                                    <p:anim calcmode="lin" valueType="num">
                                      <p:cBhvr additive="base">
                                        <p:cTn id="74"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3" presetClass="entr" presetSubtype="32" fill="hold" grpId="1" nodeType="clickEffect">
                                  <p:stCondLst>
                                    <p:cond delay="0"/>
                                  </p:stCondLst>
                                  <p:childTnLst>
                                    <p:set>
                                      <p:cBhvr>
                                        <p:cTn id="78" dur="1" fill="hold">
                                          <p:stCondLst>
                                            <p:cond delay="0"/>
                                          </p:stCondLst>
                                        </p:cTn>
                                        <p:tgtEl>
                                          <p:spTgt spid="22"/>
                                        </p:tgtEl>
                                        <p:attrNameLst>
                                          <p:attrName>style.visibility</p:attrName>
                                        </p:attrNameLst>
                                      </p:cBhvr>
                                      <p:to>
                                        <p:strVal val="visible"/>
                                      </p:to>
                                    </p:set>
                                    <p:anim calcmode="lin" valueType="num">
                                      <p:cBhvr>
                                        <p:cTn id="79" dur="500" fill="hold"/>
                                        <p:tgtEl>
                                          <p:spTgt spid="22"/>
                                        </p:tgtEl>
                                        <p:attrNameLst>
                                          <p:attrName>ppt_w</p:attrName>
                                        </p:attrNameLst>
                                      </p:cBhvr>
                                      <p:tavLst>
                                        <p:tav tm="0">
                                          <p:val>
                                            <p:strVal val="4*#ppt_w"/>
                                          </p:val>
                                        </p:tav>
                                        <p:tav tm="100000">
                                          <p:val>
                                            <p:strVal val="#ppt_w"/>
                                          </p:val>
                                        </p:tav>
                                      </p:tavLst>
                                    </p:anim>
                                    <p:anim calcmode="lin" valueType="num">
                                      <p:cBhvr>
                                        <p:cTn id="80" dur="500" fill="hold"/>
                                        <p:tgtEl>
                                          <p:spTgt spid="22"/>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21" grpId="0" animBg="1"/>
      <p:bldP spid="22" grpId="0" animBg="1"/>
      <p:bldP spid="22" grpId="1" animBg="1"/>
      <p:bldP spid="23" grpId="0" animBg="1"/>
      <p:bldP spid="24" grpId="0" animBg="1"/>
      <p:bldP spid="27" grpId="0" animBg="1"/>
      <p:bldP spid="2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extBox 4"/>
          <p:cNvSpPr txBox="1"/>
          <p:nvPr/>
        </p:nvSpPr>
        <p:spPr>
          <a:xfrm>
            <a:off x="1428750" y="357188"/>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正侧结合</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6" name="TextBox 5"/>
          <p:cNvSpPr txBox="1"/>
          <p:nvPr/>
        </p:nvSpPr>
        <p:spPr>
          <a:xfrm>
            <a:off x="1428750" y="785813"/>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虚实结合</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7" name="TextBox 6"/>
          <p:cNvSpPr txBox="1"/>
          <p:nvPr/>
        </p:nvSpPr>
        <p:spPr>
          <a:xfrm>
            <a:off x="1428750" y="1416050"/>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动静结合</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8" name="TextBox 7"/>
          <p:cNvSpPr txBox="1"/>
          <p:nvPr/>
        </p:nvSpPr>
        <p:spPr>
          <a:xfrm>
            <a:off x="1428750" y="2000250"/>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细节描写</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9" name="TextBox 8"/>
          <p:cNvSpPr txBox="1"/>
          <p:nvPr/>
        </p:nvSpPr>
        <p:spPr>
          <a:xfrm>
            <a:off x="1428750" y="2643188"/>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白描</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1" name="TextBox 10"/>
          <p:cNvSpPr txBox="1"/>
          <p:nvPr/>
        </p:nvSpPr>
        <p:spPr>
          <a:xfrm>
            <a:off x="1428750" y="4130675"/>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视觉变换</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1" name="TextBox 20"/>
          <p:cNvSpPr txBox="1"/>
          <p:nvPr/>
        </p:nvSpPr>
        <p:spPr>
          <a:xfrm>
            <a:off x="3143250" y="500063"/>
            <a:ext cx="2286000" cy="17541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用</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朴素简炼的文字</a:t>
            </a: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描摹形象，不重词藻修饰与渲染烘托。</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抓住对象的特征，如实地勾勒</a:t>
            </a: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出人物、事件、景物的</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情态面貌</a:t>
            </a: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22" name="TextBox 21"/>
          <p:cNvSpPr txBox="1"/>
          <p:nvPr/>
        </p:nvSpPr>
        <p:spPr>
          <a:xfrm>
            <a:off x="5715000" y="647700"/>
            <a:ext cx="3286125" cy="923925"/>
          </a:xfrm>
          <a:prstGeom prst="rect">
            <a:avLst/>
          </a:prstGeom>
          <a:solidFill>
            <a:srgbClr val="FFFF00"/>
          </a:solid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描写人物外貌，使人如见其人</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写景简洁生动，使人如见其景</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抒情真切感人，使人感同身受</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3" name="TextBox 22"/>
          <p:cNvSpPr txBox="1"/>
          <p:nvPr/>
        </p:nvSpPr>
        <p:spPr>
          <a:xfrm>
            <a:off x="3143250" y="2357438"/>
            <a:ext cx="2571750" cy="258603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标志：</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不用形容词和修饰语，不用精雕细刻层层渲染</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不用曲笔或陪衬</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笔触准确有力，</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语言明快简洁，</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文字朴素平易，</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干净利素地勾画事物的形象、声响、光亮等</a:t>
            </a:r>
            <a:endPar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24" name="TextBox 23"/>
          <p:cNvSpPr txBox="1"/>
          <p:nvPr/>
        </p:nvSpPr>
        <p:spPr>
          <a:xfrm>
            <a:off x="6000750" y="2714625"/>
            <a:ext cx="2143125" cy="1477963"/>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注意点：</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不用任何修辞手法</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语言简洁明快</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只写主体，不写背景</a:t>
            </a:r>
            <a:endPar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cxnSp>
        <p:nvCxnSpPr>
          <p:cNvPr id="25" name="直接箭头连接符 24"/>
          <p:cNvCxnSpPr/>
          <p:nvPr/>
        </p:nvCxnSpPr>
        <p:spPr>
          <a:xfrm>
            <a:off x="5715000" y="3354388"/>
            <a:ext cx="357188" cy="3175"/>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6" name="直接箭头连接符 25"/>
          <p:cNvCxnSpPr/>
          <p:nvPr/>
        </p:nvCxnSpPr>
        <p:spPr>
          <a:xfrm>
            <a:off x="5429250" y="1214438"/>
            <a:ext cx="285750" cy="158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8358188" y="2890838"/>
            <a:ext cx="500063" cy="1323975"/>
          </a:xfrm>
          <a:prstGeom prst="rect">
            <a:avLst/>
          </a:prstGeom>
          <a:noFill/>
          <a:ln>
            <a:solidFill>
              <a:srgbClr val="0000CC"/>
            </a:solidFill>
          </a:ln>
        </p:spPr>
        <p:txBody>
          <a:bodyPr anchor="ct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表达效果</a:t>
            </a:r>
            <a:endParaRPr kumimoji="0" lang="zh-CN" altLang="en-US" sz="20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28" name="左大括号 27"/>
          <p:cNvSpPr/>
          <p:nvPr/>
        </p:nvSpPr>
        <p:spPr>
          <a:xfrm>
            <a:off x="2928938" y="1357313"/>
            <a:ext cx="142875" cy="2428875"/>
          </a:xfrm>
          <a:prstGeom prst="leftBrace">
            <a:avLst>
              <a:gd name="adj1" fmla="val 0"/>
              <a:gd name="adj2" fmla="val 60639"/>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cxnSp>
        <p:nvCxnSpPr>
          <p:cNvPr id="29" name="直接箭头连接符 28"/>
          <p:cNvCxnSpPr/>
          <p:nvPr/>
        </p:nvCxnSpPr>
        <p:spPr>
          <a:xfrm rot="-180000">
            <a:off x="8072438" y="3400425"/>
            <a:ext cx="357188" cy="1905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直接箭头连接符 29"/>
          <p:cNvCxnSpPr/>
          <p:nvPr/>
        </p:nvCxnSpPr>
        <p:spPr>
          <a:xfrm rot="5400000" flipH="1" flipV="1">
            <a:off x="8070850" y="2214563"/>
            <a:ext cx="1001713" cy="158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1428750" y="3427413"/>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渲染烘托</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32" name="左大括号 31"/>
          <p:cNvSpPr/>
          <p:nvPr/>
        </p:nvSpPr>
        <p:spPr>
          <a:xfrm>
            <a:off x="1060450" y="571500"/>
            <a:ext cx="214313" cy="3786188"/>
          </a:xfrm>
          <a:prstGeom prst="leftBrace">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34" name="TextBox 33"/>
          <p:cNvSpPr txBox="1"/>
          <p:nvPr/>
        </p:nvSpPr>
        <p:spPr>
          <a:xfrm>
            <a:off x="190500" y="500063"/>
            <a:ext cx="738188" cy="3970338"/>
          </a:xfrm>
          <a:prstGeom prst="rect">
            <a:avLst/>
          </a:prstGeom>
          <a:noFill/>
          <a:ln>
            <a:solidFill>
              <a:srgbClr val="0000CC"/>
            </a:solidFill>
          </a:ln>
        </p:spPr>
        <p:txBody>
          <a:bodyPr vert="eaVert">
            <a:spAutoFit/>
          </a:bodyPr>
          <a:lstStyle/>
          <a:p>
            <a:pPr marR="0" algn="ctr" defTabSz="914400" fontAlgn="auto">
              <a:spcBef>
                <a:spcPts val="0"/>
              </a:spcBef>
              <a:spcAft>
                <a:spcPts val="0"/>
              </a:spcAft>
              <a:buClrTx/>
              <a:buSzTx/>
              <a:buFontTx/>
              <a:defRPr/>
            </a:pP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二</a:t>
            </a: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描写方法</a:t>
            </a:r>
            <a:endPar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3" presetClass="entr" presetSubtype="32" fill="hold" grpId="1" nodeType="click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ppt_w</p:attrName>
                                        </p:attrNameLst>
                                      </p:cBhvr>
                                      <p:tavLst>
                                        <p:tav tm="0">
                                          <p:val>
                                            <p:strVal val="4*#ppt_w"/>
                                          </p:val>
                                        </p:tav>
                                        <p:tav tm="100000">
                                          <p:val>
                                            <p:strVal val="#ppt_w"/>
                                          </p:val>
                                        </p:tav>
                                      </p:tavLst>
                                    </p:anim>
                                    <p:anim calcmode="lin" valueType="num">
                                      <p:cBhvr>
                                        <p:cTn id="12" dur="500" fill="hold"/>
                                        <p:tgtEl>
                                          <p:spTgt spid="9"/>
                                        </p:tgtEl>
                                        <p:attrNameLst>
                                          <p:attrName>ppt_h</p:attrName>
                                        </p:attrNameLst>
                                      </p:cBhvr>
                                      <p:tavLst>
                                        <p:tav tm="0">
                                          <p:val>
                                            <p:strVal val="4*#ppt_h"/>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17" presetClass="entr" presetSubtype="1"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anim calcmode="lin" valueType="num">
                                      <p:cBhvr>
                                        <p:cTn id="17" dur="500" fill="hold"/>
                                        <p:tgtEl>
                                          <p:spTgt spid="28"/>
                                        </p:tgtEl>
                                        <p:attrNameLst>
                                          <p:attrName>ppt_x</p:attrName>
                                        </p:attrNameLst>
                                      </p:cBhvr>
                                      <p:tavLst>
                                        <p:tav tm="0">
                                          <p:val>
                                            <p:strVal val="#ppt_x"/>
                                          </p:val>
                                        </p:tav>
                                        <p:tav tm="100000">
                                          <p:val>
                                            <p:strVal val="#ppt_x"/>
                                          </p:val>
                                        </p:tav>
                                      </p:tavLst>
                                    </p:anim>
                                    <p:anim calcmode="lin" valueType="num">
                                      <p:cBhvr>
                                        <p:cTn id="18" dur="500" fill="hold"/>
                                        <p:tgtEl>
                                          <p:spTgt spid="28"/>
                                        </p:tgtEl>
                                        <p:attrNameLst>
                                          <p:attrName>ppt_y</p:attrName>
                                        </p:attrNameLst>
                                      </p:cBhvr>
                                      <p:tavLst>
                                        <p:tav tm="0">
                                          <p:val>
                                            <p:strVal val="#ppt_y-#ppt_h/2"/>
                                          </p:val>
                                        </p:tav>
                                        <p:tav tm="100000">
                                          <p:val>
                                            <p:strVal val="#ppt_y"/>
                                          </p:val>
                                        </p:tav>
                                      </p:tavLst>
                                    </p:anim>
                                    <p:anim calcmode="lin" valueType="num">
                                      <p:cBhvr>
                                        <p:cTn id="19" dur="500" fill="hold"/>
                                        <p:tgtEl>
                                          <p:spTgt spid="28"/>
                                        </p:tgtEl>
                                        <p:attrNameLst>
                                          <p:attrName>ppt_w</p:attrName>
                                        </p:attrNameLst>
                                      </p:cBhvr>
                                      <p:tavLst>
                                        <p:tav tm="0">
                                          <p:val>
                                            <p:strVal val="#ppt_w"/>
                                          </p:val>
                                        </p:tav>
                                        <p:tav tm="100000">
                                          <p:val>
                                            <p:strVal val="#ppt_w"/>
                                          </p:val>
                                        </p:tav>
                                      </p:tavLst>
                                    </p:anim>
                                    <p:anim calcmode="lin" valueType="num">
                                      <p:cBhvr>
                                        <p:cTn id="20" dur="500" fill="hold"/>
                                        <p:tgtEl>
                                          <p:spTgt spid="28"/>
                                        </p:tgtEl>
                                        <p:attrNameLst>
                                          <p:attrName>ppt_h</p:attrName>
                                        </p:attrNameLst>
                                      </p:cBhvr>
                                      <p:tavLst>
                                        <p:tav tm="0">
                                          <p:val>
                                            <p:fltVal val="0.00000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additive="base">
                                        <p:cTn id="25" dur="500" fill="hold"/>
                                        <p:tgtEl>
                                          <p:spTgt spid="21"/>
                                        </p:tgtEl>
                                        <p:attrNameLst>
                                          <p:attrName>ppt_x</p:attrName>
                                        </p:attrNameLst>
                                      </p:cBhvr>
                                      <p:tavLst>
                                        <p:tav tm="0">
                                          <p:val>
                                            <p:strVal val="0-#ppt_w/2"/>
                                          </p:val>
                                        </p:tav>
                                        <p:tav tm="100000">
                                          <p:val>
                                            <p:strVal val="#ppt_x"/>
                                          </p:val>
                                        </p:tav>
                                      </p:tavLst>
                                    </p:anim>
                                    <p:anim calcmode="lin" valueType="num">
                                      <p:cBhvr additive="base">
                                        <p:cTn id="26"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26"/>
                                        </p:tgtEl>
                                        <p:attrNameLst>
                                          <p:attrName>style.visibility</p:attrName>
                                        </p:attrNameLst>
                                      </p:cBhvr>
                                      <p:to>
                                        <p:strVal val="visible"/>
                                      </p:to>
                                    </p:set>
                                    <p:anim calcmode="lin" valueType="num">
                                      <p:cBhvr additive="base">
                                        <p:cTn id="31" dur="500" fill="hold"/>
                                        <p:tgtEl>
                                          <p:spTgt spid="26"/>
                                        </p:tgtEl>
                                        <p:attrNameLst>
                                          <p:attrName>ppt_x</p:attrName>
                                        </p:attrNameLst>
                                      </p:cBhvr>
                                      <p:tavLst>
                                        <p:tav tm="0">
                                          <p:val>
                                            <p:strVal val="0-#ppt_w/2"/>
                                          </p:val>
                                        </p:tav>
                                        <p:tav tm="100000">
                                          <p:val>
                                            <p:strVal val="#ppt_x"/>
                                          </p:val>
                                        </p:tav>
                                      </p:tavLst>
                                    </p:anim>
                                    <p:anim calcmode="lin" valueType="num">
                                      <p:cBhvr additive="base">
                                        <p:cTn id="32" dur="500" fill="hold"/>
                                        <p:tgtEl>
                                          <p:spTgt spid="26"/>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anim calcmode="lin" valueType="num">
                                      <p:cBhvr additive="base">
                                        <p:cTn id="37" dur="500" fill="hold"/>
                                        <p:tgtEl>
                                          <p:spTgt spid="22"/>
                                        </p:tgtEl>
                                        <p:attrNameLst>
                                          <p:attrName>ppt_x</p:attrName>
                                        </p:attrNameLst>
                                      </p:cBhvr>
                                      <p:tavLst>
                                        <p:tav tm="0">
                                          <p:val>
                                            <p:strVal val="0-#ppt_w/2"/>
                                          </p:val>
                                        </p:tav>
                                        <p:tav tm="100000">
                                          <p:val>
                                            <p:strVal val="#ppt_x"/>
                                          </p:val>
                                        </p:tav>
                                      </p:tavLst>
                                    </p:anim>
                                    <p:anim calcmode="lin" valueType="num">
                                      <p:cBhvr additive="base">
                                        <p:cTn id="38"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3"/>
                                        </p:tgtEl>
                                        <p:attrNameLst>
                                          <p:attrName>style.visibility</p:attrName>
                                        </p:attrNameLst>
                                      </p:cBhvr>
                                      <p:to>
                                        <p:strVal val="visible"/>
                                      </p:to>
                                    </p:set>
                                    <p:anim calcmode="lin" valueType="num">
                                      <p:cBhvr additive="base">
                                        <p:cTn id="43" dur="500" fill="hold"/>
                                        <p:tgtEl>
                                          <p:spTgt spid="23"/>
                                        </p:tgtEl>
                                        <p:attrNameLst>
                                          <p:attrName>ppt_x</p:attrName>
                                        </p:attrNameLst>
                                      </p:cBhvr>
                                      <p:tavLst>
                                        <p:tav tm="0">
                                          <p:val>
                                            <p:strVal val="#ppt_x"/>
                                          </p:val>
                                        </p:tav>
                                        <p:tav tm="100000">
                                          <p:val>
                                            <p:strVal val="#ppt_x"/>
                                          </p:val>
                                        </p:tav>
                                      </p:tavLst>
                                    </p:anim>
                                    <p:anim calcmode="lin" valueType="num">
                                      <p:cBhvr additive="base">
                                        <p:cTn id="4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25"/>
                                        </p:tgtEl>
                                        <p:attrNameLst>
                                          <p:attrName>style.visibility</p:attrName>
                                        </p:attrNameLst>
                                      </p:cBhvr>
                                      <p:to>
                                        <p:strVal val="visible"/>
                                      </p:to>
                                    </p:set>
                                    <p:anim calcmode="lin" valueType="num">
                                      <p:cBhvr additive="base">
                                        <p:cTn id="49" dur="500" fill="hold"/>
                                        <p:tgtEl>
                                          <p:spTgt spid="25"/>
                                        </p:tgtEl>
                                        <p:attrNameLst>
                                          <p:attrName>ppt_x</p:attrName>
                                        </p:attrNameLst>
                                      </p:cBhvr>
                                      <p:tavLst>
                                        <p:tav tm="0">
                                          <p:val>
                                            <p:strVal val="0-#ppt_w/2"/>
                                          </p:val>
                                        </p:tav>
                                        <p:tav tm="100000">
                                          <p:val>
                                            <p:strVal val="#ppt_x"/>
                                          </p:val>
                                        </p:tav>
                                      </p:tavLst>
                                    </p:anim>
                                    <p:anim calcmode="lin" valueType="num">
                                      <p:cBhvr additive="base">
                                        <p:cTn id="50" dur="500" fill="hold"/>
                                        <p:tgtEl>
                                          <p:spTgt spid="25"/>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4"/>
                                        </p:tgtEl>
                                        <p:attrNameLst>
                                          <p:attrName>style.visibility</p:attrName>
                                        </p:attrNameLst>
                                      </p:cBhvr>
                                      <p:to>
                                        <p:strVal val="visible"/>
                                      </p:to>
                                    </p:set>
                                    <p:anim calcmode="lin" valueType="num">
                                      <p:cBhvr additive="base">
                                        <p:cTn id="55" dur="500" fill="hold"/>
                                        <p:tgtEl>
                                          <p:spTgt spid="24"/>
                                        </p:tgtEl>
                                        <p:attrNameLst>
                                          <p:attrName>ppt_x</p:attrName>
                                        </p:attrNameLst>
                                      </p:cBhvr>
                                      <p:tavLst>
                                        <p:tav tm="0">
                                          <p:val>
                                            <p:strVal val="#ppt_x"/>
                                          </p:val>
                                        </p:tav>
                                        <p:tav tm="100000">
                                          <p:val>
                                            <p:strVal val="#ppt_x"/>
                                          </p:val>
                                        </p:tav>
                                      </p:tavLst>
                                    </p:anim>
                                    <p:anim calcmode="lin" valueType="num">
                                      <p:cBhvr additive="base">
                                        <p:cTn id="56"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nodeType="clickEffect">
                                  <p:stCondLst>
                                    <p:cond delay="0"/>
                                  </p:stCondLst>
                                  <p:childTnLst>
                                    <p:set>
                                      <p:cBhvr>
                                        <p:cTn id="60" dur="1" fill="hold">
                                          <p:stCondLst>
                                            <p:cond delay="0"/>
                                          </p:stCondLst>
                                        </p:cTn>
                                        <p:tgtEl>
                                          <p:spTgt spid="29"/>
                                        </p:tgtEl>
                                        <p:attrNameLst>
                                          <p:attrName>style.visibility</p:attrName>
                                        </p:attrNameLst>
                                      </p:cBhvr>
                                      <p:to>
                                        <p:strVal val="visible"/>
                                      </p:to>
                                    </p:set>
                                    <p:anim calcmode="lin" valueType="num">
                                      <p:cBhvr additive="base">
                                        <p:cTn id="61" dur="500" fill="hold"/>
                                        <p:tgtEl>
                                          <p:spTgt spid="29"/>
                                        </p:tgtEl>
                                        <p:attrNameLst>
                                          <p:attrName>ppt_x</p:attrName>
                                        </p:attrNameLst>
                                      </p:cBhvr>
                                      <p:tavLst>
                                        <p:tav tm="0">
                                          <p:val>
                                            <p:strVal val="0-#ppt_w/2"/>
                                          </p:val>
                                        </p:tav>
                                        <p:tav tm="100000">
                                          <p:val>
                                            <p:strVal val="#ppt_x"/>
                                          </p:val>
                                        </p:tav>
                                      </p:tavLst>
                                    </p:anim>
                                    <p:anim calcmode="lin" valueType="num">
                                      <p:cBhvr additive="base">
                                        <p:cTn id="62" dur="500" fill="hold"/>
                                        <p:tgtEl>
                                          <p:spTgt spid="29"/>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7"/>
                                        </p:tgtEl>
                                        <p:attrNameLst>
                                          <p:attrName>style.visibility</p:attrName>
                                        </p:attrNameLst>
                                      </p:cBhvr>
                                      <p:to>
                                        <p:strVal val="visible"/>
                                      </p:to>
                                    </p:set>
                                    <p:anim calcmode="lin" valueType="num">
                                      <p:cBhvr additive="base">
                                        <p:cTn id="67" dur="500" fill="hold"/>
                                        <p:tgtEl>
                                          <p:spTgt spid="27"/>
                                        </p:tgtEl>
                                        <p:attrNameLst>
                                          <p:attrName>ppt_x</p:attrName>
                                        </p:attrNameLst>
                                      </p:cBhvr>
                                      <p:tavLst>
                                        <p:tav tm="0">
                                          <p:val>
                                            <p:strVal val="#ppt_x"/>
                                          </p:val>
                                        </p:tav>
                                        <p:tav tm="100000">
                                          <p:val>
                                            <p:strVal val="#ppt_x"/>
                                          </p:val>
                                        </p:tav>
                                      </p:tavLst>
                                    </p:anim>
                                    <p:anim calcmode="lin" valueType="num">
                                      <p:cBhvr additive="base">
                                        <p:cTn id="6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0"/>
                                        </p:tgtEl>
                                        <p:attrNameLst>
                                          <p:attrName>style.visibility</p:attrName>
                                        </p:attrNameLst>
                                      </p:cBhvr>
                                      <p:to>
                                        <p:strVal val="visible"/>
                                      </p:to>
                                    </p:set>
                                    <p:anim calcmode="lin" valueType="num">
                                      <p:cBhvr additive="base">
                                        <p:cTn id="73" dur="500" fill="hold"/>
                                        <p:tgtEl>
                                          <p:spTgt spid="30"/>
                                        </p:tgtEl>
                                        <p:attrNameLst>
                                          <p:attrName>ppt_x</p:attrName>
                                        </p:attrNameLst>
                                      </p:cBhvr>
                                      <p:tavLst>
                                        <p:tav tm="0">
                                          <p:val>
                                            <p:strVal val="#ppt_x"/>
                                          </p:val>
                                        </p:tav>
                                        <p:tav tm="100000">
                                          <p:val>
                                            <p:strVal val="#ppt_x"/>
                                          </p:val>
                                        </p:tav>
                                      </p:tavLst>
                                    </p:anim>
                                    <p:anim calcmode="lin" valueType="num">
                                      <p:cBhvr additive="base">
                                        <p:cTn id="74"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3" presetClass="entr" presetSubtype="32" fill="hold" grpId="1" nodeType="clickEffect">
                                  <p:stCondLst>
                                    <p:cond delay="0"/>
                                  </p:stCondLst>
                                  <p:childTnLst>
                                    <p:set>
                                      <p:cBhvr>
                                        <p:cTn id="78" dur="1" fill="hold">
                                          <p:stCondLst>
                                            <p:cond delay="0"/>
                                          </p:stCondLst>
                                        </p:cTn>
                                        <p:tgtEl>
                                          <p:spTgt spid="22"/>
                                        </p:tgtEl>
                                        <p:attrNameLst>
                                          <p:attrName>style.visibility</p:attrName>
                                        </p:attrNameLst>
                                      </p:cBhvr>
                                      <p:to>
                                        <p:strVal val="visible"/>
                                      </p:to>
                                    </p:set>
                                    <p:anim calcmode="lin" valueType="num">
                                      <p:cBhvr>
                                        <p:cTn id="79" dur="500" fill="hold"/>
                                        <p:tgtEl>
                                          <p:spTgt spid="22"/>
                                        </p:tgtEl>
                                        <p:attrNameLst>
                                          <p:attrName>ppt_w</p:attrName>
                                        </p:attrNameLst>
                                      </p:cBhvr>
                                      <p:tavLst>
                                        <p:tav tm="0">
                                          <p:val>
                                            <p:strVal val="4*#ppt_w"/>
                                          </p:val>
                                        </p:tav>
                                        <p:tav tm="100000">
                                          <p:val>
                                            <p:strVal val="#ppt_w"/>
                                          </p:val>
                                        </p:tav>
                                      </p:tavLst>
                                    </p:anim>
                                    <p:anim calcmode="lin" valueType="num">
                                      <p:cBhvr>
                                        <p:cTn id="80" dur="500" fill="hold"/>
                                        <p:tgtEl>
                                          <p:spTgt spid="22"/>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21" grpId="0" animBg="1"/>
      <p:bldP spid="22" grpId="0" animBg="1"/>
      <p:bldP spid="22" grpId="1" animBg="1"/>
      <p:bldP spid="23" grpId="0" animBg="1"/>
      <p:bldP spid="24" grpId="0" animBg="1"/>
      <p:bldP spid="27" grpId="0" animBg="1"/>
      <p:bldP spid="2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extBox 4"/>
          <p:cNvSpPr txBox="1"/>
          <p:nvPr/>
        </p:nvSpPr>
        <p:spPr>
          <a:xfrm>
            <a:off x="1428750" y="357188"/>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正侧结合</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6" name="TextBox 5"/>
          <p:cNvSpPr txBox="1"/>
          <p:nvPr/>
        </p:nvSpPr>
        <p:spPr>
          <a:xfrm>
            <a:off x="1428750" y="785813"/>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虚实结合</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7" name="TextBox 6"/>
          <p:cNvSpPr txBox="1"/>
          <p:nvPr/>
        </p:nvSpPr>
        <p:spPr>
          <a:xfrm>
            <a:off x="1428750" y="1416050"/>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动静结合</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8" name="TextBox 7"/>
          <p:cNvSpPr txBox="1"/>
          <p:nvPr/>
        </p:nvSpPr>
        <p:spPr>
          <a:xfrm>
            <a:off x="1428750" y="2000250"/>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细节描写</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9" name="TextBox 8"/>
          <p:cNvSpPr txBox="1"/>
          <p:nvPr/>
        </p:nvSpPr>
        <p:spPr>
          <a:xfrm>
            <a:off x="1428750" y="2643188"/>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白描</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1" name="TextBox 10"/>
          <p:cNvSpPr txBox="1"/>
          <p:nvPr/>
        </p:nvSpPr>
        <p:spPr>
          <a:xfrm>
            <a:off x="1428750" y="4130675"/>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视觉变换</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1" name="TextBox 20"/>
          <p:cNvSpPr txBox="1"/>
          <p:nvPr/>
        </p:nvSpPr>
        <p:spPr>
          <a:xfrm>
            <a:off x="3143250" y="682625"/>
            <a:ext cx="2286000" cy="2308225"/>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渲染</a:t>
            </a: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是对环境、景物等进行是作</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多方面</a:t>
            </a: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的</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正面描写</a:t>
            </a: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的描写，以突出形象。</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烘托</a:t>
            </a: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是从</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侧面着意描写</a:t>
            </a: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，作为陪衬，使所要表现的事物鲜明突出。</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22" name="TextBox 21"/>
          <p:cNvSpPr txBox="1"/>
          <p:nvPr/>
        </p:nvSpPr>
        <p:spPr>
          <a:xfrm>
            <a:off x="5857875" y="719138"/>
            <a:ext cx="3071813" cy="923925"/>
          </a:xfrm>
          <a:prstGeom prst="rect">
            <a:avLst/>
          </a:prstGeom>
          <a:solidFill>
            <a:srgbClr val="FFFF00"/>
          </a:solid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使情感抒发更加强烈真挚</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使主体形象更加鲜明突出</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使环境气氛更加生动形象</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3" name="TextBox 22"/>
          <p:cNvSpPr txBox="1"/>
          <p:nvPr/>
        </p:nvSpPr>
        <p:spPr>
          <a:xfrm>
            <a:off x="3143250" y="3362325"/>
            <a:ext cx="2143125" cy="923925"/>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标志：</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渲染</a:t>
            </a:r>
            <a:r>
              <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正面描摹烘托</a:t>
            </a:r>
            <a:r>
              <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侧面描写</a:t>
            </a:r>
            <a:endPar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24" name="TextBox 23"/>
          <p:cNvSpPr txBox="1"/>
          <p:nvPr/>
        </p:nvSpPr>
        <p:spPr>
          <a:xfrm>
            <a:off x="5643563" y="3157538"/>
            <a:ext cx="2071688" cy="120015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注意点：</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借景抒情</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渲染气氛</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烘托情感</a:t>
            </a:r>
            <a:endPar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cxnSp>
        <p:nvCxnSpPr>
          <p:cNvPr id="25" name="直接箭头连接符 24"/>
          <p:cNvCxnSpPr/>
          <p:nvPr/>
        </p:nvCxnSpPr>
        <p:spPr>
          <a:xfrm>
            <a:off x="5286375" y="3640138"/>
            <a:ext cx="357188" cy="3175"/>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6" name="直接箭头连接符 25"/>
          <p:cNvCxnSpPr/>
          <p:nvPr/>
        </p:nvCxnSpPr>
        <p:spPr>
          <a:xfrm>
            <a:off x="5429250" y="1214438"/>
            <a:ext cx="428625" cy="158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8215313" y="3033713"/>
            <a:ext cx="500063" cy="1323975"/>
          </a:xfrm>
          <a:prstGeom prst="rect">
            <a:avLst/>
          </a:prstGeom>
          <a:noFill/>
          <a:ln>
            <a:solidFill>
              <a:srgbClr val="0000CC"/>
            </a:solidFill>
          </a:ln>
        </p:spPr>
        <p:txBody>
          <a:bodyPr anchor="ct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表达效果</a:t>
            </a:r>
            <a:endParaRPr kumimoji="0" lang="zh-CN" altLang="en-US" sz="20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28" name="左大括号 27"/>
          <p:cNvSpPr/>
          <p:nvPr/>
        </p:nvSpPr>
        <p:spPr>
          <a:xfrm>
            <a:off x="2928938" y="1714500"/>
            <a:ext cx="142875" cy="2571750"/>
          </a:xfrm>
          <a:prstGeom prst="leftBrace">
            <a:avLst>
              <a:gd name="adj1" fmla="val 0"/>
              <a:gd name="adj2" fmla="val 72748"/>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cxnSp>
        <p:nvCxnSpPr>
          <p:cNvPr id="29" name="直接箭头连接符 28"/>
          <p:cNvCxnSpPr/>
          <p:nvPr/>
        </p:nvCxnSpPr>
        <p:spPr>
          <a:xfrm rot="-180000">
            <a:off x="7858125" y="3400425"/>
            <a:ext cx="357188" cy="1905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直接箭头连接符 29"/>
          <p:cNvCxnSpPr/>
          <p:nvPr/>
        </p:nvCxnSpPr>
        <p:spPr>
          <a:xfrm rot="5400000" flipH="1" flipV="1">
            <a:off x="7930356" y="2285206"/>
            <a:ext cx="1000125" cy="158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1428750" y="3416300"/>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渲染烘托</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33" name="左大括号 32"/>
          <p:cNvSpPr/>
          <p:nvPr/>
        </p:nvSpPr>
        <p:spPr>
          <a:xfrm>
            <a:off x="1060450" y="571500"/>
            <a:ext cx="214313" cy="3786188"/>
          </a:xfrm>
          <a:prstGeom prst="leftBrace">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31" name="TextBox 30"/>
          <p:cNvSpPr txBox="1"/>
          <p:nvPr/>
        </p:nvSpPr>
        <p:spPr>
          <a:xfrm>
            <a:off x="190500" y="500063"/>
            <a:ext cx="738188" cy="3970338"/>
          </a:xfrm>
          <a:prstGeom prst="rect">
            <a:avLst/>
          </a:prstGeom>
          <a:noFill/>
          <a:ln>
            <a:solidFill>
              <a:srgbClr val="0000CC"/>
            </a:solidFill>
          </a:ln>
        </p:spPr>
        <p:txBody>
          <a:bodyPr vert="eaVert">
            <a:spAutoFit/>
          </a:bodyPr>
          <a:lstStyle/>
          <a:p>
            <a:pPr marR="0" algn="ctr" defTabSz="914400" fontAlgn="auto">
              <a:spcBef>
                <a:spcPts val="0"/>
              </a:spcBef>
              <a:spcAft>
                <a:spcPts val="0"/>
              </a:spcAft>
              <a:buClrTx/>
              <a:buSzTx/>
              <a:buFontTx/>
              <a:defRPr/>
            </a:pP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二</a:t>
            </a: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描写方法</a:t>
            </a:r>
            <a:endPar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3" presetClass="entr" presetSubtype="32" fill="hold" grpId="1" nodeType="click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p:cTn id="11" dur="500" fill="hold"/>
                                        <p:tgtEl>
                                          <p:spTgt spid="32"/>
                                        </p:tgtEl>
                                        <p:attrNameLst>
                                          <p:attrName>ppt_w</p:attrName>
                                        </p:attrNameLst>
                                      </p:cBhvr>
                                      <p:tavLst>
                                        <p:tav tm="0">
                                          <p:val>
                                            <p:strVal val="4*#ppt_w"/>
                                          </p:val>
                                        </p:tav>
                                        <p:tav tm="100000">
                                          <p:val>
                                            <p:strVal val="#ppt_w"/>
                                          </p:val>
                                        </p:tav>
                                      </p:tavLst>
                                    </p:anim>
                                    <p:anim calcmode="lin" valueType="num">
                                      <p:cBhvr>
                                        <p:cTn id="12" dur="500" fill="hold"/>
                                        <p:tgtEl>
                                          <p:spTgt spid="32"/>
                                        </p:tgtEl>
                                        <p:attrNameLst>
                                          <p:attrName>ppt_h</p:attrName>
                                        </p:attrNameLst>
                                      </p:cBhvr>
                                      <p:tavLst>
                                        <p:tav tm="0">
                                          <p:val>
                                            <p:strVal val="4*#ppt_h"/>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17" presetClass="entr" presetSubtype="1"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anim calcmode="lin" valueType="num">
                                      <p:cBhvr>
                                        <p:cTn id="17" dur="500" fill="hold"/>
                                        <p:tgtEl>
                                          <p:spTgt spid="28"/>
                                        </p:tgtEl>
                                        <p:attrNameLst>
                                          <p:attrName>ppt_x</p:attrName>
                                        </p:attrNameLst>
                                      </p:cBhvr>
                                      <p:tavLst>
                                        <p:tav tm="0">
                                          <p:val>
                                            <p:strVal val="#ppt_x"/>
                                          </p:val>
                                        </p:tav>
                                        <p:tav tm="100000">
                                          <p:val>
                                            <p:strVal val="#ppt_x"/>
                                          </p:val>
                                        </p:tav>
                                      </p:tavLst>
                                    </p:anim>
                                    <p:anim calcmode="lin" valueType="num">
                                      <p:cBhvr>
                                        <p:cTn id="18" dur="500" fill="hold"/>
                                        <p:tgtEl>
                                          <p:spTgt spid="28"/>
                                        </p:tgtEl>
                                        <p:attrNameLst>
                                          <p:attrName>ppt_y</p:attrName>
                                        </p:attrNameLst>
                                      </p:cBhvr>
                                      <p:tavLst>
                                        <p:tav tm="0">
                                          <p:val>
                                            <p:strVal val="#ppt_y-#ppt_h/2"/>
                                          </p:val>
                                        </p:tav>
                                        <p:tav tm="100000">
                                          <p:val>
                                            <p:strVal val="#ppt_y"/>
                                          </p:val>
                                        </p:tav>
                                      </p:tavLst>
                                    </p:anim>
                                    <p:anim calcmode="lin" valueType="num">
                                      <p:cBhvr>
                                        <p:cTn id="19" dur="500" fill="hold"/>
                                        <p:tgtEl>
                                          <p:spTgt spid="28"/>
                                        </p:tgtEl>
                                        <p:attrNameLst>
                                          <p:attrName>ppt_w</p:attrName>
                                        </p:attrNameLst>
                                      </p:cBhvr>
                                      <p:tavLst>
                                        <p:tav tm="0">
                                          <p:val>
                                            <p:strVal val="#ppt_w"/>
                                          </p:val>
                                        </p:tav>
                                        <p:tav tm="100000">
                                          <p:val>
                                            <p:strVal val="#ppt_w"/>
                                          </p:val>
                                        </p:tav>
                                      </p:tavLst>
                                    </p:anim>
                                    <p:anim calcmode="lin" valueType="num">
                                      <p:cBhvr>
                                        <p:cTn id="20" dur="500" fill="hold"/>
                                        <p:tgtEl>
                                          <p:spTgt spid="28"/>
                                        </p:tgtEl>
                                        <p:attrNameLst>
                                          <p:attrName>ppt_h</p:attrName>
                                        </p:attrNameLst>
                                      </p:cBhvr>
                                      <p:tavLst>
                                        <p:tav tm="0">
                                          <p:val>
                                            <p:fltVal val="0.00000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additive="base">
                                        <p:cTn id="25" dur="500" fill="hold"/>
                                        <p:tgtEl>
                                          <p:spTgt spid="21"/>
                                        </p:tgtEl>
                                        <p:attrNameLst>
                                          <p:attrName>ppt_x</p:attrName>
                                        </p:attrNameLst>
                                      </p:cBhvr>
                                      <p:tavLst>
                                        <p:tav tm="0">
                                          <p:val>
                                            <p:strVal val="0-#ppt_w/2"/>
                                          </p:val>
                                        </p:tav>
                                        <p:tav tm="100000">
                                          <p:val>
                                            <p:strVal val="#ppt_x"/>
                                          </p:val>
                                        </p:tav>
                                      </p:tavLst>
                                    </p:anim>
                                    <p:anim calcmode="lin" valueType="num">
                                      <p:cBhvr additive="base">
                                        <p:cTn id="26"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26"/>
                                        </p:tgtEl>
                                        <p:attrNameLst>
                                          <p:attrName>style.visibility</p:attrName>
                                        </p:attrNameLst>
                                      </p:cBhvr>
                                      <p:to>
                                        <p:strVal val="visible"/>
                                      </p:to>
                                    </p:set>
                                    <p:anim calcmode="lin" valueType="num">
                                      <p:cBhvr additive="base">
                                        <p:cTn id="31" dur="500" fill="hold"/>
                                        <p:tgtEl>
                                          <p:spTgt spid="26"/>
                                        </p:tgtEl>
                                        <p:attrNameLst>
                                          <p:attrName>ppt_x</p:attrName>
                                        </p:attrNameLst>
                                      </p:cBhvr>
                                      <p:tavLst>
                                        <p:tav tm="0">
                                          <p:val>
                                            <p:strVal val="0-#ppt_w/2"/>
                                          </p:val>
                                        </p:tav>
                                        <p:tav tm="100000">
                                          <p:val>
                                            <p:strVal val="#ppt_x"/>
                                          </p:val>
                                        </p:tav>
                                      </p:tavLst>
                                    </p:anim>
                                    <p:anim calcmode="lin" valueType="num">
                                      <p:cBhvr additive="base">
                                        <p:cTn id="32" dur="500" fill="hold"/>
                                        <p:tgtEl>
                                          <p:spTgt spid="26"/>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anim calcmode="lin" valueType="num">
                                      <p:cBhvr additive="base">
                                        <p:cTn id="37" dur="500" fill="hold"/>
                                        <p:tgtEl>
                                          <p:spTgt spid="22"/>
                                        </p:tgtEl>
                                        <p:attrNameLst>
                                          <p:attrName>ppt_x</p:attrName>
                                        </p:attrNameLst>
                                      </p:cBhvr>
                                      <p:tavLst>
                                        <p:tav tm="0">
                                          <p:val>
                                            <p:strVal val="0-#ppt_w/2"/>
                                          </p:val>
                                        </p:tav>
                                        <p:tav tm="100000">
                                          <p:val>
                                            <p:strVal val="#ppt_x"/>
                                          </p:val>
                                        </p:tav>
                                      </p:tavLst>
                                    </p:anim>
                                    <p:anim calcmode="lin" valueType="num">
                                      <p:cBhvr additive="base">
                                        <p:cTn id="38"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3"/>
                                        </p:tgtEl>
                                        <p:attrNameLst>
                                          <p:attrName>style.visibility</p:attrName>
                                        </p:attrNameLst>
                                      </p:cBhvr>
                                      <p:to>
                                        <p:strVal val="visible"/>
                                      </p:to>
                                    </p:set>
                                    <p:anim calcmode="lin" valueType="num">
                                      <p:cBhvr additive="base">
                                        <p:cTn id="43" dur="500" fill="hold"/>
                                        <p:tgtEl>
                                          <p:spTgt spid="23"/>
                                        </p:tgtEl>
                                        <p:attrNameLst>
                                          <p:attrName>ppt_x</p:attrName>
                                        </p:attrNameLst>
                                      </p:cBhvr>
                                      <p:tavLst>
                                        <p:tav tm="0">
                                          <p:val>
                                            <p:strVal val="#ppt_x"/>
                                          </p:val>
                                        </p:tav>
                                        <p:tav tm="100000">
                                          <p:val>
                                            <p:strVal val="#ppt_x"/>
                                          </p:val>
                                        </p:tav>
                                      </p:tavLst>
                                    </p:anim>
                                    <p:anim calcmode="lin" valueType="num">
                                      <p:cBhvr additive="base">
                                        <p:cTn id="4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25"/>
                                        </p:tgtEl>
                                        <p:attrNameLst>
                                          <p:attrName>style.visibility</p:attrName>
                                        </p:attrNameLst>
                                      </p:cBhvr>
                                      <p:to>
                                        <p:strVal val="visible"/>
                                      </p:to>
                                    </p:set>
                                    <p:anim calcmode="lin" valueType="num">
                                      <p:cBhvr additive="base">
                                        <p:cTn id="49" dur="500" fill="hold"/>
                                        <p:tgtEl>
                                          <p:spTgt spid="25"/>
                                        </p:tgtEl>
                                        <p:attrNameLst>
                                          <p:attrName>ppt_x</p:attrName>
                                        </p:attrNameLst>
                                      </p:cBhvr>
                                      <p:tavLst>
                                        <p:tav tm="0">
                                          <p:val>
                                            <p:strVal val="0-#ppt_w/2"/>
                                          </p:val>
                                        </p:tav>
                                        <p:tav tm="100000">
                                          <p:val>
                                            <p:strVal val="#ppt_x"/>
                                          </p:val>
                                        </p:tav>
                                      </p:tavLst>
                                    </p:anim>
                                    <p:anim calcmode="lin" valueType="num">
                                      <p:cBhvr additive="base">
                                        <p:cTn id="50" dur="500" fill="hold"/>
                                        <p:tgtEl>
                                          <p:spTgt spid="25"/>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4"/>
                                        </p:tgtEl>
                                        <p:attrNameLst>
                                          <p:attrName>style.visibility</p:attrName>
                                        </p:attrNameLst>
                                      </p:cBhvr>
                                      <p:to>
                                        <p:strVal val="visible"/>
                                      </p:to>
                                    </p:set>
                                    <p:anim calcmode="lin" valueType="num">
                                      <p:cBhvr additive="base">
                                        <p:cTn id="55" dur="500" fill="hold"/>
                                        <p:tgtEl>
                                          <p:spTgt spid="24"/>
                                        </p:tgtEl>
                                        <p:attrNameLst>
                                          <p:attrName>ppt_x</p:attrName>
                                        </p:attrNameLst>
                                      </p:cBhvr>
                                      <p:tavLst>
                                        <p:tav tm="0">
                                          <p:val>
                                            <p:strVal val="#ppt_x"/>
                                          </p:val>
                                        </p:tav>
                                        <p:tav tm="100000">
                                          <p:val>
                                            <p:strVal val="#ppt_x"/>
                                          </p:val>
                                        </p:tav>
                                      </p:tavLst>
                                    </p:anim>
                                    <p:anim calcmode="lin" valueType="num">
                                      <p:cBhvr additive="base">
                                        <p:cTn id="56"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nodeType="clickEffect">
                                  <p:stCondLst>
                                    <p:cond delay="0"/>
                                  </p:stCondLst>
                                  <p:childTnLst>
                                    <p:set>
                                      <p:cBhvr>
                                        <p:cTn id="60" dur="1" fill="hold">
                                          <p:stCondLst>
                                            <p:cond delay="0"/>
                                          </p:stCondLst>
                                        </p:cTn>
                                        <p:tgtEl>
                                          <p:spTgt spid="29"/>
                                        </p:tgtEl>
                                        <p:attrNameLst>
                                          <p:attrName>style.visibility</p:attrName>
                                        </p:attrNameLst>
                                      </p:cBhvr>
                                      <p:to>
                                        <p:strVal val="visible"/>
                                      </p:to>
                                    </p:set>
                                    <p:anim calcmode="lin" valueType="num">
                                      <p:cBhvr additive="base">
                                        <p:cTn id="61" dur="500" fill="hold"/>
                                        <p:tgtEl>
                                          <p:spTgt spid="29"/>
                                        </p:tgtEl>
                                        <p:attrNameLst>
                                          <p:attrName>ppt_x</p:attrName>
                                        </p:attrNameLst>
                                      </p:cBhvr>
                                      <p:tavLst>
                                        <p:tav tm="0">
                                          <p:val>
                                            <p:strVal val="0-#ppt_w/2"/>
                                          </p:val>
                                        </p:tav>
                                        <p:tav tm="100000">
                                          <p:val>
                                            <p:strVal val="#ppt_x"/>
                                          </p:val>
                                        </p:tav>
                                      </p:tavLst>
                                    </p:anim>
                                    <p:anim calcmode="lin" valueType="num">
                                      <p:cBhvr additive="base">
                                        <p:cTn id="62" dur="500" fill="hold"/>
                                        <p:tgtEl>
                                          <p:spTgt spid="29"/>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7"/>
                                        </p:tgtEl>
                                        <p:attrNameLst>
                                          <p:attrName>style.visibility</p:attrName>
                                        </p:attrNameLst>
                                      </p:cBhvr>
                                      <p:to>
                                        <p:strVal val="visible"/>
                                      </p:to>
                                    </p:set>
                                    <p:anim calcmode="lin" valueType="num">
                                      <p:cBhvr additive="base">
                                        <p:cTn id="67" dur="500" fill="hold"/>
                                        <p:tgtEl>
                                          <p:spTgt spid="27"/>
                                        </p:tgtEl>
                                        <p:attrNameLst>
                                          <p:attrName>ppt_x</p:attrName>
                                        </p:attrNameLst>
                                      </p:cBhvr>
                                      <p:tavLst>
                                        <p:tav tm="0">
                                          <p:val>
                                            <p:strVal val="#ppt_x"/>
                                          </p:val>
                                        </p:tav>
                                        <p:tav tm="100000">
                                          <p:val>
                                            <p:strVal val="#ppt_x"/>
                                          </p:val>
                                        </p:tav>
                                      </p:tavLst>
                                    </p:anim>
                                    <p:anim calcmode="lin" valueType="num">
                                      <p:cBhvr additive="base">
                                        <p:cTn id="6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0"/>
                                        </p:tgtEl>
                                        <p:attrNameLst>
                                          <p:attrName>style.visibility</p:attrName>
                                        </p:attrNameLst>
                                      </p:cBhvr>
                                      <p:to>
                                        <p:strVal val="visible"/>
                                      </p:to>
                                    </p:set>
                                    <p:anim calcmode="lin" valueType="num">
                                      <p:cBhvr additive="base">
                                        <p:cTn id="73" dur="500" fill="hold"/>
                                        <p:tgtEl>
                                          <p:spTgt spid="30"/>
                                        </p:tgtEl>
                                        <p:attrNameLst>
                                          <p:attrName>ppt_x</p:attrName>
                                        </p:attrNameLst>
                                      </p:cBhvr>
                                      <p:tavLst>
                                        <p:tav tm="0">
                                          <p:val>
                                            <p:strVal val="#ppt_x"/>
                                          </p:val>
                                        </p:tav>
                                        <p:tav tm="100000">
                                          <p:val>
                                            <p:strVal val="#ppt_x"/>
                                          </p:val>
                                        </p:tav>
                                      </p:tavLst>
                                    </p:anim>
                                    <p:anim calcmode="lin" valueType="num">
                                      <p:cBhvr additive="base">
                                        <p:cTn id="74"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3" presetClass="entr" presetSubtype="32" fill="hold" grpId="1" nodeType="clickEffect">
                                  <p:stCondLst>
                                    <p:cond delay="0"/>
                                  </p:stCondLst>
                                  <p:childTnLst>
                                    <p:set>
                                      <p:cBhvr>
                                        <p:cTn id="78" dur="1" fill="hold">
                                          <p:stCondLst>
                                            <p:cond delay="0"/>
                                          </p:stCondLst>
                                        </p:cTn>
                                        <p:tgtEl>
                                          <p:spTgt spid="22"/>
                                        </p:tgtEl>
                                        <p:attrNameLst>
                                          <p:attrName>style.visibility</p:attrName>
                                        </p:attrNameLst>
                                      </p:cBhvr>
                                      <p:to>
                                        <p:strVal val="visible"/>
                                      </p:to>
                                    </p:set>
                                    <p:anim calcmode="lin" valueType="num">
                                      <p:cBhvr>
                                        <p:cTn id="79" dur="500" fill="hold"/>
                                        <p:tgtEl>
                                          <p:spTgt spid="22"/>
                                        </p:tgtEl>
                                        <p:attrNameLst>
                                          <p:attrName>ppt_w</p:attrName>
                                        </p:attrNameLst>
                                      </p:cBhvr>
                                      <p:tavLst>
                                        <p:tav tm="0">
                                          <p:val>
                                            <p:strVal val="4*#ppt_w"/>
                                          </p:val>
                                        </p:tav>
                                        <p:tav tm="100000">
                                          <p:val>
                                            <p:strVal val="#ppt_w"/>
                                          </p:val>
                                        </p:tav>
                                      </p:tavLst>
                                    </p:anim>
                                    <p:anim calcmode="lin" valueType="num">
                                      <p:cBhvr>
                                        <p:cTn id="80" dur="500" fill="hold"/>
                                        <p:tgtEl>
                                          <p:spTgt spid="22"/>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2" grpId="1" animBg="1"/>
      <p:bldP spid="23" grpId="0" animBg="1"/>
      <p:bldP spid="24" grpId="0" animBg="1"/>
      <p:bldP spid="27" grpId="0" animBg="1"/>
      <p:bldP spid="28" grpId="0" animBg="1"/>
      <p:bldP spid="32" grpId="0" animBg="1"/>
      <p:bldP spid="32"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extBox 4"/>
          <p:cNvSpPr txBox="1"/>
          <p:nvPr/>
        </p:nvSpPr>
        <p:spPr>
          <a:xfrm>
            <a:off x="1428750" y="357188"/>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正侧结合</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6" name="TextBox 5"/>
          <p:cNvSpPr txBox="1"/>
          <p:nvPr/>
        </p:nvSpPr>
        <p:spPr>
          <a:xfrm>
            <a:off x="1428750" y="785813"/>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虚实结合</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7" name="TextBox 6"/>
          <p:cNvSpPr txBox="1"/>
          <p:nvPr/>
        </p:nvSpPr>
        <p:spPr>
          <a:xfrm>
            <a:off x="1428750" y="1416050"/>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动静结合</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8" name="TextBox 7"/>
          <p:cNvSpPr txBox="1"/>
          <p:nvPr/>
        </p:nvSpPr>
        <p:spPr>
          <a:xfrm>
            <a:off x="1428750" y="2000250"/>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细节描写</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9" name="TextBox 8"/>
          <p:cNvSpPr txBox="1"/>
          <p:nvPr/>
        </p:nvSpPr>
        <p:spPr>
          <a:xfrm>
            <a:off x="1428750" y="2643188"/>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白描</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1" name="TextBox 10"/>
          <p:cNvSpPr txBox="1"/>
          <p:nvPr/>
        </p:nvSpPr>
        <p:spPr>
          <a:xfrm>
            <a:off x="1428750" y="4130675"/>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视觉变换</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1" name="TextBox 20"/>
          <p:cNvSpPr txBox="1"/>
          <p:nvPr/>
        </p:nvSpPr>
        <p:spPr>
          <a:xfrm>
            <a:off x="3143250" y="682625"/>
            <a:ext cx="2286000" cy="203200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从不同视角来描写：</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视听嗅味触的变换</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远近高低上下内外交互</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时间上晨昏变化</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时序上四季变化</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色彩上明暗浓淡变化</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22" name="TextBox 21"/>
          <p:cNvSpPr txBox="1"/>
          <p:nvPr/>
        </p:nvSpPr>
        <p:spPr>
          <a:xfrm>
            <a:off x="5857875" y="719138"/>
            <a:ext cx="3071813" cy="923925"/>
          </a:xfrm>
          <a:prstGeom prst="rect">
            <a:avLst/>
          </a:prstGeom>
          <a:solidFill>
            <a:srgbClr val="FFFF00"/>
          </a:solid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突出特征</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塑造形象</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表达情感</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3" name="TextBox 22"/>
          <p:cNvSpPr txBox="1"/>
          <p:nvPr/>
        </p:nvSpPr>
        <p:spPr>
          <a:xfrm>
            <a:off x="3143250" y="3022600"/>
            <a:ext cx="2143125" cy="1477963"/>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标志：</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时间名词</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方位词语</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与五官感觉有关的词</a:t>
            </a:r>
            <a:endPar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24" name="TextBox 23"/>
          <p:cNvSpPr txBox="1"/>
          <p:nvPr/>
        </p:nvSpPr>
        <p:spPr>
          <a:xfrm>
            <a:off x="5643563" y="2808288"/>
            <a:ext cx="2071688" cy="120173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注意点：</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辨析何种视角</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明确使用方法</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概括景物特征</a:t>
            </a:r>
            <a:endPar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cxnSp>
        <p:nvCxnSpPr>
          <p:cNvPr id="25" name="直接箭头连接符 24"/>
          <p:cNvCxnSpPr/>
          <p:nvPr/>
        </p:nvCxnSpPr>
        <p:spPr>
          <a:xfrm>
            <a:off x="5286375" y="3354388"/>
            <a:ext cx="357188" cy="3175"/>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6" name="直接箭头连接符 25"/>
          <p:cNvCxnSpPr/>
          <p:nvPr/>
        </p:nvCxnSpPr>
        <p:spPr>
          <a:xfrm>
            <a:off x="5429250" y="1214438"/>
            <a:ext cx="428625" cy="158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8215313" y="2890838"/>
            <a:ext cx="500063" cy="1323975"/>
          </a:xfrm>
          <a:prstGeom prst="rect">
            <a:avLst/>
          </a:prstGeom>
          <a:noFill/>
          <a:ln>
            <a:solidFill>
              <a:srgbClr val="0000CC"/>
            </a:solidFill>
          </a:ln>
        </p:spPr>
        <p:txBody>
          <a:bodyPr anchor="ct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表达效果</a:t>
            </a:r>
            <a:endParaRPr kumimoji="0" lang="zh-CN" altLang="en-US" sz="20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28" name="左大括号 27"/>
          <p:cNvSpPr/>
          <p:nvPr/>
        </p:nvSpPr>
        <p:spPr>
          <a:xfrm>
            <a:off x="2928938" y="1785938"/>
            <a:ext cx="142875" cy="2571750"/>
          </a:xfrm>
          <a:prstGeom prst="leftBrace">
            <a:avLst>
              <a:gd name="adj1" fmla="val 0"/>
              <a:gd name="adj2" fmla="val 94257"/>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cxnSp>
        <p:nvCxnSpPr>
          <p:cNvPr id="29" name="直接箭头连接符 28"/>
          <p:cNvCxnSpPr/>
          <p:nvPr/>
        </p:nvCxnSpPr>
        <p:spPr>
          <a:xfrm rot="-180000">
            <a:off x="7858125" y="3400425"/>
            <a:ext cx="357188" cy="1905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直接箭头连接符 29"/>
          <p:cNvCxnSpPr/>
          <p:nvPr/>
        </p:nvCxnSpPr>
        <p:spPr>
          <a:xfrm rot="5400000" flipH="1" flipV="1">
            <a:off x="7929563" y="2214563"/>
            <a:ext cx="1001713" cy="158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1428750" y="3416300"/>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渲染烘托</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33" name="左大括号 32"/>
          <p:cNvSpPr/>
          <p:nvPr/>
        </p:nvSpPr>
        <p:spPr>
          <a:xfrm>
            <a:off x="1060450" y="571500"/>
            <a:ext cx="214313" cy="3786188"/>
          </a:xfrm>
          <a:prstGeom prst="leftBrace">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31" name="TextBox 30"/>
          <p:cNvSpPr txBox="1"/>
          <p:nvPr/>
        </p:nvSpPr>
        <p:spPr>
          <a:xfrm>
            <a:off x="190500" y="500063"/>
            <a:ext cx="738188" cy="3970338"/>
          </a:xfrm>
          <a:prstGeom prst="rect">
            <a:avLst/>
          </a:prstGeom>
          <a:noFill/>
          <a:ln>
            <a:solidFill>
              <a:srgbClr val="0000CC"/>
            </a:solidFill>
          </a:ln>
        </p:spPr>
        <p:txBody>
          <a:bodyPr vert="eaVert">
            <a:spAutoFit/>
          </a:bodyPr>
          <a:lstStyle/>
          <a:p>
            <a:pPr marR="0" algn="ctr" defTabSz="914400" fontAlgn="auto">
              <a:spcBef>
                <a:spcPts val="0"/>
              </a:spcBef>
              <a:spcAft>
                <a:spcPts val="0"/>
              </a:spcAft>
              <a:buClrTx/>
              <a:buSzTx/>
              <a:buFontTx/>
              <a:defRPr/>
            </a:pP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二</a:t>
            </a: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描写方法</a:t>
            </a:r>
            <a:endPar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3" presetClass="entr" presetSubtype="32" fill="hold" grpId="1" nodeType="click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p:cTn id="11" dur="500" fill="hold"/>
                                        <p:tgtEl>
                                          <p:spTgt spid="11"/>
                                        </p:tgtEl>
                                        <p:attrNameLst>
                                          <p:attrName>ppt_w</p:attrName>
                                        </p:attrNameLst>
                                      </p:cBhvr>
                                      <p:tavLst>
                                        <p:tav tm="0">
                                          <p:val>
                                            <p:strVal val="4*#ppt_w"/>
                                          </p:val>
                                        </p:tav>
                                        <p:tav tm="100000">
                                          <p:val>
                                            <p:strVal val="#ppt_w"/>
                                          </p:val>
                                        </p:tav>
                                      </p:tavLst>
                                    </p:anim>
                                    <p:anim calcmode="lin" valueType="num">
                                      <p:cBhvr>
                                        <p:cTn id="12" dur="500" fill="hold"/>
                                        <p:tgtEl>
                                          <p:spTgt spid="11"/>
                                        </p:tgtEl>
                                        <p:attrNameLst>
                                          <p:attrName>ppt_h</p:attrName>
                                        </p:attrNameLst>
                                      </p:cBhvr>
                                      <p:tavLst>
                                        <p:tav tm="0">
                                          <p:val>
                                            <p:strVal val="4*#ppt_h"/>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17" presetClass="entr" presetSubtype="1"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anim calcmode="lin" valueType="num">
                                      <p:cBhvr>
                                        <p:cTn id="17" dur="500" fill="hold"/>
                                        <p:tgtEl>
                                          <p:spTgt spid="28"/>
                                        </p:tgtEl>
                                        <p:attrNameLst>
                                          <p:attrName>ppt_x</p:attrName>
                                        </p:attrNameLst>
                                      </p:cBhvr>
                                      <p:tavLst>
                                        <p:tav tm="0">
                                          <p:val>
                                            <p:strVal val="#ppt_x"/>
                                          </p:val>
                                        </p:tav>
                                        <p:tav tm="100000">
                                          <p:val>
                                            <p:strVal val="#ppt_x"/>
                                          </p:val>
                                        </p:tav>
                                      </p:tavLst>
                                    </p:anim>
                                    <p:anim calcmode="lin" valueType="num">
                                      <p:cBhvr>
                                        <p:cTn id="18" dur="500" fill="hold"/>
                                        <p:tgtEl>
                                          <p:spTgt spid="28"/>
                                        </p:tgtEl>
                                        <p:attrNameLst>
                                          <p:attrName>ppt_y</p:attrName>
                                        </p:attrNameLst>
                                      </p:cBhvr>
                                      <p:tavLst>
                                        <p:tav tm="0">
                                          <p:val>
                                            <p:strVal val="#ppt_y-#ppt_h/2"/>
                                          </p:val>
                                        </p:tav>
                                        <p:tav tm="100000">
                                          <p:val>
                                            <p:strVal val="#ppt_y"/>
                                          </p:val>
                                        </p:tav>
                                      </p:tavLst>
                                    </p:anim>
                                    <p:anim calcmode="lin" valueType="num">
                                      <p:cBhvr>
                                        <p:cTn id="19" dur="500" fill="hold"/>
                                        <p:tgtEl>
                                          <p:spTgt spid="28"/>
                                        </p:tgtEl>
                                        <p:attrNameLst>
                                          <p:attrName>ppt_w</p:attrName>
                                        </p:attrNameLst>
                                      </p:cBhvr>
                                      <p:tavLst>
                                        <p:tav tm="0">
                                          <p:val>
                                            <p:strVal val="#ppt_w"/>
                                          </p:val>
                                        </p:tav>
                                        <p:tav tm="100000">
                                          <p:val>
                                            <p:strVal val="#ppt_w"/>
                                          </p:val>
                                        </p:tav>
                                      </p:tavLst>
                                    </p:anim>
                                    <p:anim calcmode="lin" valueType="num">
                                      <p:cBhvr>
                                        <p:cTn id="20" dur="500" fill="hold"/>
                                        <p:tgtEl>
                                          <p:spTgt spid="28"/>
                                        </p:tgtEl>
                                        <p:attrNameLst>
                                          <p:attrName>ppt_h</p:attrName>
                                        </p:attrNameLst>
                                      </p:cBhvr>
                                      <p:tavLst>
                                        <p:tav tm="0">
                                          <p:val>
                                            <p:fltVal val="0.00000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additive="base">
                                        <p:cTn id="25" dur="500" fill="hold"/>
                                        <p:tgtEl>
                                          <p:spTgt spid="21"/>
                                        </p:tgtEl>
                                        <p:attrNameLst>
                                          <p:attrName>ppt_x</p:attrName>
                                        </p:attrNameLst>
                                      </p:cBhvr>
                                      <p:tavLst>
                                        <p:tav tm="0">
                                          <p:val>
                                            <p:strVal val="0-#ppt_w/2"/>
                                          </p:val>
                                        </p:tav>
                                        <p:tav tm="100000">
                                          <p:val>
                                            <p:strVal val="#ppt_x"/>
                                          </p:val>
                                        </p:tav>
                                      </p:tavLst>
                                    </p:anim>
                                    <p:anim calcmode="lin" valueType="num">
                                      <p:cBhvr additive="base">
                                        <p:cTn id="26"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26"/>
                                        </p:tgtEl>
                                        <p:attrNameLst>
                                          <p:attrName>style.visibility</p:attrName>
                                        </p:attrNameLst>
                                      </p:cBhvr>
                                      <p:to>
                                        <p:strVal val="visible"/>
                                      </p:to>
                                    </p:set>
                                    <p:anim calcmode="lin" valueType="num">
                                      <p:cBhvr additive="base">
                                        <p:cTn id="31" dur="500" fill="hold"/>
                                        <p:tgtEl>
                                          <p:spTgt spid="26"/>
                                        </p:tgtEl>
                                        <p:attrNameLst>
                                          <p:attrName>ppt_x</p:attrName>
                                        </p:attrNameLst>
                                      </p:cBhvr>
                                      <p:tavLst>
                                        <p:tav tm="0">
                                          <p:val>
                                            <p:strVal val="0-#ppt_w/2"/>
                                          </p:val>
                                        </p:tav>
                                        <p:tav tm="100000">
                                          <p:val>
                                            <p:strVal val="#ppt_x"/>
                                          </p:val>
                                        </p:tav>
                                      </p:tavLst>
                                    </p:anim>
                                    <p:anim calcmode="lin" valueType="num">
                                      <p:cBhvr additive="base">
                                        <p:cTn id="32" dur="500" fill="hold"/>
                                        <p:tgtEl>
                                          <p:spTgt spid="26"/>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anim calcmode="lin" valueType="num">
                                      <p:cBhvr additive="base">
                                        <p:cTn id="37" dur="500" fill="hold"/>
                                        <p:tgtEl>
                                          <p:spTgt spid="22"/>
                                        </p:tgtEl>
                                        <p:attrNameLst>
                                          <p:attrName>ppt_x</p:attrName>
                                        </p:attrNameLst>
                                      </p:cBhvr>
                                      <p:tavLst>
                                        <p:tav tm="0">
                                          <p:val>
                                            <p:strVal val="0-#ppt_w/2"/>
                                          </p:val>
                                        </p:tav>
                                        <p:tav tm="100000">
                                          <p:val>
                                            <p:strVal val="#ppt_x"/>
                                          </p:val>
                                        </p:tav>
                                      </p:tavLst>
                                    </p:anim>
                                    <p:anim calcmode="lin" valueType="num">
                                      <p:cBhvr additive="base">
                                        <p:cTn id="38"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3"/>
                                        </p:tgtEl>
                                        <p:attrNameLst>
                                          <p:attrName>style.visibility</p:attrName>
                                        </p:attrNameLst>
                                      </p:cBhvr>
                                      <p:to>
                                        <p:strVal val="visible"/>
                                      </p:to>
                                    </p:set>
                                    <p:anim calcmode="lin" valueType="num">
                                      <p:cBhvr additive="base">
                                        <p:cTn id="43" dur="500" fill="hold"/>
                                        <p:tgtEl>
                                          <p:spTgt spid="23"/>
                                        </p:tgtEl>
                                        <p:attrNameLst>
                                          <p:attrName>ppt_x</p:attrName>
                                        </p:attrNameLst>
                                      </p:cBhvr>
                                      <p:tavLst>
                                        <p:tav tm="0">
                                          <p:val>
                                            <p:strVal val="#ppt_x"/>
                                          </p:val>
                                        </p:tav>
                                        <p:tav tm="100000">
                                          <p:val>
                                            <p:strVal val="#ppt_x"/>
                                          </p:val>
                                        </p:tav>
                                      </p:tavLst>
                                    </p:anim>
                                    <p:anim calcmode="lin" valueType="num">
                                      <p:cBhvr additive="base">
                                        <p:cTn id="4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25"/>
                                        </p:tgtEl>
                                        <p:attrNameLst>
                                          <p:attrName>style.visibility</p:attrName>
                                        </p:attrNameLst>
                                      </p:cBhvr>
                                      <p:to>
                                        <p:strVal val="visible"/>
                                      </p:to>
                                    </p:set>
                                    <p:anim calcmode="lin" valueType="num">
                                      <p:cBhvr additive="base">
                                        <p:cTn id="49" dur="500" fill="hold"/>
                                        <p:tgtEl>
                                          <p:spTgt spid="25"/>
                                        </p:tgtEl>
                                        <p:attrNameLst>
                                          <p:attrName>ppt_x</p:attrName>
                                        </p:attrNameLst>
                                      </p:cBhvr>
                                      <p:tavLst>
                                        <p:tav tm="0">
                                          <p:val>
                                            <p:strVal val="0-#ppt_w/2"/>
                                          </p:val>
                                        </p:tav>
                                        <p:tav tm="100000">
                                          <p:val>
                                            <p:strVal val="#ppt_x"/>
                                          </p:val>
                                        </p:tav>
                                      </p:tavLst>
                                    </p:anim>
                                    <p:anim calcmode="lin" valueType="num">
                                      <p:cBhvr additive="base">
                                        <p:cTn id="50" dur="500" fill="hold"/>
                                        <p:tgtEl>
                                          <p:spTgt spid="25"/>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4"/>
                                        </p:tgtEl>
                                        <p:attrNameLst>
                                          <p:attrName>style.visibility</p:attrName>
                                        </p:attrNameLst>
                                      </p:cBhvr>
                                      <p:to>
                                        <p:strVal val="visible"/>
                                      </p:to>
                                    </p:set>
                                    <p:anim calcmode="lin" valueType="num">
                                      <p:cBhvr additive="base">
                                        <p:cTn id="55" dur="500" fill="hold"/>
                                        <p:tgtEl>
                                          <p:spTgt spid="24"/>
                                        </p:tgtEl>
                                        <p:attrNameLst>
                                          <p:attrName>ppt_x</p:attrName>
                                        </p:attrNameLst>
                                      </p:cBhvr>
                                      <p:tavLst>
                                        <p:tav tm="0">
                                          <p:val>
                                            <p:strVal val="#ppt_x"/>
                                          </p:val>
                                        </p:tav>
                                        <p:tav tm="100000">
                                          <p:val>
                                            <p:strVal val="#ppt_x"/>
                                          </p:val>
                                        </p:tav>
                                      </p:tavLst>
                                    </p:anim>
                                    <p:anim calcmode="lin" valueType="num">
                                      <p:cBhvr additive="base">
                                        <p:cTn id="56"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nodeType="clickEffect">
                                  <p:stCondLst>
                                    <p:cond delay="0"/>
                                  </p:stCondLst>
                                  <p:childTnLst>
                                    <p:set>
                                      <p:cBhvr>
                                        <p:cTn id="60" dur="1" fill="hold">
                                          <p:stCondLst>
                                            <p:cond delay="0"/>
                                          </p:stCondLst>
                                        </p:cTn>
                                        <p:tgtEl>
                                          <p:spTgt spid="29"/>
                                        </p:tgtEl>
                                        <p:attrNameLst>
                                          <p:attrName>style.visibility</p:attrName>
                                        </p:attrNameLst>
                                      </p:cBhvr>
                                      <p:to>
                                        <p:strVal val="visible"/>
                                      </p:to>
                                    </p:set>
                                    <p:anim calcmode="lin" valueType="num">
                                      <p:cBhvr additive="base">
                                        <p:cTn id="61" dur="500" fill="hold"/>
                                        <p:tgtEl>
                                          <p:spTgt spid="29"/>
                                        </p:tgtEl>
                                        <p:attrNameLst>
                                          <p:attrName>ppt_x</p:attrName>
                                        </p:attrNameLst>
                                      </p:cBhvr>
                                      <p:tavLst>
                                        <p:tav tm="0">
                                          <p:val>
                                            <p:strVal val="0-#ppt_w/2"/>
                                          </p:val>
                                        </p:tav>
                                        <p:tav tm="100000">
                                          <p:val>
                                            <p:strVal val="#ppt_x"/>
                                          </p:val>
                                        </p:tav>
                                      </p:tavLst>
                                    </p:anim>
                                    <p:anim calcmode="lin" valueType="num">
                                      <p:cBhvr additive="base">
                                        <p:cTn id="62" dur="500" fill="hold"/>
                                        <p:tgtEl>
                                          <p:spTgt spid="29"/>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7"/>
                                        </p:tgtEl>
                                        <p:attrNameLst>
                                          <p:attrName>style.visibility</p:attrName>
                                        </p:attrNameLst>
                                      </p:cBhvr>
                                      <p:to>
                                        <p:strVal val="visible"/>
                                      </p:to>
                                    </p:set>
                                    <p:anim calcmode="lin" valueType="num">
                                      <p:cBhvr additive="base">
                                        <p:cTn id="67" dur="500" fill="hold"/>
                                        <p:tgtEl>
                                          <p:spTgt spid="27"/>
                                        </p:tgtEl>
                                        <p:attrNameLst>
                                          <p:attrName>ppt_x</p:attrName>
                                        </p:attrNameLst>
                                      </p:cBhvr>
                                      <p:tavLst>
                                        <p:tav tm="0">
                                          <p:val>
                                            <p:strVal val="#ppt_x"/>
                                          </p:val>
                                        </p:tav>
                                        <p:tav tm="100000">
                                          <p:val>
                                            <p:strVal val="#ppt_x"/>
                                          </p:val>
                                        </p:tav>
                                      </p:tavLst>
                                    </p:anim>
                                    <p:anim calcmode="lin" valueType="num">
                                      <p:cBhvr additive="base">
                                        <p:cTn id="6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0"/>
                                        </p:tgtEl>
                                        <p:attrNameLst>
                                          <p:attrName>style.visibility</p:attrName>
                                        </p:attrNameLst>
                                      </p:cBhvr>
                                      <p:to>
                                        <p:strVal val="visible"/>
                                      </p:to>
                                    </p:set>
                                    <p:anim calcmode="lin" valueType="num">
                                      <p:cBhvr additive="base">
                                        <p:cTn id="73" dur="500" fill="hold"/>
                                        <p:tgtEl>
                                          <p:spTgt spid="30"/>
                                        </p:tgtEl>
                                        <p:attrNameLst>
                                          <p:attrName>ppt_x</p:attrName>
                                        </p:attrNameLst>
                                      </p:cBhvr>
                                      <p:tavLst>
                                        <p:tav tm="0">
                                          <p:val>
                                            <p:strVal val="#ppt_x"/>
                                          </p:val>
                                        </p:tav>
                                        <p:tav tm="100000">
                                          <p:val>
                                            <p:strVal val="#ppt_x"/>
                                          </p:val>
                                        </p:tav>
                                      </p:tavLst>
                                    </p:anim>
                                    <p:anim calcmode="lin" valueType="num">
                                      <p:cBhvr additive="base">
                                        <p:cTn id="74"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3" presetClass="entr" presetSubtype="32" fill="hold" grpId="1" nodeType="clickEffect">
                                  <p:stCondLst>
                                    <p:cond delay="0"/>
                                  </p:stCondLst>
                                  <p:childTnLst>
                                    <p:set>
                                      <p:cBhvr>
                                        <p:cTn id="78" dur="1" fill="hold">
                                          <p:stCondLst>
                                            <p:cond delay="0"/>
                                          </p:stCondLst>
                                        </p:cTn>
                                        <p:tgtEl>
                                          <p:spTgt spid="22"/>
                                        </p:tgtEl>
                                        <p:attrNameLst>
                                          <p:attrName>style.visibility</p:attrName>
                                        </p:attrNameLst>
                                      </p:cBhvr>
                                      <p:to>
                                        <p:strVal val="visible"/>
                                      </p:to>
                                    </p:set>
                                    <p:anim calcmode="lin" valueType="num">
                                      <p:cBhvr>
                                        <p:cTn id="79" dur="500" fill="hold"/>
                                        <p:tgtEl>
                                          <p:spTgt spid="22"/>
                                        </p:tgtEl>
                                        <p:attrNameLst>
                                          <p:attrName>ppt_w</p:attrName>
                                        </p:attrNameLst>
                                      </p:cBhvr>
                                      <p:tavLst>
                                        <p:tav tm="0">
                                          <p:val>
                                            <p:strVal val="4*#ppt_w"/>
                                          </p:val>
                                        </p:tav>
                                        <p:tav tm="100000">
                                          <p:val>
                                            <p:strVal val="#ppt_w"/>
                                          </p:val>
                                        </p:tav>
                                      </p:tavLst>
                                    </p:anim>
                                    <p:anim calcmode="lin" valueType="num">
                                      <p:cBhvr>
                                        <p:cTn id="80" dur="500" fill="hold"/>
                                        <p:tgtEl>
                                          <p:spTgt spid="22"/>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21" grpId="0" animBg="1"/>
      <p:bldP spid="22" grpId="0" animBg="1"/>
      <p:bldP spid="22" grpId="1" animBg="1"/>
      <p:bldP spid="23" grpId="0" animBg="1"/>
      <p:bldP spid="24" grpId="0" animBg="1"/>
      <p:bldP spid="27" grpId="0" animBg="1"/>
      <p:bldP spid="28"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extBox 4"/>
          <p:cNvSpPr txBox="1"/>
          <p:nvPr/>
        </p:nvSpPr>
        <p:spPr>
          <a:xfrm>
            <a:off x="1428750" y="357188"/>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正侧结合</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6" name="TextBox 5"/>
          <p:cNvSpPr txBox="1"/>
          <p:nvPr/>
        </p:nvSpPr>
        <p:spPr>
          <a:xfrm>
            <a:off x="1428750" y="785813"/>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虚实结合</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7" name="TextBox 6"/>
          <p:cNvSpPr txBox="1"/>
          <p:nvPr/>
        </p:nvSpPr>
        <p:spPr>
          <a:xfrm>
            <a:off x="1428750" y="1416050"/>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动静结合</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8" name="TextBox 7"/>
          <p:cNvSpPr txBox="1"/>
          <p:nvPr/>
        </p:nvSpPr>
        <p:spPr>
          <a:xfrm>
            <a:off x="1428750" y="2000250"/>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细节描写</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9" name="TextBox 8"/>
          <p:cNvSpPr txBox="1"/>
          <p:nvPr/>
        </p:nvSpPr>
        <p:spPr>
          <a:xfrm>
            <a:off x="1428750" y="2643188"/>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白描</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0" name="TextBox 9"/>
          <p:cNvSpPr txBox="1"/>
          <p:nvPr/>
        </p:nvSpPr>
        <p:spPr>
          <a:xfrm>
            <a:off x="1428750" y="3416300"/>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渲染烘托</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1" name="TextBox 10"/>
          <p:cNvSpPr txBox="1"/>
          <p:nvPr/>
        </p:nvSpPr>
        <p:spPr>
          <a:xfrm>
            <a:off x="1428750" y="4130675"/>
            <a:ext cx="142875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视觉变换</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2" name="TextBox 11"/>
          <p:cNvSpPr txBox="1"/>
          <p:nvPr/>
        </p:nvSpPr>
        <p:spPr>
          <a:xfrm>
            <a:off x="3071813" y="357188"/>
            <a:ext cx="5857875" cy="369888"/>
          </a:xfrm>
          <a:prstGeom prst="rect">
            <a:avLst/>
          </a:prstGeom>
          <a:noFill/>
          <a:ln w="12700">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使表现的内容更具体、生动、形象</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3" name="TextBox 12"/>
          <p:cNvSpPr txBox="1"/>
          <p:nvPr/>
        </p:nvSpPr>
        <p:spPr>
          <a:xfrm>
            <a:off x="3071813" y="785813"/>
            <a:ext cx="5857875" cy="369888"/>
          </a:xfrm>
          <a:prstGeom prst="rect">
            <a:avLst/>
          </a:prstGeom>
          <a:noFill/>
          <a:ln w="12700">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追忆过去；设想未来；从对方角度；梦境、仙境、幻境</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4" name="TextBox 13"/>
          <p:cNvSpPr txBox="1"/>
          <p:nvPr/>
        </p:nvSpPr>
        <p:spPr>
          <a:xfrm>
            <a:off x="3071813" y="1285875"/>
            <a:ext cx="5857875" cy="646113"/>
          </a:xfrm>
          <a:prstGeom prst="rect">
            <a:avLst/>
          </a:prstGeom>
          <a:noFill/>
          <a:ln w="12700">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化动</a:t>
            </a:r>
            <a:r>
              <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静</a:t>
            </a:r>
            <a:r>
              <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为静</a:t>
            </a:r>
            <a:r>
              <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动</a:t>
            </a:r>
            <a:r>
              <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，以动</a:t>
            </a:r>
            <a:r>
              <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静</a:t>
            </a:r>
            <a:r>
              <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写静</a:t>
            </a:r>
            <a:r>
              <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动</a:t>
            </a:r>
            <a:r>
              <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以动</a:t>
            </a:r>
            <a:r>
              <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静</a:t>
            </a:r>
            <a:r>
              <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衬静</a:t>
            </a:r>
            <a:r>
              <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动</a:t>
            </a:r>
            <a:r>
              <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，动静结合</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6" name="TextBox 15"/>
          <p:cNvSpPr txBox="1"/>
          <p:nvPr/>
        </p:nvSpPr>
        <p:spPr>
          <a:xfrm>
            <a:off x="3071813" y="2000250"/>
            <a:ext cx="5857875" cy="369888"/>
          </a:xfrm>
          <a:prstGeom prst="rect">
            <a:avLst/>
          </a:prstGeom>
          <a:noFill/>
          <a:ln w="12700">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烘托环境气氛；刻画人物形象、心理；揭示主题</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7" name="TextBox 16"/>
          <p:cNvSpPr txBox="1"/>
          <p:nvPr/>
        </p:nvSpPr>
        <p:spPr>
          <a:xfrm>
            <a:off x="3071813" y="2428875"/>
            <a:ext cx="5857875" cy="923925"/>
          </a:xfrm>
          <a:prstGeom prst="rect">
            <a:avLst/>
          </a:prstGeom>
          <a:noFill/>
          <a:ln w="12700">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刻画人物，不写背景，突出主体</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叙述事件，不求细致，只求简明</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描写景物，不尚华丽，务求朴实</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8" name="TextBox 17"/>
          <p:cNvSpPr txBox="1"/>
          <p:nvPr/>
        </p:nvSpPr>
        <p:spPr>
          <a:xfrm>
            <a:off x="3071813" y="3429000"/>
            <a:ext cx="5857875" cy="369888"/>
          </a:xfrm>
          <a:prstGeom prst="rect">
            <a:avLst/>
          </a:prstGeom>
          <a:noFill/>
          <a:ln w="12700">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渲染气氛，表达感情；侧面描写，突出主体</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9" name="TextBox 18"/>
          <p:cNvSpPr txBox="1"/>
          <p:nvPr/>
        </p:nvSpPr>
        <p:spPr>
          <a:xfrm>
            <a:off x="3071813" y="3857625"/>
            <a:ext cx="5857875" cy="922020"/>
          </a:xfrm>
          <a:prstGeom prst="rect">
            <a:avLst/>
          </a:prstGeom>
          <a:noFill/>
          <a:ln w="12700">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通感（视听嗅味触）；</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视角变化（远、近、高、低、俯、仰、里、外）</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时间变化；色彩变化；点面结合</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20" name="左大括号 19"/>
          <p:cNvSpPr/>
          <p:nvPr/>
        </p:nvSpPr>
        <p:spPr>
          <a:xfrm>
            <a:off x="1060450" y="571500"/>
            <a:ext cx="214313" cy="3786188"/>
          </a:xfrm>
          <a:prstGeom prst="leftBrace">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1" name="TextBox 20"/>
          <p:cNvSpPr txBox="1"/>
          <p:nvPr/>
        </p:nvSpPr>
        <p:spPr>
          <a:xfrm>
            <a:off x="190500" y="500063"/>
            <a:ext cx="738188" cy="3970338"/>
          </a:xfrm>
          <a:prstGeom prst="rect">
            <a:avLst/>
          </a:prstGeom>
          <a:noFill/>
          <a:ln>
            <a:solidFill>
              <a:srgbClr val="0000CC"/>
            </a:solidFill>
          </a:ln>
        </p:spPr>
        <p:txBody>
          <a:bodyPr vert="eaVert">
            <a:spAutoFit/>
          </a:bodyPr>
          <a:lstStyle/>
          <a:p>
            <a:pPr marR="0" algn="ctr" defTabSz="914400" fontAlgn="auto">
              <a:spcBef>
                <a:spcPts val="0"/>
              </a:spcBef>
              <a:spcAft>
                <a:spcPts val="0"/>
              </a:spcAft>
              <a:buClrTx/>
              <a:buSzTx/>
              <a:buFontTx/>
              <a:defRPr/>
            </a:pP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二</a:t>
            </a: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描写方法</a:t>
            </a:r>
            <a:endPar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slide(fromBottom)">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slide(fromBottom)">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slide(fromBottom)">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slide(fromBottom)">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slide(fromBottom)">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slide(fromBottom)">
                                      <p:cBhvr>
                                        <p:cTn id="3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6" grpId="0" animBg="1"/>
      <p:bldP spid="17" grpId="0" animBg="1"/>
      <p:bldP spid="18" grpId="0" animBg="1"/>
      <p:bldP spid="19" grpId="0" bldLvl="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5" name="矩形 25605"/>
          <p:cNvSpPr/>
          <p:nvPr/>
        </p:nvSpPr>
        <p:spPr>
          <a:xfrm>
            <a:off x="786210" y="888445"/>
            <a:ext cx="5616178" cy="3599815"/>
          </a:xfrm>
          <a:prstGeom prst="rect">
            <a:avLst/>
          </a:prstGeom>
          <a:noFill/>
          <a:ln w="9525">
            <a:noFill/>
          </a:ln>
        </p:spPr>
        <p:txBody>
          <a:bodyPr anchor="t">
            <a:spAutoFit/>
          </a:bodyPr>
          <a:p>
            <a:pPr>
              <a:spcBef>
                <a:spcPct val="50000"/>
              </a:spcBef>
            </a:pPr>
            <a:r>
              <a:rPr lang="en-US" altLang="zh-CN" sz="2400" b="1" dirty="0">
                <a:latin typeface="Arial" panose="020B0604020202020204" pitchFamily="34" charset="0"/>
                <a:ea typeface="宋体" panose="02010600030101010101" pitchFamily="2" charset="-122"/>
              </a:rPr>
              <a:t>1</a:t>
            </a:r>
            <a:r>
              <a:rPr lang="zh-CN" altLang="en-US" sz="2400" b="1" dirty="0">
                <a:latin typeface="Arial" panose="020B0604020202020204" pitchFamily="34" charset="0"/>
                <a:ea typeface="宋体" panose="02010600030101010101" pitchFamily="2" charset="-122"/>
              </a:rPr>
              <a:t>、越王勾践破吴归，战士还家尽锦衣。宫女如花满春殿，只今惟有鹧鸪飞。</a:t>
            </a:r>
            <a:endParaRPr lang="zh-CN" altLang="en-US" sz="2400" b="1" dirty="0">
              <a:latin typeface="Arial" panose="020B0604020202020204" pitchFamily="34" charset="0"/>
              <a:ea typeface="宋体" panose="02010600030101010101" pitchFamily="2" charset="-122"/>
            </a:endParaRPr>
          </a:p>
          <a:p>
            <a:pPr>
              <a:spcBef>
                <a:spcPct val="50000"/>
              </a:spcBef>
            </a:pPr>
            <a:r>
              <a:rPr lang="en-US" altLang="zh-CN" sz="2400" b="1" dirty="0">
                <a:latin typeface="Arial" panose="020B0604020202020204" pitchFamily="34" charset="0"/>
                <a:ea typeface="宋体" panose="02010600030101010101" pitchFamily="2" charset="-122"/>
              </a:rPr>
              <a:t>2</a:t>
            </a:r>
            <a:r>
              <a:rPr lang="zh-CN" altLang="en-US" sz="2400" b="1" dirty="0">
                <a:latin typeface="Arial" panose="020B0604020202020204" pitchFamily="34" charset="0"/>
                <a:ea typeface="宋体" panose="02010600030101010101" pitchFamily="2" charset="-122"/>
              </a:rPr>
              <a:t>、沙头宿鸟联拳静，船尾跳鱼拨剌鸣。</a:t>
            </a:r>
            <a:endParaRPr lang="zh-CN" altLang="en-US" sz="2400" b="1" dirty="0">
              <a:latin typeface="Arial" panose="020B0604020202020204" pitchFamily="34" charset="0"/>
              <a:ea typeface="宋体" panose="02010600030101010101" pitchFamily="2" charset="-122"/>
            </a:endParaRPr>
          </a:p>
          <a:p>
            <a:pPr>
              <a:spcBef>
                <a:spcPct val="50000"/>
              </a:spcBef>
            </a:pPr>
            <a:r>
              <a:rPr lang="en-US" altLang="zh-CN" sz="2400" b="1" dirty="0">
                <a:latin typeface="Arial" panose="020B0604020202020204" pitchFamily="34" charset="0"/>
                <a:ea typeface="宋体" panose="02010600030101010101" pitchFamily="2" charset="-122"/>
              </a:rPr>
              <a:t>3</a:t>
            </a:r>
            <a:r>
              <a:rPr lang="zh-CN" altLang="en-US" sz="2400" b="1" dirty="0">
                <a:latin typeface="Arial" panose="020B0604020202020204" pitchFamily="34" charset="0"/>
                <a:ea typeface="宋体" panose="02010600030101010101" pitchFamily="2" charset="-122"/>
              </a:rPr>
              <a:t>、尽日无人看微雨，鸳鸯相对浴红衣</a:t>
            </a:r>
            <a:endParaRPr lang="zh-CN" altLang="en-US" sz="2400" b="1" dirty="0">
              <a:latin typeface="Arial" panose="020B0604020202020204" pitchFamily="34" charset="0"/>
              <a:ea typeface="宋体" panose="02010600030101010101" pitchFamily="2" charset="-122"/>
            </a:endParaRPr>
          </a:p>
          <a:p>
            <a:pPr>
              <a:spcBef>
                <a:spcPct val="50000"/>
              </a:spcBef>
            </a:pPr>
            <a:r>
              <a:rPr lang="en-US" altLang="zh-CN" sz="2400" b="1" dirty="0">
                <a:latin typeface="Arial" panose="020B0604020202020204" pitchFamily="34" charset="0"/>
                <a:ea typeface="宋体" panose="02010600030101010101" pitchFamily="2" charset="-122"/>
              </a:rPr>
              <a:t>4</a:t>
            </a:r>
            <a:r>
              <a:rPr lang="zh-CN" altLang="en-US" sz="2400" b="1" dirty="0">
                <a:latin typeface="Arial" panose="020B0604020202020204" pitchFamily="34" charset="0"/>
                <a:ea typeface="宋体" panose="02010600030101010101" pitchFamily="2" charset="-122"/>
              </a:rPr>
              <a:t>、蝉噪林逾静，鸟鸣山更幽</a:t>
            </a:r>
            <a:endParaRPr lang="zh-CN" altLang="en-US" sz="2400" b="1" dirty="0">
              <a:latin typeface="Arial" panose="020B0604020202020204" pitchFamily="34" charset="0"/>
              <a:ea typeface="宋体" panose="02010600030101010101" pitchFamily="2" charset="-122"/>
            </a:endParaRPr>
          </a:p>
          <a:p>
            <a:pPr>
              <a:spcBef>
                <a:spcPct val="50000"/>
              </a:spcBef>
            </a:pPr>
            <a:r>
              <a:rPr lang="en-US" altLang="zh-CN" sz="2400" b="1" dirty="0">
                <a:latin typeface="Arial" panose="020B0604020202020204" pitchFamily="34" charset="0"/>
                <a:ea typeface="宋体" panose="02010600030101010101" pitchFamily="2" charset="-122"/>
              </a:rPr>
              <a:t>5</a:t>
            </a:r>
            <a:r>
              <a:rPr lang="zh-CN" altLang="en-US" sz="2400" b="1" dirty="0">
                <a:latin typeface="Arial" panose="020B0604020202020204" pitchFamily="34" charset="0"/>
                <a:ea typeface="宋体" panose="02010600030101010101" pitchFamily="2" charset="-122"/>
              </a:rPr>
              <a:t>、废池乔木犹厌言兵</a:t>
            </a:r>
            <a:endParaRPr lang="zh-CN" altLang="en-US" sz="2400" b="1" dirty="0">
              <a:latin typeface="Arial" panose="020B0604020202020204" pitchFamily="34" charset="0"/>
              <a:ea typeface="宋体" panose="02010600030101010101" pitchFamily="2" charset="-122"/>
            </a:endParaRPr>
          </a:p>
          <a:p>
            <a:pPr>
              <a:spcBef>
                <a:spcPct val="50000"/>
              </a:spcBef>
            </a:pPr>
            <a:r>
              <a:rPr lang="en-US" altLang="zh-CN" sz="2400" b="1" dirty="0">
                <a:sym typeface="+mn-ea"/>
              </a:rPr>
              <a:t>6</a:t>
            </a:r>
            <a:r>
              <a:rPr lang="zh-CN" altLang="en-US" sz="2400" b="1" dirty="0">
                <a:sym typeface="+mn-ea"/>
              </a:rPr>
              <a:t>、蜡烛有心还惜别，替人垂泪到天明</a:t>
            </a:r>
            <a:endParaRPr lang="zh-CN" altLang="en-US" sz="2400" b="1" dirty="0">
              <a:latin typeface="Arial" panose="020B0604020202020204" pitchFamily="34" charset="0"/>
              <a:ea typeface="宋体" panose="02010600030101010101" pitchFamily="2" charset="-122"/>
            </a:endParaRPr>
          </a:p>
        </p:txBody>
      </p:sp>
      <p:sp>
        <p:nvSpPr>
          <p:cNvPr id="25607" name="文本框 25606"/>
          <p:cNvSpPr txBox="1"/>
          <p:nvPr/>
        </p:nvSpPr>
        <p:spPr>
          <a:xfrm>
            <a:off x="6722745" y="1002665"/>
            <a:ext cx="1431290" cy="391160"/>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a:spcBef>
                <a:spcPct val="50000"/>
              </a:spcBef>
            </a:pPr>
            <a:r>
              <a:rPr lang="zh-CN" altLang="en-US" sz="1950" b="1" dirty="0">
                <a:solidFill>
                  <a:schemeClr val="bg1"/>
                </a:solidFill>
                <a:latin typeface="微软雅黑" panose="020B0503020204020204" pitchFamily="34" charset="-122"/>
                <a:ea typeface="微软雅黑" panose="020B0503020204020204" pitchFamily="34" charset="-122"/>
              </a:rPr>
              <a:t>对比</a:t>
            </a:r>
            <a:endParaRPr lang="zh-CN" altLang="en-US" sz="1950" b="1" dirty="0">
              <a:solidFill>
                <a:schemeClr val="bg1"/>
              </a:solidFill>
              <a:latin typeface="微软雅黑" panose="020B0503020204020204" pitchFamily="34" charset="-122"/>
              <a:ea typeface="微软雅黑" panose="020B0503020204020204" pitchFamily="34" charset="-122"/>
            </a:endParaRPr>
          </a:p>
        </p:txBody>
      </p:sp>
      <p:sp>
        <p:nvSpPr>
          <p:cNvPr id="25608" name="文本框 25607"/>
          <p:cNvSpPr txBox="1"/>
          <p:nvPr/>
        </p:nvSpPr>
        <p:spPr>
          <a:xfrm>
            <a:off x="6722745" y="1833880"/>
            <a:ext cx="1431290" cy="391160"/>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lvl="0" algn="l">
              <a:spcBef>
                <a:spcPct val="50000"/>
              </a:spcBef>
              <a:buClrTx/>
              <a:buSzTx/>
              <a:buFontTx/>
            </a:pPr>
            <a:r>
              <a:rPr lang="zh-CN" altLang="en-US" sz="1950" b="1" dirty="0">
                <a:solidFill>
                  <a:schemeClr val="bg1"/>
                </a:solidFill>
                <a:latin typeface="微软雅黑" panose="020B0503020204020204" pitchFamily="34" charset="-122"/>
                <a:ea typeface="微软雅黑" panose="020B0503020204020204" pitchFamily="34" charset="-122"/>
                <a:sym typeface="+mn-ea"/>
              </a:rPr>
              <a:t>动静结合</a:t>
            </a:r>
            <a:endParaRPr lang="zh-CN" altLang="en-US" sz="1950" b="1" dirty="0">
              <a:solidFill>
                <a:schemeClr val="bg1"/>
              </a:solidFill>
              <a:latin typeface="微软雅黑" panose="020B0503020204020204" pitchFamily="34" charset="-122"/>
              <a:ea typeface="微软雅黑" panose="020B0503020204020204" pitchFamily="34" charset="-122"/>
              <a:sym typeface="+mn-ea"/>
            </a:endParaRPr>
          </a:p>
        </p:txBody>
      </p:sp>
      <p:sp>
        <p:nvSpPr>
          <p:cNvPr id="25612" name="文本框 25611"/>
          <p:cNvSpPr txBox="1"/>
          <p:nvPr/>
        </p:nvSpPr>
        <p:spPr>
          <a:xfrm>
            <a:off x="6722745" y="3453765"/>
            <a:ext cx="1431290" cy="391160"/>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lvl="0" algn="l">
              <a:spcBef>
                <a:spcPct val="50000"/>
              </a:spcBef>
              <a:buClrTx/>
              <a:buSzTx/>
              <a:buFontTx/>
            </a:pPr>
            <a:r>
              <a:rPr lang="zh-CN" altLang="en-US" sz="1950" b="1" dirty="0">
                <a:solidFill>
                  <a:schemeClr val="bg1"/>
                </a:solidFill>
                <a:latin typeface="微软雅黑" panose="020B0503020204020204" pitchFamily="34" charset="-122"/>
                <a:ea typeface="微软雅黑" panose="020B0503020204020204" pitchFamily="34" charset="-122"/>
                <a:sym typeface="+mn-ea"/>
              </a:rPr>
              <a:t>移情、拟人</a:t>
            </a:r>
            <a:endParaRPr lang="zh-CN" altLang="en-US" sz="1950" b="1" dirty="0">
              <a:solidFill>
                <a:schemeClr val="bg1"/>
              </a:solidFill>
              <a:latin typeface="微软雅黑" panose="020B0503020204020204" pitchFamily="34" charset="-122"/>
              <a:ea typeface="微软雅黑" panose="020B0503020204020204" pitchFamily="34" charset="-122"/>
              <a:sym typeface="+mn-ea"/>
            </a:endParaRPr>
          </a:p>
        </p:txBody>
      </p:sp>
      <p:sp>
        <p:nvSpPr>
          <p:cNvPr id="25613" name="文本框 25612"/>
          <p:cNvSpPr txBox="1"/>
          <p:nvPr/>
        </p:nvSpPr>
        <p:spPr>
          <a:xfrm>
            <a:off x="6722745" y="2376170"/>
            <a:ext cx="1431925" cy="391160"/>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lvl="0" algn="l">
              <a:spcBef>
                <a:spcPct val="50000"/>
              </a:spcBef>
              <a:buClrTx/>
              <a:buSzTx/>
              <a:buFontTx/>
            </a:pPr>
            <a:r>
              <a:rPr lang="zh-CN" altLang="en-US" sz="1950" b="1" dirty="0">
                <a:solidFill>
                  <a:schemeClr val="bg1"/>
                </a:solidFill>
                <a:latin typeface="微软雅黑" panose="020B0503020204020204" pitchFamily="34" charset="-122"/>
                <a:ea typeface="微软雅黑" panose="020B0503020204020204" pitchFamily="34" charset="-122"/>
                <a:sym typeface="+mn-ea"/>
              </a:rPr>
              <a:t>反衬</a:t>
            </a:r>
            <a:endParaRPr lang="zh-CN" altLang="en-US" sz="1950" b="1" dirty="0">
              <a:solidFill>
                <a:schemeClr val="bg1"/>
              </a:solidFill>
              <a:latin typeface="微软雅黑" panose="020B0503020204020204" pitchFamily="34" charset="-122"/>
              <a:ea typeface="微软雅黑" panose="020B0503020204020204" pitchFamily="34" charset="-122"/>
              <a:sym typeface="+mn-ea"/>
            </a:endParaRPr>
          </a:p>
        </p:txBody>
      </p:sp>
      <p:sp>
        <p:nvSpPr>
          <p:cNvPr id="25614" name="文本框 25613"/>
          <p:cNvSpPr txBox="1"/>
          <p:nvPr/>
        </p:nvSpPr>
        <p:spPr>
          <a:xfrm>
            <a:off x="6722745" y="2964180"/>
            <a:ext cx="1431290" cy="391160"/>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lvl="0" algn="l">
              <a:spcBef>
                <a:spcPct val="50000"/>
              </a:spcBef>
              <a:buClrTx/>
              <a:buSzTx/>
              <a:buFontTx/>
            </a:pPr>
            <a:r>
              <a:rPr lang="zh-CN" altLang="en-US" sz="1950" b="1" dirty="0">
                <a:solidFill>
                  <a:schemeClr val="bg1"/>
                </a:solidFill>
                <a:latin typeface="微软雅黑" panose="020B0503020204020204" pitchFamily="34" charset="-122"/>
                <a:ea typeface="微软雅黑" panose="020B0503020204020204" pitchFamily="34" charset="-122"/>
                <a:sym typeface="+mn-ea"/>
              </a:rPr>
              <a:t>以声衬静</a:t>
            </a:r>
            <a:endParaRPr lang="zh-CN" altLang="en-US" sz="1950" b="1" dirty="0">
              <a:solidFill>
                <a:schemeClr val="bg1"/>
              </a:solidFill>
              <a:latin typeface="微软雅黑" panose="020B0503020204020204" pitchFamily="34" charset="-122"/>
              <a:ea typeface="微软雅黑" panose="020B0503020204020204" pitchFamily="34" charset="-122"/>
              <a:sym typeface="+mn-ea"/>
            </a:endParaRPr>
          </a:p>
        </p:txBody>
      </p:sp>
      <p:sp>
        <p:nvSpPr>
          <p:cNvPr id="2" name="文本框 1"/>
          <p:cNvSpPr txBox="1"/>
          <p:nvPr/>
        </p:nvSpPr>
        <p:spPr>
          <a:xfrm>
            <a:off x="417830" y="270510"/>
            <a:ext cx="3549650" cy="460375"/>
          </a:xfrm>
          <a:prstGeom prst="rect">
            <a:avLst/>
          </a:prstGeom>
          <a:noFill/>
        </p:spPr>
        <p:txBody>
          <a:bodyPr wrap="none" rtlCol="0">
            <a:spAutoFit/>
          </a:bodyPr>
          <a:p>
            <a:pPr algn="l">
              <a:spcBef>
                <a:spcPct val="50000"/>
              </a:spcBef>
            </a:pPr>
            <a:r>
              <a:rPr lang="zh-CN" altLang="en-US" sz="2400" b="1" dirty="0">
                <a:sym typeface="+mn-ea"/>
              </a:rPr>
              <a:t>辨析下列句子的描写手法</a:t>
            </a:r>
            <a:endParaRPr lang="zh-CN" altLang="en-US" sz="2400" b="1" dirty="0">
              <a:latin typeface="Arial" panose="020B0604020202020204" pitchFamily="34" charset="0"/>
              <a:ea typeface="宋体" panose="02010600030101010101" pitchFamily="2" charset="-122"/>
            </a:endParaRPr>
          </a:p>
        </p:txBody>
      </p:sp>
      <p:sp>
        <p:nvSpPr>
          <p:cNvPr id="26632" name="文本框 26631"/>
          <p:cNvSpPr txBox="1"/>
          <p:nvPr/>
        </p:nvSpPr>
        <p:spPr>
          <a:xfrm>
            <a:off x="6722904" y="4024710"/>
            <a:ext cx="1431131" cy="391160"/>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lvl="0" algn="l">
              <a:spcBef>
                <a:spcPct val="50000"/>
              </a:spcBef>
              <a:buClrTx/>
              <a:buSzTx/>
              <a:buFontTx/>
            </a:pPr>
            <a:r>
              <a:rPr lang="zh-CN" altLang="en-US" sz="1950" b="1" dirty="0">
                <a:solidFill>
                  <a:schemeClr val="bg1"/>
                </a:solidFill>
                <a:latin typeface="微软雅黑" panose="020B0503020204020204" pitchFamily="34" charset="-122"/>
                <a:ea typeface="微软雅黑" panose="020B0503020204020204" pitchFamily="34" charset="-122"/>
                <a:sym typeface="+mn-ea"/>
              </a:rPr>
              <a:t>移情、拟人</a:t>
            </a:r>
            <a:endParaRPr lang="zh-CN" altLang="en-US" sz="1950" b="1" dirty="0">
              <a:solidFill>
                <a:schemeClr val="bg1"/>
              </a:solidFill>
              <a:latin typeface="微软雅黑" panose="020B0503020204020204" pitchFamily="34" charset="-122"/>
              <a:ea typeface="微软雅黑" panose="020B0503020204020204" pitchFamily="34"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5607"/>
                                        </p:tgtEl>
                                        <p:attrNameLst>
                                          <p:attrName>style.visibility</p:attrName>
                                        </p:attrNameLst>
                                      </p:cBhvr>
                                      <p:to>
                                        <p:strVal val="visible"/>
                                      </p:to>
                                    </p:set>
                                    <p:animEffect transition="in" filter="blinds(horizontal)">
                                      <p:cBhvr>
                                        <p:cTn id="7" dur="500"/>
                                        <p:tgtEl>
                                          <p:spTgt spid="2560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5608"/>
                                        </p:tgtEl>
                                        <p:attrNameLst>
                                          <p:attrName>style.visibility</p:attrName>
                                        </p:attrNameLst>
                                      </p:cBhvr>
                                      <p:to>
                                        <p:strVal val="visible"/>
                                      </p:to>
                                    </p:set>
                                    <p:animEffect transition="in" filter="blinds(horizontal)">
                                      <p:cBhvr>
                                        <p:cTn id="12" dur="500"/>
                                        <p:tgtEl>
                                          <p:spTgt spid="2560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5613"/>
                                        </p:tgtEl>
                                        <p:attrNameLst>
                                          <p:attrName>style.visibility</p:attrName>
                                        </p:attrNameLst>
                                      </p:cBhvr>
                                      <p:to>
                                        <p:strVal val="visible"/>
                                      </p:to>
                                    </p:set>
                                    <p:animEffect transition="in" filter="blinds(horizontal)">
                                      <p:cBhvr>
                                        <p:cTn id="17" dur="500"/>
                                        <p:tgtEl>
                                          <p:spTgt spid="2561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5614"/>
                                        </p:tgtEl>
                                        <p:attrNameLst>
                                          <p:attrName>style.visibility</p:attrName>
                                        </p:attrNameLst>
                                      </p:cBhvr>
                                      <p:to>
                                        <p:strVal val="visible"/>
                                      </p:to>
                                    </p:set>
                                    <p:animEffect transition="in" filter="blinds(horizontal)">
                                      <p:cBhvr>
                                        <p:cTn id="22" dur="500"/>
                                        <p:tgtEl>
                                          <p:spTgt spid="2561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5612"/>
                                        </p:tgtEl>
                                        <p:attrNameLst>
                                          <p:attrName>style.visibility</p:attrName>
                                        </p:attrNameLst>
                                      </p:cBhvr>
                                      <p:to>
                                        <p:strVal val="visible"/>
                                      </p:to>
                                    </p:set>
                                    <p:animEffect transition="in" filter="blinds(horizontal)">
                                      <p:cBhvr>
                                        <p:cTn id="27" dur="500"/>
                                        <p:tgtEl>
                                          <p:spTgt spid="2561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6632"/>
                                        </p:tgtEl>
                                        <p:attrNameLst>
                                          <p:attrName>style.visibility</p:attrName>
                                        </p:attrNameLst>
                                      </p:cBhvr>
                                      <p:to>
                                        <p:strVal val="visible"/>
                                      </p:to>
                                    </p:set>
                                    <p:animEffect transition="in" filter="blinds(horizontal)">
                                      <p:cBhvr>
                                        <p:cTn id="32" dur="500"/>
                                        <p:tgtEl>
                                          <p:spTgt spid="266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7" grpId="0" bldLvl="0" animBg="1"/>
      <p:bldP spid="25608" grpId="0" bldLvl="0" animBg="1"/>
      <p:bldP spid="25612" grpId="0" bldLvl="0" animBg="1"/>
      <p:bldP spid="25613" grpId="0" bldLvl="0" animBg="1"/>
      <p:bldP spid="25614" grpId="0" bldLvl="0" animBg="1"/>
      <p:bldP spid="26632" grpId="0" bldLvl="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9" name="文本框 26627"/>
          <p:cNvSpPr txBox="1"/>
          <p:nvPr/>
        </p:nvSpPr>
        <p:spPr>
          <a:xfrm>
            <a:off x="678498" y="654844"/>
            <a:ext cx="5616179" cy="4338320"/>
          </a:xfrm>
          <a:prstGeom prst="rect">
            <a:avLst/>
          </a:prstGeom>
          <a:noFill/>
          <a:ln w="9525">
            <a:noFill/>
          </a:ln>
        </p:spPr>
        <p:txBody>
          <a:bodyPr anchor="t">
            <a:spAutoFit/>
          </a:bodyPr>
          <a:p>
            <a:pPr>
              <a:spcBef>
                <a:spcPct val="50000"/>
              </a:spcBef>
            </a:pPr>
            <a:r>
              <a:rPr lang="en-US" altLang="zh-CN" sz="2400" b="1" dirty="0">
                <a:latin typeface="Arial" panose="020B0604020202020204" pitchFamily="34" charset="0"/>
                <a:ea typeface="宋体" panose="02010600030101010101" pitchFamily="2" charset="-122"/>
              </a:rPr>
              <a:t>7</a:t>
            </a:r>
            <a:r>
              <a:rPr lang="zh-CN" altLang="en-US" sz="2400" b="1" dirty="0">
                <a:latin typeface="Arial" panose="020B0604020202020204" pitchFamily="34" charset="0"/>
                <a:ea typeface="宋体" panose="02010600030101010101" pitchFamily="2" charset="-122"/>
              </a:rPr>
              <a:t>、天姥连天向天横，势拔五岳掩赤城。天台一万八千丈，对此欲倒东南倾。</a:t>
            </a:r>
            <a:endParaRPr lang="zh-CN" altLang="en-US" sz="2400" b="1" dirty="0">
              <a:latin typeface="Arial" panose="020B0604020202020204" pitchFamily="34" charset="0"/>
              <a:ea typeface="宋体" panose="02010600030101010101" pitchFamily="2" charset="-122"/>
            </a:endParaRPr>
          </a:p>
          <a:p>
            <a:pPr>
              <a:spcBef>
                <a:spcPct val="50000"/>
              </a:spcBef>
            </a:pPr>
            <a:r>
              <a:rPr lang="en-US" altLang="zh-CN" sz="2400" b="1" dirty="0">
                <a:latin typeface="Arial" panose="020B0604020202020204" pitchFamily="34" charset="0"/>
                <a:ea typeface="宋体" panose="02010600030101010101" pitchFamily="2" charset="-122"/>
              </a:rPr>
              <a:t>8</a:t>
            </a:r>
            <a:r>
              <a:rPr lang="zh-CN" altLang="en-US" sz="2400" b="1" dirty="0">
                <a:latin typeface="Arial" panose="020B0604020202020204" pitchFamily="34" charset="0"/>
                <a:ea typeface="宋体" panose="02010600030101010101" pitchFamily="2" charset="-122"/>
              </a:rPr>
              <a:t>、过春风十里，尽荠麦青青。</a:t>
            </a:r>
            <a:endParaRPr lang="zh-CN" altLang="en-US" sz="2400" b="1" dirty="0">
              <a:latin typeface="Arial" panose="020B0604020202020204" pitchFamily="34" charset="0"/>
              <a:ea typeface="宋体" panose="02010600030101010101" pitchFamily="2" charset="-122"/>
            </a:endParaRPr>
          </a:p>
          <a:p>
            <a:pPr>
              <a:spcBef>
                <a:spcPct val="50000"/>
              </a:spcBef>
            </a:pPr>
            <a:r>
              <a:rPr lang="en-US" altLang="zh-CN" sz="2400" b="1" dirty="0">
                <a:latin typeface="Arial" panose="020B0604020202020204" pitchFamily="34" charset="0"/>
                <a:ea typeface="宋体" panose="02010600030101010101" pitchFamily="2" charset="-122"/>
              </a:rPr>
              <a:t>9</a:t>
            </a:r>
            <a:r>
              <a:rPr lang="zh-CN" altLang="en-US" sz="2400" b="1" dirty="0">
                <a:latin typeface="Arial" panose="020B0604020202020204" pitchFamily="34" charset="0"/>
                <a:ea typeface="宋体" panose="02010600030101010101" pitchFamily="2" charset="-122"/>
              </a:rPr>
              <a:t>、一雨池塘水面平，淡磨明镜照檐楹。        东风忽起垂杨舞，更作荷心万点声。</a:t>
            </a:r>
            <a:endParaRPr lang="zh-CN" altLang="en-US" sz="2400" b="1" dirty="0">
              <a:latin typeface="Arial" panose="020B0604020202020204" pitchFamily="34" charset="0"/>
              <a:ea typeface="宋体" panose="02010600030101010101" pitchFamily="2" charset="-122"/>
            </a:endParaRPr>
          </a:p>
          <a:p>
            <a:pPr>
              <a:spcBef>
                <a:spcPct val="50000"/>
              </a:spcBef>
            </a:pPr>
            <a:r>
              <a:rPr lang="en-US" altLang="zh-CN" sz="2400" b="1" dirty="0">
                <a:latin typeface="Arial" panose="020B0604020202020204" pitchFamily="34" charset="0"/>
                <a:ea typeface="宋体" panose="02010600030101010101" pitchFamily="2" charset="-122"/>
              </a:rPr>
              <a:t>10</a:t>
            </a:r>
            <a:r>
              <a:rPr lang="zh-CN" altLang="en-US" sz="2400" b="1" dirty="0">
                <a:latin typeface="Arial" panose="020B0604020202020204" pitchFamily="34" charset="0"/>
                <a:ea typeface="宋体" panose="02010600030101010101" pitchFamily="2" charset="-122"/>
              </a:rPr>
              <a:t>、狗吠深巷中，鸡鸣桑树颠。</a:t>
            </a:r>
            <a:endParaRPr lang="zh-CN" altLang="en-US" sz="2400" b="1" dirty="0">
              <a:latin typeface="Arial" panose="020B0604020202020204" pitchFamily="34" charset="0"/>
              <a:ea typeface="宋体" panose="02010600030101010101" pitchFamily="2" charset="-122"/>
            </a:endParaRPr>
          </a:p>
          <a:p>
            <a:pPr>
              <a:spcBef>
                <a:spcPct val="50000"/>
              </a:spcBef>
            </a:pPr>
            <a:r>
              <a:rPr lang="en-US" altLang="zh-CN" sz="2400" b="1" dirty="0">
                <a:sym typeface="+mn-ea"/>
              </a:rPr>
              <a:t>11</a:t>
            </a:r>
            <a:r>
              <a:rPr lang="zh-CN" altLang="en-US" sz="2400" b="1" dirty="0">
                <a:sym typeface="+mn-ea"/>
              </a:rPr>
              <a:t>、鸡声茅店月，人迹板桥霜。</a:t>
            </a:r>
            <a:endParaRPr lang="zh-CN" altLang="en-US" sz="2400" b="1" dirty="0">
              <a:latin typeface="Arial" panose="020B0604020202020204" pitchFamily="34" charset="0"/>
              <a:ea typeface="宋体" panose="02010600030101010101" pitchFamily="2" charset="-122"/>
            </a:endParaRPr>
          </a:p>
          <a:p>
            <a:pPr>
              <a:spcBef>
                <a:spcPct val="50000"/>
              </a:spcBef>
            </a:pPr>
            <a:r>
              <a:rPr lang="en-US" altLang="zh-CN" sz="2400" b="1" dirty="0">
                <a:sym typeface="+mn-ea"/>
              </a:rPr>
              <a:t>12</a:t>
            </a:r>
            <a:r>
              <a:rPr lang="zh-CN" altLang="en-US" sz="2400" b="1" dirty="0">
                <a:sym typeface="+mn-ea"/>
              </a:rPr>
              <a:t>、洛阳城里见秋风，欲作家书意万重。 复恐匆匆说不尽，行人临发又开封。</a:t>
            </a:r>
            <a:endParaRPr lang="zh-CN" altLang="en-US" sz="2400" b="1" dirty="0">
              <a:latin typeface="Arial" panose="020B0604020202020204" pitchFamily="34" charset="0"/>
              <a:ea typeface="宋体" panose="02010600030101010101" pitchFamily="2" charset="-122"/>
            </a:endParaRPr>
          </a:p>
        </p:txBody>
      </p:sp>
      <p:sp>
        <p:nvSpPr>
          <p:cNvPr id="26629" name="文本框 26628"/>
          <p:cNvSpPr txBox="1"/>
          <p:nvPr/>
        </p:nvSpPr>
        <p:spPr>
          <a:xfrm>
            <a:off x="6503670" y="2376329"/>
            <a:ext cx="1188244" cy="391160"/>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lvl="0" algn="l">
              <a:spcBef>
                <a:spcPct val="50000"/>
              </a:spcBef>
              <a:buClrTx/>
              <a:buSzTx/>
              <a:buFontTx/>
            </a:pPr>
            <a:r>
              <a:rPr lang="zh-CN" altLang="en-US" sz="1950" b="1" dirty="0">
                <a:solidFill>
                  <a:schemeClr val="bg1"/>
                </a:solidFill>
                <a:latin typeface="微软雅黑" panose="020B0503020204020204" pitchFamily="34" charset="-122"/>
                <a:ea typeface="微软雅黑" panose="020B0503020204020204" pitchFamily="34" charset="-122"/>
                <a:sym typeface="+mn-ea"/>
              </a:rPr>
              <a:t>动静结合</a:t>
            </a:r>
            <a:endParaRPr lang="zh-CN" altLang="en-US" sz="1950" b="1" dirty="0">
              <a:solidFill>
                <a:schemeClr val="bg1"/>
              </a:solidFill>
              <a:latin typeface="微软雅黑" panose="020B0503020204020204" pitchFamily="34" charset="-122"/>
              <a:ea typeface="微软雅黑" panose="020B0503020204020204" pitchFamily="34" charset="-122"/>
              <a:sym typeface="+mn-ea"/>
            </a:endParaRPr>
          </a:p>
        </p:txBody>
      </p:sp>
      <p:sp>
        <p:nvSpPr>
          <p:cNvPr id="26630" name="文本框 26629"/>
          <p:cNvSpPr txBox="1"/>
          <p:nvPr/>
        </p:nvSpPr>
        <p:spPr>
          <a:xfrm>
            <a:off x="6477000" y="1588135"/>
            <a:ext cx="1189435" cy="391160"/>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lvl="0" algn="l">
              <a:spcBef>
                <a:spcPct val="50000"/>
              </a:spcBef>
              <a:buClrTx/>
              <a:buSzTx/>
              <a:buFontTx/>
            </a:pPr>
            <a:r>
              <a:rPr lang="zh-CN" altLang="en-US" sz="1950" b="1" dirty="0">
                <a:solidFill>
                  <a:schemeClr val="bg1"/>
                </a:solidFill>
                <a:latin typeface="微软雅黑" panose="020B0503020204020204" pitchFamily="34" charset="-122"/>
                <a:ea typeface="微软雅黑" panose="020B0503020204020204" pitchFamily="34" charset="-122"/>
                <a:sym typeface="+mn-ea"/>
              </a:rPr>
              <a:t>虚实结合</a:t>
            </a:r>
            <a:endParaRPr lang="zh-CN" altLang="en-US" sz="1950" b="1" dirty="0">
              <a:solidFill>
                <a:schemeClr val="bg1"/>
              </a:solidFill>
              <a:latin typeface="微软雅黑" panose="020B0503020204020204" pitchFamily="34" charset="-122"/>
              <a:ea typeface="微软雅黑" panose="020B0503020204020204" pitchFamily="34" charset="-122"/>
              <a:sym typeface="+mn-ea"/>
            </a:endParaRPr>
          </a:p>
        </p:txBody>
      </p:sp>
      <p:sp>
        <p:nvSpPr>
          <p:cNvPr id="26631" name="文本框 26630"/>
          <p:cNvSpPr txBox="1"/>
          <p:nvPr/>
        </p:nvSpPr>
        <p:spPr>
          <a:xfrm>
            <a:off x="6477000" y="847964"/>
            <a:ext cx="1214438" cy="391160"/>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lvl="0" algn="l">
              <a:spcBef>
                <a:spcPct val="50000"/>
              </a:spcBef>
              <a:buClrTx/>
              <a:buSzTx/>
              <a:buFontTx/>
            </a:pPr>
            <a:r>
              <a:rPr lang="zh-CN" altLang="en-US" sz="1950" b="1" dirty="0">
                <a:solidFill>
                  <a:schemeClr val="bg1"/>
                </a:solidFill>
                <a:latin typeface="微软雅黑" panose="020B0503020204020204" pitchFamily="34" charset="-122"/>
                <a:ea typeface="微软雅黑" panose="020B0503020204020204" pitchFamily="34" charset="-122"/>
                <a:sym typeface="+mn-ea"/>
              </a:rPr>
              <a:t>正侧结合</a:t>
            </a:r>
            <a:endParaRPr lang="zh-CN" altLang="en-US" sz="1950" b="1" dirty="0">
              <a:solidFill>
                <a:schemeClr val="bg1"/>
              </a:solidFill>
              <a:latin typeface="微软雅黑" panose="020B0503020204020204" pitchFamily="34" charset="-122"/>
              <a:ea typeface="微软雅黑" panose="020B0503020204020204" pitchFamily="34" charset="-122"/>
              <a:sym typeface="+mn-ea"/>
            </a:endParaRPr>
          </a:p>
        </p:txBody>
      </p:sp>
      <p:sp>
        <p:nvSpPr>
          <p:cNvPr id="26633" name="文本框 26632"/>
          <p:cNvSpPr txBox="1"/>
          <p:nvPr/>
        </p:nvSpPr>
        <p:spPr>
          <a:xfrm>
            <a:off x="6477000" y="3088005"/>
            <a:ext cx="1162685" cy="391160"/>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lvl="0" algn="l">
              <a:spcBef>
                <a:spcPct val="50000"/>
              </a:spcBef>
              <a:buClrTx/>
              <a:buSzTx/>
              <a:buFontTx/>
            </a:pPr>
            <a:r>
              <a:rPr lang="zh-CN" altLang="en-US" sz="1950" b="1" dirty="0">
                <a:solidFill>
                  <a:schemeClr val="bg1"/>
                </a:solidFill>
                <a:latin typeface="微软雅黑" panose="020B0503020204020204" pitchFamily="34" charset="-122"/>
                <a:ea typeface="微软雅黑" panose="020B0503020204020204" pitchFamily="34" charset="-122"/>
                <a:sym typeface="+mn-ea"/>
              </a:rPr>
              <a:t>白描</a:t>
            </a:r>
            <a:endParaRPr lang="zh-CN" altLang="en-US" sz="1950" b="1" dirty="0">
              <a:solidFill>
                <a:schemeClr val="bg1"/>
              </a:solidFill>
              <a:latin typeface="微软雅黑" panose="020B0503020204020204" pitchFamily="34" charset="-122"/>
              <a:ea typeface="微软雅黑" panose="020B0503020204020204" pitchFamily="34" charset="-122"/>
              <a:sym typeface="+mn-ea"/>
            </a:endParaRPr>
          </a:p>
        </p:txBody>
      </p:sp>
      <p:sp>
        <p:nvSpPr>
          <p:cNvPr id="2" name="文本框 1"/>
          <p:cNvSpPr txBox="1"/>
          <p:nvPr/>
        </p:nvSpPr>
        <p:spPr>
          <a:xfrm>
            <a:off x="524510" y="194310"/>
            <a:ext cx="3549650" cy="460375"/>
          </a:xfrm>
          <a:prstGeom prst="rect">
            <a:avLst/>
          </a:prstGeom>
          <a:noFill/>
        </p:spPr>
        <p:txBody>
          <a:bodyPr wrap="none" rtlCol="0">
            <a:spAutoFit/>
          </a:bodyPr>
          <a:p>
            <a:pPr algn="l">
              <a:spcBef>
                <a:spcPct val="50000"/>
              </a:spcBef>
            </a:pPr>
            <a:r>
              <a:rPr lang="zh-CN" altLang="en-US" sz="2400" b="1" dirty="0">
                <a:sym typeface="+mn-ea"/>
              </a:rPr>
              <a:t>辨析下列句子的描写手法</a:t>
            </a:r>
            <a:endParaRPr lang="zh-CN" altLang="en-US" sz="2400" b="1" dirty="0">
              <a:latin typeface="Arial" panose="020B0604020202020204" pitchFamily="34" charset="0"/>
              <a:ea typeface="宋体" panose="02010600030101010101" pitchFamily="2" charset="-122"/>
            </a:endParaRPr>
          </a:p>
        </p:txBody>
      </p:sp>
      <p:sp>
        <p:nvSpPr>
          <p:cNvPr id="33797" name="文本框 33796"/>
          <p:cNvSpPr txBox="1"/>
          <p:nvPr/>
        </p:nvSpPr>
        <p:spPr>
          <a:xfrm>
            <a:off x="6444615" y="3714750"/>
            <a:ext cx="1268730" cy="391160"/>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lvl="0" algn="l">
              <a:spcBef>
                <a:spcPct val="50000"/>
              </a:spcBef>
              <a:buClrTx/>
              <a:buSzTx/>
              <a:buFontTx/>
            </a:pPr>
            <a:r>
              <a:rPr lang="zh-CN" altLang="en-US" sz="1950" b="1" dirty="0">
                <a:solidFill>
                  <a:schemeClr val="bg1"/>
                </a:solidFill>
                <a:latin typeface="微软雅黑" panose="020B0503020204020204" pitchFamily="34" charset="-122"/>
                <a:ea typeface="微软雅黑" panose="020B0503020204020204" pitchFamily="34" charset="-122"/>
                <a:sym typeface="+mn-ea"/>
              </a:rPr>
              <a:t>白描</a:t>
            </a:r>
            <a:endParaRPr lang="zh-CN" altLang="en-US" sz="1950" b="1" dirty="0">
              <a:solidFill>
                <a:schemeClr val="bg1"/>
              </a:solidFill>
              <a:latin typeface="微软雅黑" panose="020B0503020204020204" pitchFamily="34" charset="-122"/>
              <a:ea typeface="微软雅黑" panose="020B0503020204020204" pitchFamily="34" charset="-122"/>
              <a:sym typeface="+mn-ea"/>
            </a:endParaRPr>
          </a:p>
        </p:txBody>
      </p:sp>
      <p:sp>
        <p:nvSpPr>
          <p:cNvPr id="33799" name="文本框 33798"/>
          <p:cNvSpPr txBox="1"/>
          <p:nvPr/>
        </p:nvSpPr>
        <p:spPr>
          <a:xfrm>
            <a:off x="6444774" y="4362291"/>
            <a:ext cx="1269206" cy="391160"/>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lvl="0" algn="l">
              <a:spcBef>
                <a:spcPct val="50000"/>
              </a:spcBef>
              <a:buClrTx/>
              <a:buSzTx/>
              <a:buFontTx/>
            </a:pPr>
            <a:r>
              <a:rPr lang="zh-CN" altLang="en-US" sz="1950" b="1" dirty="0">
                <a:solidFill>
                  <a:schemeClr val="bg1"/>
                </a:solidFill>
                <a:latin typeface="微软雅黑" panose="020B0503020204020204" pitchFamily="34" charset="-122"/>
                <a:ea typeface="微软雅黑" panose="020B0503020204020204" pitchFamily="34" charset="-122"/>
                <a:sym typeface="+mn-ea"/>
              </a:rPr>
              <a:t>细节描写</a:t>
            </a:r>
            <a:endParaRPr lang="zh-CN" altLang="en-US" sz="1950" b="1" dirty="0">
              <a:solidFill>
                <a:schemeClr val="bg1"/>
              </a:solidFill>
              <a:latin typeface="微软雅黑" panose="020B0503020204020204" pitchFamily="34" charset="-122"/>
              <a:ea typeface="微软雅黑" panose="020B0503020204020204" pitchFamily="34"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6631"/>
                                        </p:tgtEl>
                                        <p:attrNameLst>
                                          <p:attrName>style.visibility</p:attrName>
                                        </p:attrNameLst>
                                      </p:cBhvr>
                                      <p:to>
                                        <p:strVal val="visible"/>
                                      </p:to>
                                    </p:set>
                                    <p:animEffect transition="in" filter="blinds(horizontal)">
                                      <p:cBhvr>
                                        <p:cTn id="7" dur="500"/>
                                        <p:tgtEl>
                                          <p:spTgt spid="2663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6630"/>
                                        </p:tgtEl>
                                        <p:attrNameLst>
                                          <p:attrName>style.visibility</p:attrName>
                                        </p:attrNameLst>
                                      </p:cBhvr>
                                      <p:to>
                                        <p:strVal val="visible"/>
                                      </p:to>
                                    </p:set>
                                    <p:animEffect transition="in" filter="blinds(horizontal)">
                                      <p:cBhvr>
                                        <p:cTn id="12" dur="500"/>
                                        <p:tgtEl>
                                          <p:spTgt spid="2663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6629"/>
                                        </p:tgtEl>
                                        <p:attrNameLst>
                                          <p:attrName>style.visibility</p:attrName>
                                        </p:attrNameLst>
                                      </p:cBhvr>
                                      <p:to>
                                        <p:strVal val="visible"/>
                                      </p:to>
                                    </p:set>
                                    <p:animEffect transition="in" filter="blinds(horizontal)">
                                      <p:cBhvr>
                                        <p:cTn id="17" dur="500"/>
                                        <p:tgtEl>
                                          <p:spTgt spid="2662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6633"/>
                                        </p:tgtEl>
                                        <p:attrNameLst>
                                          <p:attrName>style.visibility</p:attrName>
                                        </p:attrNameLst>
                                      </p:cBhvr>
                                      <p:to>
                                        <p:strVal val="visible"/>
                                      </p:to>
                                    </p:set>
                                    <p:animEffect transition="in" filter="blinds(horizontal)">
                                      <p:cBhvr>
                                        <p:cTn id="22" dur="500"/>
                                        <p:tgtEl>
                                          <p:spTgt spid="2663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3797"/>
                                        </p:tgtEl>
                                        <p:attrNameLst>
                                          <p:attrName>style.visibility</p:attrName>
                                        </p:attrNameLst>
                                      </p:cBhvr>
                                      <p:to>
                                        <p:strVal val="visible"/>
                                      </p:to>
                                    </p:set>
                                    <p:animEffect transition="in" filter="blinds(horizontal)">
                                      <p:cBhvr>
                                        <p:cTn id="27" dur="500"/>
                                        <p:tgtEl>
                                          <p:spTgt spid="33797"/>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3799"/>
                                        </p:tgtEl>
                                        <p:attrNameLst>
                                          <p:attrName>style.visibility</p:attrName>
                                        </p:attrNameLst>
                                      </p:cBhvr>
                                      <p:to>
                                        <p:strVal val="visible"/>
                                      </p:to>
                                    </p:set>
                                    <p:animEffect transition="in" filter="blinds(horizontal)">
                                      <p:cBhvr>
                                        <p:cTn id="32" dur="500"/>
                                        <p:tgtEl>
                                          <p:spTgt spid="337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9" grpId="0" bldLvl="0" animBg="1"/>
      <p:bldP spid="26630" grpId="0" bldLvl="0" animBg="1"/>
      <p:bldP spid="26631" grpId="0" bldLvl="0" animBg="1"/>
      <p:bldP spid="26633" grpId="0" bldLvl="0" animBg="1"/>
      <p:bldP spid="33797" grpId="0" bldLvl="0" animBg="1"/>
      <p:bldP spid="33799" grpId="0" bldLvl="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文本框 24579"/>
          <p:cNvSpPr txBox="1"/>
          <p:nvPr/>
        </p:nvSpPr>
        <p:spPr>
          <a:xfrm>
            <a:off x="1385888" y="681038"/>
            <a:ext cx="6480572" cy="769620"/>
          </a:xfrm>
          <a:prstGeom prst="rect">
            <a:avLst/>
          </a:prstGeom>
          <a:noFill/>
          <a:ln w="9525">
            <a:noFill/>
          </a:ln>
        </p:spPr>
        <p:txBody>
          <a:bodyPr anchor="t">
            <a:spAutoFit/>
          </a:bodyPr>
          <a:p>
            <a:pPr algn="ctr">
              <a:lnSpc>
                <a:spcPct val="80000"/>
              </a:lnSpc>
              <a:spcBef>
                <a:spcPct val="50000"/>
              </a:spcBef>
            </a:pPr>
            <a:r>
              <a:rPr lang="zh-CN" altLang="en-US" sz="2100" b="1" dirty="0">
                <a:latin typeface="Arial" panose="020B0604020202020204" pitchFamily="34" charset="0"/>
                <a:ea typeface="宋体" panose="02010600030101010101" pitchFamily="2" charset="-122"/>
              </a:rPr>
              <a:t>鸟鸣涧    王维</a:t>
            </a:r>
            <a:endParaRPr lang="zh-CN" altLang="en-US" sz="2100" b="1" dirty="0">
              <a:latin typeface="Arial" panose="020B0604020202020204" pitchFamily="34" charset="0"/>
              <a:ea typeface="宋体" panose="02010600030101010101" pitchFamily="2" charset="-122"/>
            </a:endParaRPr>
          </a:p>
          <a:p>
            <a:pPr algn="ctr">
              <a:lnSpc>
                <a:spcPct val="80000"/>
              </a:lnSpc>
              <a:spcBef>
                <a:spcPct val="50000"/>
              </a:spcBef>
            </a:pPr>
            <a:r>
              <a:rPr lang="zh-CN" altLang="en-US" sz="2100" b="1" dirty="0">
                <a:latin typeface="Arial" panose="020B0604020202020204" pitchFamily="34" charset="0"/>
                <a:ea typeface="宋体" panose="02010600030101010101" pitchFamily="2" charset="-122"/>
              </a:rPr>
              <a:t>人闲桂花落，夜静春山空。月出惊山鸟，时鸣春涧中。 </a:t>
            </a:r>
            <a:endParaRPr lang="zh-CN" altLang="en-US" sz="2100" b="1" dirty="0">
              <a:latin typeface="Arial" panose="020B0604020202020204" pitchFamily="34" charset="0"/>
              <a:ea typeface="宋体" panose="02010600030101010101" pitchFamily="2" charset="-122"/>
            </a:endParaRPr>
          </a:p>
        </p:txBody>
      </p:sp>
      <p:sp>
        <p:nvSpPr>
          <p:cNvPr id="24581" name="文本框 24580"/>
          <p:cNvSpPr txBox="1"/>
          <p:nvPr/>
        </p:nvSpPr>
        <p:spPr>
          <a:xfrm>
            <a:off x="1022350" y="1576070"/>
            <a:ext cx="6791325" cy="691515"/>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a:spcBef>
                <a:spcPct val="50000"/>
              </a:spcBef>
            </a:pPr>
            <a:r>
              <a:rPr lang="zh-CN" altLang="en-US" sz="1950" b="1" dirty="0">
                <a:solidFill>
                  <a:schemeClr val="bg1"/>
                </a:solidFill>
                <a:latin typeface="微软雅黑" panose="020B0503020204020204" pitchFamily="34" charset="-122"/>
                <a:ea typeface="微软雅黑" panose="020B0503020204020204" pitchFamily="34" charset="-122"/>
              </a:rPr>
              <a:t>诗中写到了花落、月出、鸟鸣，</a:t>
            </a:r>
            <a:r>
              <a:rPr lang="zh-CN" altLang="en-US" sz="1950" b="1" dirty="0">
                <a:solidFill>
                  <a:schemeClr val="tx1"/>
                </a:solidFill>
                <a:latin typeface="微软雅黑" panose="020B0503020204020204" pitchFamily="34" charset="-122"/>
                <a:ea typeface="微软雅黑" panose="020B0503020204020204" pitchFamily="34" charset="-122"/>
              </a:rPr>
              <a:t>以动衬静</a:t>
            </a:r>
            <a:r>
              <a:rPr lang="zh-CN" altLang="en-US" sz="1950" b="1" dirty="0">
                <a:solidFill>
                  <a:schemeClr val="bg1"/>
                </a:solidFill>
                <a:latin typeface="微软雅黑" panose="020B0503020204020204" pitchFamily="34" charset="-122"/>
                <a:ea typeface="微软雅黑" panose="020B0503020204020204" pitchFamily="34" charset="-122"/>
              </a:rPr>
              <a:t>，既突出了春涧的寂静，又使画面显得富有生机而不枯寂。 </a:t>
            </a:r>
            <a:endParaRPr lang="zh-CN" altLang="en-US" sz="1950" b="1" dirty="0">
              <a:solidFill>
                <a:schemeClr val="bg1"/>
              </a:solidFill>
              <a:latin typeface="微软雅黑" panose="020B0503020204020204" pitchFamily="34" charset="-122"/>
              <a:ea typeface="微软雅黑" panose="020B0503020204020204" pitchFamily="34" charset="-122"/>
            </a:endParaRPr>
          </a:p>
        </p:txBody>
      </p:sp>
      <p:sp>
        <p:nvSpPr>
          <p:cNvPr id="14339" name="文本框 24581"/>
          <p:cNvSpPr txBox="1"/>
          <p:nvPr/>
        </p:nvSpPr>
        <p:spPr>
          <a:xfrm>
            <a:off x="1439466" y="2477691"/>
            <a:ext cx="6561534" cy="769620"/>
          </a:xfrm>
          <a:prstGeom prst="rect">
            <a:avLst/>
          </a:prstGeom>
          <a:noFill/>
          <a:ln w="9525">
            <a:noFill/>
          </a:ln>
        </p:spPr>
        <p:txBody>
          <a:bodyPr anchor="t">
            <a:spAutoFit/>
          </a:bodyPr>
          <a:p>
            <a:pPr algn="ctr">
              <a:lnSpc>
                <a:spcPct val="80000"/>
              </a:lnSpc>
              <a:spcBef>
                <a:spcPct val="50000"/>
              </a:spcBef>
            </a:pPr>
            <a:r>
              <a:rPr lang="zh-CN" altLang="en-US" sz="2100" b="1" dirty="0">
                <a:latin typeface="Arial" panose="020B0604020202020204" pitchFamily="34" charset="0"/>
                <a:ea typeface="宋体" panose="02010600030101010101" pitchFamily="2" charset="-122"/>
              </a:rPr>
              <a:t>陶  者  梅尧臣</a:t>
            </a:r>
            <a:endParaRPr lang="zh-CN" altLang="en-US" sz="2100" b="1" dirty="0">
              <a:latin typeface="Arial" panose="020B0604020202020204" pitchFamily="34" charset="0"/>
              <a:ea typeface="宋体" panose="02010600030101010101" pitchFamily="2" charset="-122"/>
            </a:endParaRPr>
          </a:p>
          <a:p>
            <a:pPr algn="ctr">
              <a:lnSpc>
                <a:spcPct val="80000"/>
              </a:lnSpc>
              <a:spcBef>
                <a:spcPct val="50000"/>
              </a:spcBef>
            </a:pPr>
            <a:r>
              <a:rPr lang="zh-CN" altLang="en-US" sz="2100" b="1" dirty="0">
                <a:latin typeface="Arial" panose="020B0604020202020204" pitchFamily="34" charset="0"/>
                <a:ea typeface="宋体" panose="02010600030101010101" pitchFamily="2" charset="-122"/>
              </a:rPr>
              <a:t>陶尽门前土，屋上无片瓦。十指不沾泥，鳞鳞居大厦。 </a:t>
            </a:r>
            <a:endParaRPr lang="zh-CN" altLang="en-US" sz="2100" b="1" dirty="0">
              <a:latin typeface="Arial" panose="020B0604020202020204" pitchFamily="34" charset="0"/>
              <a:ea typeface="宋体" panose="02010600030101010101" pitchFamily="2" charset="-122"/>
            </a:endParaRPr>
          </a:p>
        </p:txBody>
      </p:sp>
      <p:sp>
        <p:nvSpPr>
          <p:cNvPr id="24583" name="文本框 24582"/>
          <p:cNvSpPr txBox="1"/>
          <p:nvPr/>
        </p:nvSpPr>
        <p:spPr>
          <a:xfrm>
            <a:off x="1115060" y="3493135"/>
            <a:ext cx="6697980" cy="1060450"/>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a:spcBef>
                <a:spcPct val="50000"/>
              </a:spcBef>
            </a:pPr>
            <a:r>
              <a:rPr lang="zh-CN" altLang="en-US" sz="2100" b="1" dirty="0">
                <a:solidFill>
                  <a:schemeClr val="bg1"/>
                </a:solidFill>
                <a:latin typeface="微软雅黑" panose="020B0503020204020204" pitchFamily="34" charset="-122"/>
                <a:ea typeface="微软雅黑" panose="020B0503020204020204" pitchFamily="34" charset="-122"/>
              </a:rPr>
              <a:t>全诗通过陶者和富家的强烈鲜明的</a:t>
            </a:r>
            <a:r>
              <a:rPr lang="zh-CN" altLang="en-US" sz="2100" b="1" dirty="0">
                <a:solidFill>
                  <a:schemeClr val="tx1"/>
                </a:solidFill>
                <a:latin typeface="微软雅黑" panose="020B0503020204020204" pitchFamily="34" charset="-122"/>
                <a:ea typeface="微软雅黑" panose="020B0503020204020204" pitchFamily="34" charset="-122"/>
              </a:rPr>
              <a:t>对比</a:t>
            </a:r>
            <a:r>
              <a:rPr lang="zh-CN" altLang="en-US" sz="2100" b="1" dirty="0">
                <a:solidFill>
                  <a:schemeClr val="bg1"/>
                </a:solidFill>
                <a:latin typeface="微软雅黑" panose="020B0503020204020204" pitchFamily="34" charset="-122"/>
                <a:ea typeface="微软雅黑" panose="020B0503020204020204" pitchFamily="34" charset="-122"/>
              </a:rPr>
              <a:t>，深刻地揭露了封建社会制度的不合理，表达了诗人对劳苦人民的深切同情。 </a:t>
            </a:r>
            <a:endParaRPr lang="zh-CN" altLang="en-US" sz="2100" b="1" dirty="0">
              <a:solidFill>
                <a:schemeClr val="bg1"/>
              </a:solidFill>
              <a:latin typeface="微软雅黑" panose="020B0503020204020204" pitchFamily="34" charset="-122"/>
              <a:ea typeface="微软雅黑" panose="020B0503020204020204" pitchFamily="34" charset="-122"/>
            </a:endParaRPr>
          </a:p>
        </p:txBody>
      </p:sp>
      <p:sp>
        <p:nvSpPr>
          <p:cNvPr id="14341" name="文本框 24583"/>
          <p:cNvSpPr txBox="1"/>
          <p:nvPr/>
        </p:nvSpPr>
        <p:spPr>
          <a:xfrm>
            <a:off x="214551" y="173831"/>
            <a:ext cx="5994797" cy="349250"/>
          </a:xfrm>
          <a:prstGeom prst="rect">
            <a:avLst/>
          </a:prstGeom>
          <a:noFill/>
          <a:ln w="9525">
            <a:noFill/>
          </a:ln>
        </p:spPr>
        <p:txBody>
          <a:bodyPr anchor="t">
            <a:spAutoFit/>
          </a:bodyPr>
          <a:p>
            <a:pPr>
              <a:lnSpc>
                <a:spcPct val="80000"/>
              </a:lnSpc>
              <a:spcBef>
                <a:spcPct val="50000"/>
              </a:spcBef>
            </a:pPr>
            <a:r>
              <a:rPr lang="zh-CN" altLang="en-US" sz="2100" b="1" dirty="0">
                <a:latin typeface="Arial" panose="020B0604020202020204" pitchFamily="34" charset="0"/>
                <a:ea typeface="宋体" panose="02010600030101010101" pitchFamily="2" charset="-122"/>
              </a:rPr>
              <a:t>说出下列句子的描写手法及作用</a:t>
            </a:r>
            <a:endParaRPr lang="zh-CN" altLang="en-US" sz="2100" b="1" dirty="0">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581"/>
                                        </p:tgtEl>
                                        <p:attrNameLst>
                                          <p:attrName>style.visibility</p:attrName>
                                        </p:attrNameLst>
                                      </p:cBhvr>
                                      <p:to>
                                        <p:strVal val="visible"/>
                                      </p:to>
                                    </p:set>
                                    <p:animEffect transition="in" filter="blinds(horizontal)">
                                      <p:cBhvr>
                                        <p:cTn id="7" dur="500"/>
                                        <p:tgtEl>
                                          <p:spTgt spid="2458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4583"/>
                                        </p:tgtEl>
                                        <p:attrNameLst>
                                          <p:attrName>style.visibility</p:attrName>
                                        </p:attrNameLst>
                                      </p:cBhvr>
                                      <p:to>
                                        <p:strVal val="visible"/>
                                      </p:to>
                                    </p:set>
                                    <p:animEffect transition="in" filter="blinds(horizontal)">
                                      <p:cBhvr>
                                        <p:cTn id="12" dur="500"/>
                                        <p:tgtEl>
                                          <p:spTgt spid="245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1" grpId="0" bldLvl="0" animBg="1"/>
      <p:bldP spid="24583" grpId="0"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Box 3"/>
          <p:cNvSpPr txBox="1"/>
          <p:nvPr/>
        </p:nvSpPr>
        <p:spPr>
          <a:xfrm>
            <a:off x="271463" y="428625"/>
            <a:ext cx="800100" cy="4400550"/>
          </a:xfrm>
          <a:prstGeom prst="rect">
            <a:avLst/>
          </a:prstGeom>
          <a:noFill/>
          <a:ln>
            <a:solidFill>
              <a:srgbClr val="FF0000"/>
            </a:solidFill>
          </a:ln>
        </p:spPr>
        <p:txBody>
          <a:bodyPr vert="eaVert">
            <a:spAutoFit/>
          </a:bodyPr>
          <a:lstStyle/>
          <a:p>
            <a:pPr marR="0" algn="ctr" defTabSz="914400" fontAlgn="auto">
              <a:spcBef>
                <a:spcPts val="0"/>
              </a:spcBef>
              <a:spcAft>
                <a:spcPts val="0"/>
              </a:spcAft>
              <a:buClrTx/>
              <a:buSzTx/>
              <a:buFontTx/>
              <a:defRPr/>
            </a:pPr>
            <a:r>
              <a:rPr kumimoji="0" lang="en-US" altLang="zh-CN" sz="4000" kern="1200" cap="none" spc="0" normalizeH="0" baseline="0" noProof="0" dirty="0">
                <a:solidFill>
                  <a:srgbClr val="0000CC"/>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4000" kern="1200" cap="none" spc="0" normalizeH="0" baseline="0" noProof="0" dirty="0">
                <a:solidFill>
                  <a:srgbClr val="0000CC"/>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一</a:t>
            </a:r>
            <a:r>
              <a:rPr kumimoji="0" lang="en-US" altLang="zh-CN" sz="4000" kern="1200" cap="none" spc="0" normalizeH="0" baseline="0" noProof="0" dirty="0">
                <a:solidFill>
                  <a:srgbClr val="0000CC"/>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en-US" altLang="zh-CN" sz="1600" kern="1200" cap="none" spc="0" normalizeH="0" baseline="0" noProof="0" dirty="0">
                <a:solidFill>
                  <a:srgbClr val="0000CC"/>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 </a:t>
            </a:r>
            <a:r>
              <a:rPr kumimoji="0" lang="zh-CN" altLang="en-US" sz="4000" b="1" kern="1200" cap="none" spc="0" normalizeH="0" baseline="0" noProof="0" dirty="0">
                <a:solidFill>
                  <a:srgbClr val="0000CC"/>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修辞方法</a:t>
            </a:r>
            <a:endParaRPr kumimoji="0" lang="zh-CN" altLang="en-US" sz="4000" b="1" kern="1200" cap="none" spc="0" normalizeH="0" baseline="0" noProof="0" dirty="0">
              <a:solidFill>
                <a:srgbClr val="0000CC"/>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
        <p:nvSpPr>
          <p:cNvPr id="5" name="TextBox 4"/>
          <p:cNvSpPr txBox="1"/>
          <p:nvPr/>
        </p:nvSpPr>
        <p:spPr>
          <a:xfrm>
            <a:off x="1420813" y="142875"/>
            <a:ext cx="857250" cy="354013"/>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比喻</a:t>
            </a:r>
            <a:endPar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7" name="TextBox 6"/>
          <p:cNvSpPr txBox="1"/>
          <p:nvPr/>
        </p:nvSpPr>
        <p:spPr>
          <a:xfrm>
            <a:off x="1420813" y="514350"/>
            <a:ext cx="857250" cy="354013"/>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比拟</a:t>
            </a:r>
            <a:endPar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9" name="TextBox 8"/>
          <p:cNvSpPr txBox="1"/>
          <p:nvPr/>
        </p:nvSpPr>
        <p:spPr>
          <a:xfrm>
            <a:off x="1420813" y="887413"/>
            <a:ext cx="857250" cy="354013"/>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借代</a:t>
            </a:r>
            <a:endPar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1" name="TextBox 10"/>
          <p:cNvSpPr txBox="1"/>
          <p:nvPr/>
        </p:nvSpPr>
        <p:spPr>
          <a:xfrm>
            <a:off x="1420813" y="1258888"/>
            <a:ext cx="857250" cy="354013"/>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夸张</a:t>
            </a:r>
            <a:endPar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3" name="TextBox 12"/>
          <p:cNvSpPr txBox="1"/>
          <p:nvPr/>
        </p:nvSpPr>
        <p:spPr>
          <a:xfrm>
            <a:off x="1420813" y="1631950"/>
            <a:ext cx="857250" cy="354013"/>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对偶</a:t>
            </a:r>
            <a:endPar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5" name="TextBox 14"/>
          <p:cNvSpPr txBox="1"/>
          <p:nvPr/>
        </p:nvSpPr>
        <p:spPr>
          <a:xfrm>
            <a:off x="1420813" y="2014538"/>
            <a:ext cx="857250" cy="354013"/>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排比</a:t>
            </a:r>
            <a:endPar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7" name="TextBox 16"/>
          <p:cNvSpPr txBox="1"/>
          <p:nvPr/>
        </p:nvSpPr>
        <p:spPr>
          <a:xfrm>
            <a:off x="1420813" y="2398713"/>
            <a:ext cx="857250" cy="354013"/>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反复</a:t>
            </a:r>
            <a:endPar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9" name="TextBox 18"/>
          <p:cNvSpPr txBox="1"/>
          <p:nvPr/>
        </p:nvSpPr>
        <p:spPr>
          <a:xfrm>
            <a:off x="1420813" y="2781300"/>
            <a:ext cx="857250" cy="354013"/>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设问</a:t>
            </a:r>
            <a:endPar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1" name="TextBox 20"/>
          <p:cNvSpPr txBox="1"/>
          <p:nvPr/>
        </p:nvSpPr>
        <p:spPr>
          <a:xfrm>
            <a:off x="1420813" y="3157538"/>
            <a:ext cx="857250" cy="354013"/>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反问</a:t>
            </a:r>
            <a:endPar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3" name="TextBox 22"/>
          <p:cNvSpPr txBox="1"/>
          <p:nvPr/>
        </p:nvSpPr>
        <p:spPr>
          <a:xfrm>
            <a:off x="1420813" y="3552825"/>
            <a:ext cx="857250" cy="354013"/>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用典</a:t>
            </a:r>
            <a:endPar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5" name="TextBox 24"/>
          <p:cNvSpPr txBox="1"/>
          <p:nvPr/>
        </p:nvSpPr>
        <p:spPr>
          <a:xfrm>
            <a:off x="1420813" y="3921125"/>
            <a:ext cx="857250" cy="354013"/>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双关</a:t>
            </a:r>
            <a:endPar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6" name="TextBox 25"/>
          <p:cNvSpPr txBox="1"/>
          <p:nvPr/>
        </p:nvSpPr>
        <p:spPr>
          <a:xfrm>
            <a:off x="1420813" y="4297363"/>
            <a:ext cx="865188" cy="354013"/>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对比</a:t>
            </a:r>
            <a:endPar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7" name="TextBox 26"/>
          <p:cNvSpPr txBox="1"/>
          <p:nvPr/>
        </p:nvSpPr>
        <p:spPr>
          <a:xfrm>
            <a:off x="1420813" y="4668838"/>
            <a:ext cx="857250" cy="354013"/>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反语</a:t>
            </a:r>
            <a:endParaRPr kumimoji="0" lang="zh-CN" altLang="en-US" sz="1700"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8" name="左大括号 27"/>
          <p:cNvSpPr/>
          <p:nvPr/>
        </p:nvSpPr>
        <p:spPr>
          <a:xfrm>
            <a:off x="1143000" y="285750"/>
            <a:ext cx="117475" cy="4572000"/>
          </a:xfrm>
          <a:prstGeom prst="leftBrace">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文本框 27652"/>
          <p:cNvSpPr txBox="1"/>
          <p:nvPr/>
        </p:nvSpPr>
        <p:spPr>
          <a:xfrm>
            <a:off x="229791" y="141923"/>
            <a:ext cx="5994797" cy="349250"/>
          </a:xfrm>
          <a:prstGeom prst="rect">
            <a:avLst/>
          </a:prstGeom>
          <a:noFill/>
          <a:ln w="9525">
            <a:noFill/>
          </a:ln>
        </p:spPr>
        <p:txBody>
          <a:bodyPr anchor="t">
            <a:spAutoFit/>
          </a:bodyPr>
          <a:p>
            <a:pPr>
              <a:lnSpc>
                <a:spcPct val="80000"/>
              </a:lnSpc>
              <a:spcBef>
                <a:spcPct val="50000"/>
              </a:spcBef>
            </a:pPr>
            <a:r>
              <a:rPr lang="zh-CN" altLang="en-US" sz="2100" b="1" dirty="0">
                <a:latin typeface="Arial" panose="020B0604020202020204" pitchFamily="34" charset="0"/>
                <a:ea typeface="宋体" panose="02010600030101010101" pitchFamily="2" charset="-122"/>
              </a:rPr>
              <a:t>说出下列句子的描写手法及作用</a:t>
            </a:r>
            <a:endParaRPr lang="zh-CN" altLang="en-US" sz="2100" b="1" dirty="0">
              <a:latin typeface="Arial" panose="020B0604020202020204" pitchFamily="34" charset="0"/>
              <a:ea typeface="宋体" panose="02010600030101010101" pitchFamily="2" charset="-122"/>
            </a:endParaRPr>
          </a:p>
        </p:txBody>
      </p:sp>
      <p:sp>
        <p:nvSpPr>
          <p:cNvPr id="15364" name="文本框 27654"/>
          <p:cNvSpPr txBox="1"/>
          <p:nvPr/>
        </p:nvSpPr>
        <p:spPr>
          <a:xfrm>
            <a:off x="2227898" y="684927"/>
            <a:ext cx="4427935" cy="1028065"/>
          </a:xfrm>
          <a:prstGeom prst="rect">
            <a:avLst/>
          </a:prstGeom>
          <a:noFill/>
          <a:ln w="9525">
            <a:noFill/>
          </a:ln>
        </p:spPr>
        <p:txBody>
          <a:bodyPr anchor="t">
            <a:spAutoFit/>
          </a:bodyPr>
          <a:p>
            <a:pPr algn="ctr">
              <a:lnSpc>
                <a:spcPct val="80000"/>
              </a:lnSpc>
              <a:spcBef>
                <a:spcPct val="50000"/>
              </a:spcBef>
            </a:pPr>
            <a:r>
              <a:rPr lang="zh-CN" altLang="en-US" sz="2100" b="1" dirty="0">
                <a:latin typeface="Arial" panose="020B0604020202020204" pitchFamily="34" charset="0"/>
                <a:ea typeface="宋体" panose="02010600030101010101" pitchFamily="2" charset="-122"/>
              </a:rPr>
              <a:t>兰溪棹歌 </a:t>
            </a:r>
            <a:r>
              <a:rPr lang="en-US" altLang="zh-CN" sz="2100" b="1" dirty="0">
                <a:latin typeface="Arial" panose="020B0604020202020204" pitchFamily="34" charset="0"/>
                <a:ea typeface="宋体" panose="02010600030101010101" pitchFamily="2" charset="-122"/>
              </a:rPr>
              <a:t>(</a:t>
            </a:r>
            <a:r>
              <a:rPr lang="zh-CN" altLang="en-US" sz="2100" b="1" dirty="0">
                <a:latin typeface="Arial" panose="020B0604020202020204" pitchFamily="34" charset="0"/>
                <a:ea typeface="宋体" panose="02010600030101010101" pitchFamily="2" charset="-122"/>
              </a:rPr>
              <a:t>唐</a:t>
            </a:r>
            <a:r>
              <a:rPr lang="en-US" altLang="zh-CN" sz="2100" b="1" dirty="0">
                <a:latin typeface="Arial" panose="020B0604020202020204" pitchFamily="34" charset="0"/>
                <a:ea typeface="宋体" panose="02010600030101010101" pitchFamily="2" charset="-122"/>
              </a:rPr>
              <a:t>)</a:t>
            </a:r>
            <a:r>
              <a:rPr lang="zh-CN" altLang="en-US" sz="2100" b="1" dirty="0">
                <a:latin typeface="Arial" panose="020B0604020202020204" pitchFamily="34" charset="0"/>
                <a:ea typeface="宋体" panose="02010600030101010101" pitchFamily="2" charset="-122"/>
              </a:rPr>
              <a:t>戴叔伦 </a:t>
            </a:r>
            <a:endParaRPr lang="zh-CN" altLang="en-US" sz="2100" b="1" dirty="0">
              <a:latin typeface="Arial" panose="020B0604020202020204" pitchFamily="34" charset="0"/>
              <a:ea typeface="宋体" panose="02010600030101010101" pitchFamily="2" charset="-122"/>
            </a:endParaRPr>
          </a:p>
          <a:p>
            <a:pPr algn="ctr">
              <a:lnSpc>
                <a:spcPct val="80000"/>
              </a:lnSpc>
              <a:spcBef>
                <a:spcPct val="50000"/>
              </a:spcBef>
            </a:pPr>
            <a:r>
              <a:rPr lang="zh-CN" altLang="en-US" sz="2100" b="1" dirty="0">
                <a:latin typeface="Arial" panose="020B0604020202020204" pitchFamily="34" charset="0"/>
                <a:ea typeface="宋体" panose="02010600030101010101" pitchFamily="2" charset="-122"/>
              </a:rPr>
              <a:t>凉月如眉挂柳湾，越中山色镜中看。兰溪三日桃花雨，半夜鲤鱼来上滩。 </a:t>
            </a:r>
            <a:endParaRPr lang="zh-CN" altLang="en-US" sz="2100" b="1" dirty="0">
              <a:latin typeface="Arial" panose="020B0604020202020204" pitchFamily="34" charset="0"/>
              <a:ea typeface="宋体" panose="02010600030101010101" pitchFamily="2" charset="-122"/>
            </a:endParaRPr>
          </a:p>
        </p:txBody>
      </p:sp>
      <p:sp>
        <p:nvSpPr>
          <p:cNvPr id="27656" name="文本框 27655"/>
          <p:cNvSpPr txBox="1"/>
          <p:nvPr/>
        </p:nvSpPr>
        <p:spPr>
          <a:xfrm>
            <a:off x="1104265" y="2425065"/>
            <a:ext cx="7043420" cy="1060450"/>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a:spcBef>
                <a:spcPct val="50000"/>
              </a:spcBef>
            </a:pPr>
            <a:r>
              <a:rPr lang="zh-CN" altLang="en-US" sz="2100" b="1" dirty="0">
                <a:solidFill>
                  <a:schemeClr val="bg1"/>
                </a:solidFill>
                <a:latin typeface="Calibri" panose="020F0502020204030204" pitchFamily="34" charset="0"/>
                <a:ea typeface="微软雅黑" panose="020B0503020204020204" pitchFamily="34" charset="-122"/>
                <a:sym typeface="+mn-ea"/>
              </a:rPr>
              <a:t>①</a:t>
            </a:r>
            <a:r>
              <a:rPr lang="zh-CN" altLang="en-US" sz="2100" b="1" dirty="0">
                <a:solidFill>
                  <a:schemeClr val="tx1"/>
                </a:solidFill>
                <a:latin typeface="微软雅黑" panose="020B0503020204020204" pitchFamily="34" charset="-122"/>
                <a:ea typeface="微软雅黑" panose="020B0503020204020204" pitchFamily="34" charset="-122"/>
                <a:sym typeface="+mn-ea"/>
              </a:rPr>
              <a:t>动静结合</a:t>
            </a:r>
            <a:r>
              <a:rPr lang="zh-CN" altLang="en-US" sz="2100" b="1" dirty="0">
                <a:solidFill>
                  <a:schemeClr val="bg1"/>
                </a:solidFill>
                <a:latin typeface="微软雅黑" panose="020B0503020204020204" pitchFamily="34" charset="-122"/>
                <a:ea typeface="微软雅黑" panose="020B0503020204020204" pitchFamily="34" charset="-122"/>
                <a:sym typeface="+mn-ea"/>
              </a:rPr>
              <a:t>。</a:t>
            </a:r>
            <a:r>
              <a:rPr lang="zh-CN" altLang="en-US" sz="2100" b="1" dirty="0">
                <a:solidFill>
                  <a:schemeClr val="bg1"/>
                </a:solidFill>
                <a:latin typeface="Calibri" panose="020F0502020204030204" pitchFamily="34" charset="0"/>
                <a:ea typeface="微软雅黑" panose="020B0503020204020204" pitchFamily="34" charset="-122"/>
                <a:sym typeface="+mn-ea"/>
              </a:rPr>
              <a:t>②</a:t>
            </a:r>
            <a:r>
              <a:rPr lang="zh-CN" altLang="en-US" sz="2100" b="1" dirty="0">
                <a:solidFill>
                  <a:schemeClr val="bg1"/>
                </a:solidFill>
                <a:latin typeface="微软雅黑" panose="020B0503020204020204" pitchFamily="34" charset="-122"/>
                <a:ea typeface="微软雅黑" panose="020B0503020204020204" pitchFamily="34" charset="-122"/>
              </a:rPr>
              <a:t>诗中前两句写了山水的明丽动人和月色的清爽皎沽，是静景；后两句写了鱼涌溪头浅滩的调皮，是动景。</a:t>
            </a:r>
            <a:r>
              <a:rPr lang="zh-CN" altLang="en-US" sz="2100" b="1" dirty="0">
                <a:solidFill>
                  <a:schemeClr val="bg1"/>
                </a:solidFill>
                <a:latin typeface="Calibri" panose="020F0502020204030204" pitchFamily="34" charset="0"/>
                <a:ea typeface="微软雅黑" panose="020B0503020204020204" pitchFamily="34" charset="-122"/>
              </a:rPr>
              <a:t>③</a:t>
            </a:r>
            <a:r>
              <a:rPr lang="zh-CN" altLang="en-US" sz="2100" b="1" dirty="0">
                <a:solidFill>
                  <a:schemeClr val="bg1"/>
                </a:solidFill>
                <a:latin typeface="微软雅黑" panose="020B0503020204020204" pitchFamily="34" charset="-122"/>
                <a:ea typeface="微软雅黑" panose="020B0503020204020204" pitchFamily="34" charset="-122"/>
              </a:rPr>
              <a:t>写出了兰溪山水的美好和蓬勃生机。</a:t>
            </a:r>
            <a:r>
              <a:rPr lang="zh-CN" altLang="en-US" sz="2100" b="1" dirty="0">
                <a:solidFill>
                  <a:schemeClr val="bg1"/>
                </a:solidFill>
                <a:latin typeface="Arial" panose="020B0604020202020204" pitchFamily="34" charset="0"/>
                <a:ea typeface="宋体" panose="02010600030101010101" pitchFamily="2" charset="-122"/>
              </a:rPr>
              <a:t> </a:t>
            </a:r>
            <a:endParaRPr lang="zh-CN" altLang="en-US" sz="2100" b="1" dirty="0">
              <a:solidFill>
                <a:schemeClr val="bg1"/>
              </a:solidFill>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7656"/>
                                        </p:tgtEl>
                                        <p:attrNameLst>
                                          <p:attrName>style.visibility</p:attrName>
                                        </p:attrNameLst>
                                      </p:cBhvr>
                                      <p:to>
                                        <p:strVal val="visible"/>
                                      </p:to>
                                    </p:set>
                                    <p:animEffect transition="in" filter="blinds(horizontal)">
                                      <p:cBhvr>
                                        <p:cTn id="7" dur="500"/>
                                        <p:tgtEl>
                                          <p:spTgt spid="276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6" grpId="0" bldLvl="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文本框 29699"/>
          <p:cNvSpPr txBox="1"/>
          <p:nvPr/>
        </p:nvSpPr>
        <p:spPr>
          <a:xfrm>
            <a:off x="1494235" y="844154"/>
            <a:ext cx="6210300" cy="1028065"/>
          </a:xfrm>
          <a:prstGeom prst="rect">
            <a:avLst/>
          </a:prstGeom>
          <a:noFill/>
          <a:ln w="9525">
            <a:noFill/>
          </a:ln>
        </p:spPr>
        <p:txBody>
          <a:bodyPr anchor="t">
            <a:spAutoFit/>
          </a:bodyPr>
          <a:p>
            <a:pPr algn="ctr">
              <a:lnSpc>
                <a:spcPct val="80000"/>
              </a:lnSpc>
              <a:spcBef>
                <a:spcPct val="50000"/>
              </a:spcBef>
            </a:pPr>
            <a:r>
              <a:rPr lang="zh-CN" altLang="en-US" sz="2100" b="1" dirty="0">
                <a:latin typeface="Arial" panose="020B0604020202020204" pitchFamily="34" charset="0"/>
                <a:ea typeface="宋体" panose="02010600030101010101" pitchFamily="2" charset="-122"/>
              </a:rPr>
              <a:t>望江南 李煜</a:t>
            </a:r>
            <a:endParaRPr lang="zh-CN" altLang="en-US" sz="2100" b="1" dirty="0">
              <a:latin typeface="Arial" panose="020B0604020202020204" pitchFamily="34" charset="0"/>
              <a:ea typeface="宋体" panose="02010600030101010101" pitchFamily="2" charset="-122"/>
            </a:endParaRPr>
          </a:p>
          <a:p>
            <a:pPr>
              <a:lnSpc>
                <a:spcPct val="80000"/>
              </a:lnSpc>
              <a:spcBef>
                <a:spcPct val="50000"/>
              </a:spcBef>
            </a:pPr>
            <a:r>
              <a:rPr lang="zh-CN" altLang="en-US" sz="2100" b="1" dirty="0">
                <a:latin typeface="Arial" panose="020B0604020202020204" pitchFamily="34" charset="0"/>
                <a:ea typeface="宋体" panose="02010600030101010101" pitchFamily="2" charset="-122"/>
              </a:rPr>
              <a:t>多少恨，昨夜梦魂中。还似旧时游上苑，车如流水马如龙。花月正春风。 </a:t>
            </a:r>
            <a:endParaRPr lang="zh-CN" altLang="en-US" sz="2100" b="1" dirty="0">
              <a:latin typeface="Arial" panose="020B0604020202020204" pitchFamily="34" charset="0"/>
              <a:ea typeface="宋体" panose="02010600030101010101" pitchFamily="2" charset="-122"/>
            </a:endParaRPr>
          </a:p>
        </p:txBody>
      </p:sp>
      <p:sp>
        <p:nvSpPr>
          <p:cNvPr id="16386" name="文本框 29700"/>
          <p:cNvSpPr txBox="1"/>
          <p:nvPr/>
        </p:nvSpPr>
        <p:spPr>
          <a:xfrm>
            <a:off x="191691" y="96917"/>
            <a:ext cx="5994797" cy="349250"/>
          </a:xfrm>
          <a:prstGeom prst="rect">
            <a:avLst/>
          </a:prstGeom>
          <a:noFill/>
          <a:ln w="9525">
            <a:noFill/>
          </a:ln>
        </p:spPr>
        <p:txBody>
          <a:bodyPr anchor="t">
            <a:spAutoFit/>
          </a:bodyPr>
          <a:p>
            <a:pPr>
              <a:lnSpc>
                <a:spcPct val="80000"/>
              </a:lnSpc>
              <a:spcBef>
                <a:spcPct val="50000"/>
              </a:spcBef>
            </a:pPr>
            <a:r>
              <a:rPr lang="zh-CN" altLang="en-US" sz="2100" b="1" dirty="0">
                <a:latin typeface="Arial" panose="020B0604020202020204" pitchFamily="34" charset="0"/>
                <a:ea typeface="宋体" panose="02010600030101010101" pitchFamily="2" charset="-122"/>
              </a:rPr>
              <a:t>说出下列句子的描写手法及作用</a:t>
            </a:r>
            <a:endParaRPr lang="zh-CN" altLang="en-US" sz="2100" b="1" dirty="0">
              <a:latin typeface="Arial" panose="020B0604020202020204" pitchFamily="34" charset="0"/>
              <a:ea typeface="宋体" panose="02010600030101010101" pitchFamily="2" charset="-122"/>
            </a:endParaRPr>
          </a:p>
        </p:txBody>
      </p:sp>
      <p:sp>
        <p:nvSpPr>
          <p:cNvPr id="29702" name="文本框 29701"/>
          <p:cNvSpPr txBox="1"/>
          <p:nvPr/>
        </p:nvSpPr>
        <p:spPr>
          <a:xfrm>
            <a:off x="1059180" y="2126615"/>
            <a:ext cx="7019290" cy="2192020"/>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a:spcBef>
                <a:spcPct val="50000"/>
              </a:spcBef>
            </a:pPr>
            <a:r>
              <a:rPr lang="en-US" altLang="zh-CN" sz="2100" b="1" dirty="0">
                <a:solidFill>
                  <a:schemeClr val="bg1"/>
                </a:solidFill>
                <a:latin typeface="微软雅黑" panose="020B0503020204020204" pitchFamily="34" charset="-122"/>
                <a:ea typeface="微软雅黑" panose="020B0503020204020204" pitchFamily="34" charset="-122"/>
              </a:rPr>
              <a:t>      </a:t>
            </a:r>
            <a:r>
              <a:rPr lang="en-US" altLang="zh-CN" sz="2100" b="1" dirty="0">
                <a:solidFill>
                  <a:schemeClr val="tx1"/>
                </a:solidFill>
                <a:latin typeface="Calibri" panose="020F0502020204030204" pitchFamily="34" charset="0"/>
                <a:ea typeface="微软雅黑" panose="020B0503020204020204" pitchFamily="34" charset="-122"/>
              </a:rPr>
              <a:t>①</a:t>
            </a:r>
            <a:r>
              <a:rPr lang="zh-CN" altLang="en-US" sz="2100" b="1" dirty="0">
                <a:solidFill>
                  <a:schemeClr val="tx1"/>
                </a:solidFill>
                <a:latin typeface="微软雅黑" panose="020B0503020204020204" pitchFamily="34" charset="-122"/>
                <a:ea typeface="微软雅黑" panose="020B0503020204020204" pitchFamily="34" charset="-122"/>
              </a:rPr>
              <a:t>反衬手法</a:t>
            </a:r>
            <a:r>
              <a:rPr lang="zh-CN" altLang="en-US" sz="2100" b="1" dirty="0">
                <a:solidFill>
                  <a:schemeClr val="bg1"/>
                </a:solidFill>
                <a:latin typeface="微软雅黑" panose="020B0503020204020204" pitchFamily="34" charset="-122"/>
                <a:ea typeface="微软雅黑" panose="020B0503020204020204" pitchFamily="34" charset="-122"/>
              </a:rPr>
              <a:t>：通过这场繁华生活的梦境来反衬梦醒后其处境的无限凄凉，梦境越是繁华热闹，梦醒后的悲哀便越是浓重；对昔日繁华的眷恋越深，今日处境越凄凉。</a:t>
            </a:r>
            <a:endParaRPr lang="zh-CN" altLang="en-US" sz="2100" b="1" dirty="0">
              <a:solidFill>
                <a:schemeClr val="bg1"/>
              </a:solidFill>
              <a:latin typeface="微软雅黑" panose="020B0503020204020204" pitchFamily="34" charset="-122"/>
              <a:ea typeface="微软雅黑" panose="020B0503020204020204" pitchFamily="34" charset="-122"/>
            </a:endParaRPr>
          </a:p>
          <a:p>
            <a:pPr>
              <a:spcBef>
                <a:spcPct val="50000"/>
              </a:spcBef>
            </a:pPr>
            <a:r>
              <a:rPr lang="zh-CN" altLang="en-US" sz="2100" b="1" dirty="0">
                <a:solidFill>
                  <a:schemeClr val="bg1"/>
                </a:solidFill>
                <a:latin typeface="微软雅黑" panose="020B0503020204020204" pitchFamily="34" charset="-122"/>
                <a:ea typeface="微软雅黑" panose="020B0503020204020204" pitchFamily="34" charset="-122"/>
              </a:rPr>
              <a:t>       </a:t>
            </a:r>
            <a:r>
              <a:rPr lang="zh-CN" altLang="en-US" sz="2100" b="1" dirty="0">
                <a:solidFill>
                  <a:schemeClr val="tx1"/>
                </a:solidFill>
                <a:latin typeface="Calibri" panose="020F0502020204030204" pitchFamily="34" charset="0"/>
                <a:ea typeface="微软雅黑" panose="020B0503020204020204" pitchFamily="34" charset="-122"/>
              </a:rPr>
              <a:t>②</a:t>
            </a:r>
            <a:r>
              <a:rPr lang="zh-CN" altLang="en-US" sz="2100" b="1" dirty="0">
                <a:solidFill>
                  <a:schemeClr val="tx1"/>
                </a:solidFill>
                <a:latin typeface="微软雅黑" panose="020B0503020204020204" pitchFamily="34" charset="-122"/>
                <a:ea typeface="微软雅黑" panose="020B0503020204020204" pitchFamily="34" charset="-122"/>
              </a:rPr>
              <a:t>虚实相生</a:t>
            </a:r>
            <a:r>
              <a:rPr lang="zh-CN" altLang="en-US" sz="2100" b="1" dirty="0">
                <a:solidFill>
                  <a:schemeClr val="bg1"/>
                </a:solidFill>
                <a:latin typeface="微软雅黑" panose="020B0503020204020204" pitchFamily="34" charset="-122"/>
                <a:ea typeface="微软雅黑" panose="020B0503020204020204" pitchFamily="34" charset="-122"/>
              </a:rPr>
              <a:t>：梦中的景物描写是虚，现实中作者的思想感情为实。词人通过繁华生活的梦境，有力地表现了现实中的亡国之痛。 </a:t>
            </a:r>
            <a:endParaRPr lang="zh-CN" altLang="en-US" sz="21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9702"/>
                                        </p:tgtEl>
                                        <p:attrNameLst>
                                          <p:attrName>style.visibility</p:attrName>
                                        </p:attrNameLst>
                                      </p:cBhvr>
                                      <p:to>
                                        <p:strVal val="visible"/>
                                      </p:to>
                                    </p:set>
                                    <p:animEffect transition="in" filter="blinds(horizontal)">
                                      <p:cBhvr>
                                        <p:cTn id="7" dur="500"/>
                                        <p:tgtEl>
                                          <p:spTgt spid="2970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9702">
                                            <p:txEl>
                                              <p:charRg st="0" end="72"/>
                                            </p:txEl>
                                          </p:spTgt>
                                        </p:tgtEl>
                                        <p:attrNameLst>
                                          <p:attrName>style.visibility</p:attrName>
                                        </p:attrNameLst>
                                      </p:cBhvr>
                                      <p:to>
                                        <p:strVal val="visible"/>
                                      </p:to>
                                    </p:set>
                                    <p:animEffect transition="in" filter="blinds(horizontal)">
                                      <p:cBhvr>
                                        <p:cTn id="12" dur="500"/>
                                        <p:tgtEl>
                                          <p:spTgt spid="29702">
                                            <p:txEl>
                                              <p:charRg st="0" end="7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9702">
                                            <p:txEl>
                                              <p:charRg st="72" end="129"/>
                                            </p:txEl>
                                          </p:spTgt>
                                        </p:tgtEl>
                                        <p:attrNameLst>
                                          <p:attrName>style.visibility</p:attrName>
                                        </p:attrNameLst>
                                      </p:cBhvr>
                                      <p:to>
                                        <p:strVal val="visible"/>
                                      </p:to>
                                    </p:set>
                                    <p:animEffect transition="in" filter="blinds(horizontal)">
                                      <p:cBhvr>
                                        <p:cTn id="17" dur="500"/>
                                        <p:tgtEl>
                                          <p:spTgt spid="29702">
                                            <p:txEl>
                                              <p:charRg st="72" end="12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2" grpId="0" animBg="1"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文本框 32771"/>
          <p:cNvSpPr txBox="1"/>
          <p:nvPr/>
        </p:nvSpPr>
        <p:spPr>
          <a:xfrm>
            <a:off x="645160" y="519430"/>
            <a:ext cx="7599045" cy="1609725"/>
          </a:xfrm>
          <a:prstGeom prst="rect">
            <a:avLst/>
          </a:prstGeom>
          <a:noFill/>
          <a:ln w="9525">
            <a:noFill/>
          </a:ln>
        </p:spPr>
        <p:txBody>
          <a:bodyPr wrap="square" anchor="t">
            <a:spAutoFit/>
          </a:bodyPr>
          <a:p>
            <a:pPr algn="ctr">
              <a:lnSpc>
                <a:spcPct val="80000"/>
              </a:lnSpc>
              <a:spcBef>
                <a:spcPct val="50000"/>
              </a:spcBef>
            </a:pPr>
            <a:r>
              <a:rPr lang="zh-CN" altLang="en-US" sz="2100" b="1" dirty="0">
                <a:solidFill>
                  <a:srgbClr val="FF0000"/>
                </a:solidFill>
                <a:latin typeface="Arial" panose="020B0604020202020204" pitchFamily="34" charset="0"/>
                <a:ea typeface="宋体" panose="02010600030101010101" pitchFamily="2" charset="-122"/>
              </a:rPr>
              <a:t>夜雪 白居易</a:t>
            </a:r>
            <a:endParaRPr lang="zh-CN" altLang="en-US" sz="2100" b="1" dirty="0">
              <a:solidFill>
                <a:srgbClr val="FF0000"/>
              </a:solidFill>
              <a:latin typeface="Arial" panose="020B0604020202020204" pitchFamily="34" charset="0"/>
              <a:ea typeface="宋体" panose="02010600030101010101" pitchFamily="2" charset="-122"/>
            </a:endParaRPr>
          </a:p>
          <a:p>
            <a:pPr algn="ctr">
              <a:lnSpc>
                <a:spcPct val="80000"/>
              </a:lnSpc>
              <a:spcBef>
                <a:spcPct val="50000"/>
              </a:spcBef>
            </a:pPr>
            <a:r>
              <a:rPr lang="zh-CN" altLang="en-US" sz="2100" b="1" dirty="0">
                <a:latin typeface="Arial" panose="020B0604020202020204" pitchFamily="34" charset="0"/>
                <a:ea typeface="宋体" panose="02010600030101010101" pitchFamily="2" charset="-122"/>
              </a:rPr>
              <a:t>已讶衾枕冷，复见窗户明。</a:t>
            </a:r>
            <a:endParaRPr lang="zh-CN" altLang="en-US" sz="2100" b="1" dirty="0">
              <a:latin typeface="Arial" panose="020B0604020202020204" pitchFamily="34" charset="0"/>
              <a:ea typeface="宋体" panose="02010600030101010101" pitchFamily="2" charset="-122"/>
            </a:endParaRPr>
          </a:p>
          <a:p>
            <a:pPr algn="ctr">
              <a:lnSpc>
                <a:spcPct val="80000"/>
              </a:lnSpc>
              <a:spcBef>
                <a:spcPct val="50000"/>
              </a:spcBef>
            </a:pPr>
            <a:r>
              <a:rPr lang="zh-CN" altLang="en-US" sz="2100" b="1" dirty="0">
                <a:latin typeface="Arial" panose="020B0604020202020204" pitchFamily="34" charset="0"/>
                <a:ea typeface="宋体" panose="02010600030101010101" pitchFamily="2" charset="-122"/>
              </a:rPr>
              <a:t>夜深知雪重，时闻折竹声。</a:t>
            </a:r>
            <a:endParaRPr lang="zh-CN" altLang="en-US" sz="2100" b="1" dirty="0">
              <a:latin typeface="Arial" panose="020B0604020202020204" pitchFamily="34" charset="0"/>
              <a:ea typeface="宋体" panose="02010600030101010101" pitchFamily="2" charset="-122"/>
            </a:endParaRPr>
          </a:p>
          <a:p>
            <a:pPr>
              <a:lnSpc>
                <a:spcPct val="80000"/>
              </a:lnSpc>
              <a:spcBef>
                <a:spcPct val="50000"/>
              </a:spcBef>
            </a:pPr>
            <a:r>
              <a:rPr lang="zh-CN" altLang="en-US" sz="2100" b="1" dirty="0">
                <a:latin typeface="Arial" panose="020B0604020202020204" pitchFamily="34" charset="0"/>
                <a:ea typeface="宋体" panose="02010600030101010101" pitchFamily="2" charset="-122"/>
              </a:rPr>
              <a:t>全诗写 “雪”</a:t>
            </a:r>
            <a:r>
              <a:rPr lang="en-US" altLang="zh-CN" sz="2100" b="1" dirty="0">
                <a:latin typeface="Arial" panose="020B0604020202020204" pitchFamily="34" charset="0"/>
                <a:ea typeface="宋体" panose="02010600030101010101" pitchFamily="2" charset="-122"/>
              </a:rPr>
              <a:t>,</a:t>
            </a:r>
            <a:r>
              <a:rPr lang="zh-CN" altLang="en-US" sz="2100" b="1" dirty="0">
                <a:latin typeface="Arial" panose="020B0604020202020204" pitchFamily="34" charset="0"/>
                <a:ea typeface="宋体" panose="02010600030101010101" pitchFamily="2" charset="-122"/>
              </a:rPr>
              <a:t>巧妙自然</a:t>
            </a:r>
            <a:r>
              <a:rPr lang="en-US" altLang="zh-CN" sz="2100" b="1" dirty="0">
                <a:latin typeface="Arial" panose="020B0604020202020204" pitchFamily="34" charset="0"/>
                <a:ea typeface="宋体" panose="02010600030101010101" pitchFamily="2" charset="-122"/>
              </a:rPr>
              <a:t>,</a:t>
            </a:r>
            <a:r>
              <a:rPr lang="zh-CN" altLang="en-US" sz="2100" b="1" dirty="0">
                <a:latin typeface="Arial" panose="020B0604020202020204" pitchFamily="34" charset="0"/>
                <a:ea typeface="宋体" panose="02010600030101010101" pitchFamily="2" charset="-122"/>
              </a:rPr>
              <a:t>别具一格</a:t>
            </a:r>
            <a:r>
              <a:rPr lang="en-US" altLang="zh-CN" sz="2100" b="1" dirty="0">
                <a:latin typeface="Arial" panose="020B0604020202020204" pitchFamily="34" charset="0"/>
                <a:ea typeface="宋体" panose="02010600030101010101" pitchFamily="2" charset="-122"/>
              </a:rPr>
              <a:t>,</a:t>
            </a:r>
            <a:r>
              <a:rPr lang="zh-CN" altLang="en-US" sz="2100" b="1" dirty="0">
                <a:latin typeface="Arial" panose="020B0604020202020204" pitchFamily="34" charset="0"/>
                <a:ea typeface="宋体" panose="02010600030101010101" pitchFamily="2" charset="-122"/>
              </a:rPr>
              <a:t>谈谈诗是怎样写 “雪”的</a:t>
            </a:r>
            <a:r>
              <a:rPr lang="zh-CN" altLang="en-US" sz="2100" b="1">
                <a:latin typeface="Arial" panose="020B0604020202020204" pitchFamily="34" charset="0"/>
                <a:ea typeface="宋体" panose="02010600030101010101" pitchFamily="2" charset="-122"/>
              </a:rPr>
              <a:t>？</a:t>
            </a:r>
            <a:endParaRPr lang="zh-CN" altLang="en-US" sz="2100" b="1">
              <a:latin typeface="Arial" panose="020B0604020202020204" pitchFamily="34" charset="0"/>
              <a:ea typeface="宋体" panose="02010600030101010101" pitchFamily="2" charset="-122"/>
            </a:endParaRPr>
          </a:p>
        </p:txBody>
      </p:sp>
      <p:sp>
        <p:nvSpPr>
          <p:cNvPr id="32773" name="文本框 32772"/>
          <p:cNvSpPr txBox="1"/>
          <p:nvPr/>
        </p:nvSpPr>
        <p:spPr>
          <a:xfrm>
            <a:off x="912495" y="2579370"/>
            <a:ext cx="7030720" cy="1783715"/>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a:spcBef>
                <a:spcPct val="50000"/>
              </a:spcBef>
            </a:pPr>
            <a:r>
              <a:rPr lang="zh-CN" altLang="en-US" sz="2000" b="1" dirty="0">
                <a:solidFill>
                  <a:schemeClr val="tx1"/>
                </a:solidFill>
                <a:latin typeface="Calibri" panose="020F0502020204030204" pitchFamily="34" charset="0"/>
                <a:ea typeface="微软雅黑" panose="020B0503020204020204" pitchFamily="34" charset="-122"/>
              </a:rPr>
              <a:t>①</a:t>
            </a:r>
            <a:r>
              <a:rPr lang="zh-CN" altLang="en-US" sz="2000" b="1" dirty="0">
                <a:solidFill>
                  <a:schemeClr val="tx1"/>
                </a:solidFill>
                <a:latin typeface="微软雅黑" panose="020B0503020204020204" pitchFamily="34" charset="-122"/>
                <a:ea typeface="微软雅黑" panose="020B0503020204020204" pitchFamily="34" charset="-122"/>
              </a:rPr>
              <a:t>侧面烘托手法</a:t>
            </a:r>
            <a:r>
              <a:rPr lang="zh-CN" altLang="en-US" sz="2000" b="1" dirty="0">
                <a:solidFill>
                  <a:schemeClr val="bg1"/>
                </a:solidFill>
                <a:latin typeface="微软雅黑" panose="020B0503020204020204" pitchFamily="34" charset="-122"/>
                <a:ea typeface="微软雅黑" panose="020B0503020204020204" pitchFamily="34" charset="-122"/>
              </a:rPr>
              <a:t>。</a:t>
            </a:r>
            <a:endParaRPr lang="zh-CN" altLang="en-US" sz="2000" b="1" dirty="0">
              <a:solidFill>
                <a:schemeClr val="bg1"/>
              </a:solidFill>
              <a:latin typeface="微软雅黑" panose="020B0503020204020204" pitchFamily="34" charset="-122"/>
              <a:ea typeface="微软雅黑" panose="020B0503020204020204" pitchFamily="34" charset="-122"/>
            </a:endParaRPr>
          </a:p>
          <a:p>
            <a:pPr>
              <a:spcBef>
                <a:spcPct val="50000"/>
              </a:spcBef>
            </a:pPr>
            <a:r>
              <a:rPr lang="zh-CN" altLang="en-US" sz="2000" b="1" dirty="0">
                <a:ln/>
                <a:solidFill>
                  <a:schemeClr val="tx1"/>
                </a:solidFill>
                <a:effectLst>
                  <a:outerShdw blurRad="38100" dist="19050" dir="2700000" algn="tl" rotWithShape="0">
                    <a:schemeClr val="dk1">
                      <a:alpha val="40000"/>
                    </a:schemeClr>
                  </a:outerShdw>
                </a:effectLst>
                <a:latin typeface="Calibri" panose="020F0502020204030204" pitchFamily="34" charset="0"/>
                <a:ea typeface="微软雅黑" panose="020B0503020204020204" pitchFamily="34" charset="-122"/>
              </a:rPr>
              <a:t>②</a:t>
            </a:r>
            <a:r>
              <a:rPr lang="zh-CN" altLang="en-US" sz="2000" b="1" dirty="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从人的感觉角度</a:t>
            </a:r>
            <a:r>
              <a:rPr lang="zh-CN" altLang="en-US" sz="2000" b="1" dirty="0">
                <a:solidFill>
                  <a:schemeClr val="bg1"/>
                </a:solidFill>
                <a:latin typeface="微软雅黑" panose="020B0503020204020204" pitchFamily="34" charset="-122"/>
                <a:ea typeface="微软雅黑" panose="020B0503020204020204" pitchFamily="34" charset="-122"/>
              </a:rPr>
              <a:t>，“冷”暗示雪大；</a:t>
            </a:r>
            <a:endParaRPr lang="zh-CN" altLang="en-US" sz="2000" b="1" dirty="0">
              <a:solidFill>
                <a:schemeClr val="bg1"/>
              </a:solidFill>
              <a:latin typeface="微软雅黑" panose="020B0503020204020204" pitchFamily="34" charset="-122"/>
              <a:ea typeface="微软雅黑" panose="020B0503020204020204" pitchFamily="34" charset="-122"/>
            </a:endParaRPr>
          </a:p>
          <a:p>
            <a:pPr>
              <a:spcBef>
                <a:spcPct val="50000"/>
              </a:spcBef>
            </a:pPr>
            <a:r>
              <a:rPr lang="zh-CN" altLang="en-US" sz="2000" b="1" dirty="0">
                <a:ln/>
                <a:solidFill>
                  <a:schemeClr val="tx1"/>
                </a:solidFill>
                <a:effectLst>
                  <a:outerShdw blurRad="38100" dist="19050" dir="2700000" algn="tl" rotWithShape="0">
                    <a:schemeClr val="dk1">
                      <a:alpha val="40000"/>
                    </a:schemeClr>
                  </a:outerShdw>
                </a:effectLst>
                <a:latin typeface="Calibri" panose="020F0502020204030204" pitchFamily="34" charset="0"/>
                <a:ea typeface="微软雅黑" panose="020B0503020204020204" pitchFamily="34" charset="-122"/>
              </a:rPr>
              <a:t>③</a:t>
            </a:r>
            <a:r>
              <a:rPr lang="zh-CN" altLang="en-US" sz="2000" b="1" dirty="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从视觉角度</a:t>
            </a:r>
            <a:r>
              <a:rPr lang="zh-CN" altLang="en-US" sz="2000" b="1" dirty="0">
                <a:solidFill>
                  <a:schemeClr val="bg1"/>
                </a:solidFill>
                <a:latin typeface="微软雅黑" panose="020B0503020204020204" pitchFamily="34" charset="-122"/>
                <a:ea typeface="微软雅黑" panose="020B0503020204020204" pitchFamily="34" charset="-122"/>
              </a:rPr>
              <a:t>，夜深却“明”，暗示雪积得厚；</a:t>
            </a:r>
            <a:endParaRPr lang="zh-CN" altLang="en-US" sz="2000" b="1" dirty="0">
              <a:solidFill>
                <a:schemeClr val="bg1"/>
              </a:solidFill>
              <a:latin typeface="微软雅黑" panose="020B0503020204020204" pitchFamily="34" charset="-122"/>
              <a:ea typeface="微软雅黑" panose="020B0503020204020204" pitchFamily="34" charset="-122"/>
            </a:endParaRPr>
          </a:p>
          <a:p>
            <a:pPr>
              <a:spcBef>
                <a:spcPct val="50000"/>
              </a:spcBef>
            </a:pPr>
            <a:r>
              <a:rPr lang="zh-CN" altLang="en-US" sz="2000" b="1" dirty="0">
                <a:ln/>
                <a:solidFill>
                  <a:schemeClr val="tx1"/>
                </a:solidFill>
                <a:effectLst>
                  <a:outerShdw blurRad="38100" dist="19050" dir="2700000" algn="tl" rotWithShape="0">
                    <a:schemeClr val="dk1">
                      <a:alpha val="40000"/>
                    </a:schemeClr>
                  </a:outerShdw>
                </a:effectLst>
                <a:latin typeface="宋体" panose="02010600030101010101" pitchFamily="2" charset="-122"/>
              </a:rPr>
              <a:t>④</a:t>
            </a:r>
            <a:r>
              <a:rPr lang="zh-CN" altLang="en-US" sz="2000" b="1" dirty="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从听觉角度</a:t>
            </a:r>
            <a:r>
              <a:rPr lang="zh-CN" altLang="en-US" sz="2000" b="1" dirty="0">
                <a:solidFill>
                  <a:schemeClr val="bg1"/>
                </a:solidFill>
                <a:latin typeface="微软雅黑" panose="020B0503020204020204" pitchFamily="34" charset="-122"/>
                <a:ea typeface="微软雅黑" panose="020B0503020204020204" pitchFamily="34" charset="-122"/>
              </a:rPr>
              <a:t>，“折竹声”说明雪重，且势有增无减。</a:t>
            </a:r>
            <a:endParaRPr lang="zh-CN" altLang="en-US" sz="2000" b="1" dirty="0">
              <a:solidFill>
                <a:schemeClr val="bg1"/>
              </a:solidFill>
              <a:latin typeface="微软雅黑" panose="020B0503020204020204" pitchFamily="34" charset="-122"/>
              <a:ea typeface="微软雅黑" panose="020B0503020204020204" pitchFamily="34" charset="-122"/>
            </a:endParaRPr>
          </a:p>
        </p:txBody>
      </p:sp>
      <p:sp>
        <p:nvSpPr>
          <p:cNvPr id="16386" name="文本框 29700"/>
          <p:cNvSpPr txBox="1"/>
          <p:nvPr/>
        </p:nvSpPr>
        <p:spPr>
          <a:xfrm>
            <a:off x="191691" y="96917"/>
            <a:ext cx="5994797" cy="349250"/>
          </a:xfrm>
          <a:prstGeom prst="rect">
            <a:avLst/>
          </a:prstGeom>
          <a:noFill/>
          <a:ln w="9525">
            <a:noFill/>
          </a:ln>
        </p:spPr>
        <p:txBody>
          <a:bodyPr anchor="t">
            <a:spAutoFit/>
          </a:bodyPr>
          <a:p>
            <a:pPr>
              <a:lnSpc>
                <a:spcPct val="80000"/>
              </a:lnSpc>
              <a:spcBef>
                <a:spcPct val="50000"/>
              </a:spcBef>
            </a:pPr>
            <a:r>
              <a:rPr lang="zh-CN" altLang="en-US" sz="2100" b="1" dirty="0">
                <a:latin typeface="Arial" panose="020B0604020202020204" pitchFamily="34" charset="0"/>
                <a:ea typeface="宋体" panose="02010600030101010101" pitchFamily="2" charset="-122"/>
              </a:rPr>
              <a:t>说出下列句子的描写手法及作用</a:t>
            </a:r>
            <a:endParaRPr lang="zh-CN" altLang="en-US" sz="2100" b="1" dirty="0">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2773"/>
                                        </p:tgtEl>
                                        <p:attrNameLst>
                                          <p:attrName>style.visibility</p:attrName>
                                        </p:attrNameLst>
                                      </p:cBhvr>
                                      <p:to>
                                        <p:strVal val="visible"/>
                                      </p:to>
                                    </p:set>
                                    <p:animEffect transition="in" filter="blinds(horizontal)">
                                      <p:cBhvr>
                                        <p:cTn id="7" dur="500"/>
                                        <p:tgtEl>
                                          <p:spTgt spid="3277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2773">
                                            <p:txEl>
                                              <p:charRg st="0" end="8"/>
                                            </p:txEl>
                                          </p:spTgt>
                                        </p:tgtEl>
                                        <p:attrNameLst>
                                          <p:attrName>style.visibility</p:attrName>
                                        </p:attrNameLst>
                                      </p:cBhvr>
                                      <p:to>
                                        <p:strVal val="visible"/>
                                      </p:to>
                                    </p:set>
                                    <p:animEffect transition="in" filter="blinds(horizontal)">
                                      <p:cBhvr>
                                        <p:cTn id="12" dur="500"/>
                                        <p:tgtEl>
                                          <p:spTgt spid="32773">
                                            <p:txEl>
                                              <p:charRg st="0" end="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2773">
                                            <p:txEl>
                                              <p:charRg st="8" end="25"/>
                                            </p:txEl>
                                          </p:spTgt>
                                        </p:tgtEl>
                                        <p:attrNameLst>
                                          <p:attrName>style.visibility</p:attrName>
                                        </p:attrNameLst>
                                      </p:cBhvr>
                                      <p:to>
                                        <p:strVal val="visible"/>
                                      </p:to>
                                    </p:set>
                                    <p:animEffect transition="in" filter="blinds(horizontal)">
                                      <p:cBhvr>
                                        <p:cTn id="17" dur="500"/>
                                        <p:tgtEl>
                                          <p:spTgt spid="32773">
                                            <p:txEl>
                                              <p:charRg st="8" end="2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2773">
                                            <p:txEl>
                                              <p:charRg st="25" end="46"/>
                                            </p:txEl>
                                          </p:spTgt>
                                        </p:tgtEl>
                                        <p:attrNameLst>
                                          <p:attrName>style.visibility</p:attrName>
                                        </p:attrNameLst>
                                      </p:cBhvr>
                                      <p:to>
                                        <p:strVal val="visible"/>
                                      </p:to>
                                    </p:set>
                                    <p:animEffect transition="in" filter="blinds(horizontal)">
                                      <p:cBhvr>
                                        <p:cTn id="22" dur="500"/>
                                        <p:tgtEl>
                                          <p:spTgt spid="32773">
                                            <p:txEl>
                                              <p:charRg st="25" end="4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2773">
                                            <p:txEl>
                                              <p:charRg st="46" end="70"/>
                                            </p:txEl>
                                          </p:spTgt>
                                        </p:tgtEl>
                                        <p:attrNameLst>
                                          <p:attrName>style.visibility</p:attrName>
                                        </p:attrNameLst>
                                      </p:cBhvr>
                                      <p:to>
                                        <p:strVal val="visible"/>
                                      </p:to>
                                    </p:set>
                                    <p:animEffect transition="in" filter="blinds(horizontal)">
                                      <p:cBhvr>
                                        <p:cTn id="27" dur="500"/>
                                        <p:tgtEl>
                                          <p:spTgt spid="32773">
                                            <p:txEl>
                                              <p:charRg st="46" end="7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3" grpId="0" animBg="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extBox 4"/>
          <p:cNvSpPr txBox="1"/>
          <p:nvPr/>
        </p:nvSpPr>
        <p:spPr>
          <a:xfrm>
            <a:off x="1571625" y="1214438"/>
            <a:ext cx="1571625" cy="40005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借景抒情</a:t>
            </a:r>
            <a:endPar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6" name="TextBox 5"/>
          <p:cNvSpPr txBox="1"/>
          <p:nvPr/>
        </p:nvSpPr>
        <p:spPr>
          <a:xfrm>
            <a:off x="1571625" y="2286000"/>
            <a:ext cx="1571625" cy="40005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托物言志</a:t>
            </a:r>
            <a:endPar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7" name="TextBox 6"/>
          <p:cNvSpPr txBox="1"/>
          <p:nvPr/>
        </p:nvSpPr>
        <p:spPr>
          <a:xfrm>
            <a:off x="1571625" y="3286125"/>
            <a:ext cx="1571625" cy="40005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借古讽今</a:t>
            </a:r>
            <a:endPar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8" name="TextBox 7"/>
          <p:cNvSpPr txBox="1"/>
          <p:nvPr/>
        </p:nvSpPr>
        <p:spPr>
          <a:xfrm>
            <a:off x="547688" y="500063"/>
            <a:ext cx="738188" cy="3970338"/>
          </a:xfrm>
          <a:prstGeom prst="rect">
            <a:avLst/>
          </a:prstGeom>
          <a:noFill/>
          <a:ln>
            <a:solidFill>
              <a:srgbClr val="0000CC"/>
            </a:solidFill>
          </a:ln>
        </p:spPr>
        <p:txBody>
          <a:bodyPr vert="eaVert">
            <a:spAutoFit/>
          </a:bodyPr>
          <a:lstStyle/>
          <a:p>
            <a:pPr marR="0" algn="ctr" defTabSz="914400" fontAlgn="auto">
              <a:spcBef>
                <a:spcPts val="0"/>
              </a:spcBef>
              <a:spcAft>
                <a:spcPts val="0"/>
              </a:spcAft>
              <a:buClrTx/>
              <a:buSzTx/>
              <a:buFontTx/>
              <a:defRPr/>
            </a:pP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二</a:t>
            </a: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抒情方法</a:t>
            </a:r>
            <a:endPar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extBox 4"/>
          <p:cNvSpPr txBox="1"/>
          <p:nvPr/>
        </p:nvSpPr>
        <p:spPr>
          <a:xfrm>
            <a:off x="1571625" y="1214438"/>
            <a:ext cx="1571625" cy="40005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solidFill>
                  <a:srgbClr val="FF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借景抒情</a:t>
            </a:r>
            <a:endParaRPr kumimoji="0" lang="zh-CN" altLang="en-US" sz="2000" b="1" kern="1200" cap="none" spc="0" normalizeH="0" baseline="0" noProof="0" dirty="0">
              <a:solidFill>
                <a:srgbClr val="FF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6" name="TextBox 5"/>
          <p:cNvSpPr txBox="1"/>
          <p:nvPr/>
        </p:nvSpPr>
        <p:spPr>
          <a:xfrm>
            <a:off x="1571625" y="2286000"/>
            <a:ext cx="1571625" cy="40005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托物言志</a:t>
            </a:r>
            <a:endPar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7" name="TextBox 6"/>
          <p:cNvSpPr txBox="1"/>
          <p:nvPr/>
        </p:nvSpPr>
        <p:spPr>
          <a:xfrm>
            <a:off x="1571625" y="3286125"/>
            <a:ext cx="1571625" cy="40005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借古讽今</a:t>
            </a:r>
            <a:endPar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2" name="左大括号 11"/>
          <p:cNvSpPr/>
          <p:nvPr/>
        </p:nvSpPr>
        <p:spPr>
          <a:xfrm>
            <a:off x="3357563" y="571500"/>
            <a:ext cx="357188" cy="3786188"/>
          </a:xfrm>
          <a:prstGeom prst="leftBrace">
            <a:avLst>
              <a:gd name="adj1" fmla="val 6737"/>
              <a:gd name="adj2" fmla="val 22389"/>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13" name="TextBox 12"/>
          <p:cNvSpPr txBox="1"/>
          <p:nvPr/>
        </p:nvSpPr>
        <p:spPr>
          <a:xfrm>
            <a:off x="3857625" y="285750"/>
            <a:ext cx="500063" cy="1323975"/>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sz="20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触景生情</a:t>
            </a:r>
            <a:endParaRPr kumimoji="0" lang="zh-CN" altLang="en-US" sz="20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4" name="TextBox 13"/>
          <p:cNvSpPr txBox="1"/>
          <p:nvPr/>
        </p:nvSpPr>
        <p:spPr>
          <a:xfrm>
            <a:off x="3857625" y="1819275"/>
            <a:ext cx="500063" cy="1323975"/>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sz="20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融情于景</a:t>
            </a:r>
            <a:endParaRPr kumimoji="0" lang="zh-CN" altLang="en-US" sz="20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5" name="TextBox 14"/>
          <p:cNvSpPr txBox="1"/>
          <p:nvPr/>
        </p:nvSpPr>
        <p:spPr>
          <a:xfrm>
            <a:off x="3857625" y="3286125"/>
            <a:ext cx="500063" cy="1323975"/>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sz="20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以景结情</a:t>
            </a:r>
            <a:endParaRPr kumimoji="0" lang="zh-CN" altLang="en-US" sz="20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6" name="TextBox 15"/>
          <p:cNvSpPr txBox="1"/>
          <p:nvPr/>
        </p:nvSpPr>
        <p:spPr>
          <a:xfrm>
            <a:off x="4786313" y="214313"/>
            <a:ext cx="1428750"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乐景乐情</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7" name="TextBox 16"/>
          <p:cNvSpPr txBox="1"/>
          <p:nvPr/>
        </p:nvSpPr>
        <p:spPr>
          <a:xfrm>
            <a:off x="4786313" y="642938"/>
            <a:ext cx="1428750"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哀景哀情</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8" name="TextBox 17"/>
          <p:cNvSpPr txBox="1"/>
          <p:nvPr/>
        </p:nvSpPr>
        <p:spPr>
          <a:xfrm>
            <a:off x="4786313" y="1058863"/>
            <a:ext cx="1428750"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乐景哀情</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9" name="TextBox 18"/>
          <p:cNvSpPr txBox="1"/>
          <p:nvPr/>
        </p:nvSpPr>
        <p:spPr>
          <a:xfrm>
            <a:off x="4786313" y="1500188"/>
            <a:ext cx="1428750"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哀景乐情</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0" name="右大括号 19"/>
          <p:cNvSpPr/>
          <p:nvPr/>
        </p:nvSpPr>
        <p:spPr>
          <a:xfrm>
            <a:off x="6357938" y="285750"/>
            <a:ext cx="142875" cy="642938"/>
          </a:xfrm>
          <a:prstGeom prst="rightBrace">
            <a:avLst/>
          </a:prstGeom>
          <a:ln w="57150"/>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1" name="右大括号 20"/>
          <p:cNvSpPr/>
          <p:nvPr/>
        </p:nvSpPr>
        <p:spPr>
          <a:xfrm>
            <a:off x="6357938" y="1143000"/>
            <a:ext cx="142875" cy="642938"/>
          </a:xfrm>
          <a:prstGeom prst="rightBrace">
            <a:avLst/>
          </a:prstGeom>
          <a:ln w="57150"/>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2" name="TextBox 21"/>
          <p:cNvSpPr txBox="1"/>
          <p:nvPr/>
        </p:nvSpPr>
        <p:spPr>
          <a:xfrm>
            <a:off x="6715125" y="428625"/>
            <a:ext cx="1357313"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渲染烘托</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3" name="TextBox 22"/>
          <p:cNvSpPr txBox="1"/>
          <p:nvPr/>
        </p:nvSpPr>
        <p:spPr>
          <a:xfrm>
            <a:off x="6715125" y="1285875"/>
            <a:ext cx="1357313"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反衬对比</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4" name="TextBox 23"/>
          <p:cNvSpPr txBox="1"/>
          <p:nvPr/>
        </p:nvSpPr>
        <p:spPr>
          <a:xfrm>
            <a:off x="4786313" y="2000250"/>
            <a:ext cx="1428750"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乐景乐情</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5" name="TextBox 24"/>
          <p:cNvSpPr txBox="1"/>
          <p:nvPr/>
        </p:nvSpPr>
        <p:spPr>
          <a:xfrm>
            <a:off x="4786313" y="2630488"/>
            <a:ext cx="1428750"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哀景哀情</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6" name="右大括号 25"/>
          <p:cNvSpPr/>
          <p:nvPr/>
        </p:nvSpPr>
        <p:spPr>
          <a:xfrm>
            <a:off x="6357938" y="2143125"/>
            <a:ext cx="142875" cy="642938"/>
          </a:xfrm>
          <a:prstGeom prst="rightBrace">
            <a:avLst/>
          </a:prstGeom>
          <a:ln w="57150"/>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7" name="TextBox 26"/>
          <p:cNvSpPr txBox="1"/>
          <p:nvPr/>
        </p:nvSpPr>
        <p:spPr>
          <a:xfrm>
            <a:off x="6715125" y="2201863"/>
            <a:ext cx="1357313"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渲染烘托</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8" name="TextBox 27"/>
          <p:cNvSpPr txBox="1"/>
          <p:nvPr/>
        </p:nvSpPr>
        <p:spPr>
          <a:xfrm>
            <a:off x="4786313" y="3201988"/>
            <a:ext cx="1428750"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乐景乐情</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9" name="TextBox 28"/>
          <p:cNvSpPr txBox="1"/>
          <p:nvPr/>
        </p:nvSpPr>
        <p:spPr>
          <a:xfrm>
            <a:off x="4786313" y="3630613"/>
            <a:ext cx="1428750"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哀景哀情</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30" name="TextBox 29"/>
          <p:cNvSpPr txBox="1"/>
          <p:nvPr/>
        </p:nvSpPr>
        <p:spPr>
          <a:xfrm>
            <a:off x="4786313" y="4048125"/>
            <a:ext cx="1428750" cy="36830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乐景哀情</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31" name="TextBox 30"/>
          <p:cNvSpPr txBox="1"/>
          <p:nvPr/>
        </p:nvSpPr>
        <p:spPr>
          <a:xfrm>
            <a:off x="4786313" y="4487863"/>
            <a:ext cx="1428750"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哀景乐情</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32" name="右大括号 31"/>
          <p:cNvSpPr/>
          <p:nvPr/>
        </p:nvSpPr>
        <p:spPr>
          <a:xfrm>
            <a:off x="6357938" y="3273425"/>
            <a:ext cx="142875" cy="642938"/>
          </a:xfrm>
          <a:prstGeom prst="rightBrace">
            <a:avLst/>
          </a:prstGeom>
          <a:ln w="57150"/>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33" name="右大括号 32"/>
          <p:cNvSpPr/>
          <p:nvPr/>
        </p:nvSpPr>
        <p:spPr>
          <a:xfrm>
            <a:off x="6357938" y="4130675"/>
            <a:ext cx="142875" cy="642938"/>
          </a:xfrm>
          <a:prstGeom prst="rightBrace">
            <a:avLst/>
          </a:prstGeom>
          <a:ln w="57150"/>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34" name="TextBox 33"/>
          <p:cNvSpPr txBox="1"/>
          <p:nvPr/>
        </p:nvSpPr>
        <p:spPr>
          <a:xfrm>
            <a:off x="6715125" y="3416300"/>
            <a:ext cx="1357313"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渲染烘托</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35" name="TextBox 34"/>
          <p:cNvSpPr txBox="1"/>
          <p:nvPr/>
        </p:nvSpPr>
        <p:spPr>
          <a:xfrm>
            <a:off x="6715125" y="4273550"/>
            <a:ext cx="1357313"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反衬对比</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36" name="左大括号 35"/>
          <p:cNvSpPr/>
          <p:nvPr/>
        </p:nvSpPr>
        <p:spPr>
          <a:xfrm>
            <a:off x="4500563" y="428625"/>
            <a:ext cx="142875" cy="1285875"/>
          </a:xfrm>
          <a:prstGeom prst="leftBrace">
            <a:avLst/>
          </a:prstGeom>
          <a:ln w="76200"/>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37" name="左大括号 36"/>
          <p:cNvSpPr/>
          <p:nvPr/>
        </p:nvSpPr>
        <p:spPr>
          <a:xfrm>
            <a:off x="4500563" y="2071688"/>
            <a:ext cx="142875" cy="857250"/>
          </a:xfrm>
          <a:prstGeom prst="leftBrace">
            <a:avLst/>
          </a:prstGeom>
          <a:ln w="76200"/>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38" name="左大括号 37"/>
          <p:cNvSpPr/>
          <p:nvPr/>
        </p:nvSpPr>
        <p:spPr>
          <a:xfrm>
            <a:off x="4500563" y="3286125"/>
            <a:ext cx="142875" cy="1428750"/>
          </a:xfrm>
          <a:prstGeom prst="leftBrace">
            <a:avLst/>
          </a:prstGeom>
          <a:ln w="76200"/>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39" name="TextBox 38"/>
          <p:cNvSpPr txBox="1"/>
          <p:nvPr/>
        </p:nvSpPr>
        <p:spPr>
          <a:xfrm>
            <a:off x="547688" y="500063"/>
            <a:ext cx="738188" cy="3970338"/>
          </a:xfrm>
          <a:prstGeom prst="rect">
            <a:avLst/>
          </a:prstGeom>
          <a:noFill/>
          <a:ln>
            <a:solidFill>
              <a:srgbClr val="0000CC"/>
            </a:solidFill>
          </a:ln>
        </p:spPr>
        <p:txBody>
          <a:bodyPr vert="eaVert">
            <a:spAutoFit/>
          </a:bodyPr>
          <a:lstStyle/>
          <a:p>
            <a:pPr marR="0" algn="ctr" defTabSz="914400" fontAlgn="auto">
              <a:spcBef>
                <a:spcPts val="0"/>
              </a:spcBef>
              <a:spcAft>
                <a:spcPts val="0"/>
              </a:spcAft>
              <a:buClrTx/>
              <a:buSzTx/>
              <a:buFontTx/>
              <a:defRPr/>
            </a:pP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二</a:t>
            </a: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抒情方法</a:t>
            </a:r>
            <a:endPar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3" presetClass="entr" presetSubtype="32"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strVal val="4*#ppt_w"/>
                                          </p:val>
                                        </p:tav>
                                        <p:tav tm="100000">
                                          <p:val>
                                            <p:strVal val="#ppt_w"/>
                                          </p:val>
                                        </p:tav>
                                      </p:tavLst>
                                    </p:anim>
                                    <p:anim calcmode="lin" valueType="num">
                                      <p:cBhvr>
                                        <p:cTn id="12" dur="500" fill="hold"/>
                                        <p:tgtEl>
                                          <p:spTgt spid="5"/>
                                        </p:tgtEl>
                                        <p:attrNameLst>
                                          <p:attrName>ppt_h</p:attrName>
                                        </p:attrNameLst>
                                      </p:cBhvr>
                                      <p:tavLst>
                                        <p:tav tm="0">
                                          <p:val>
                                            <p:strVal val="4*#ppt_h"/>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17" presetClass="entr" presetSubtype="1"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ppt_x</p:attrName>
                                        </p:attrNameLst>
                                      </p:cBhvr>
                                      <p:tavLst>
                                        <p:tav tm="0">
                                          <p:val>
                                            <p:strVal val="#ppt_x"/>
                                          </p:val>
                                        </p:tav>
                                        <p:tav tm="100000">
                                          <p:val>
                                            <p:strVal val="#ppt_x"/>
                                          </p:val>
                                        </p:tav>
                                      </p:tavLst>
                                    </p:anim>
                                    <p:anim calcmode="lin" valueType="num">
                                      <p:cBhvr>
                                        <p:cTn id="18" dur="500" fill="hold"/>
                                        <p:tgtEl>
                                          <p:spTgt spid="12"/>
                                        </p:tgtEl>
                                        <p:attrNameLst>
                                          <p:attrName>ppt_y</p:attrName>
                                        </p:attrNameLst>
                                      </p:cBhvr>
                                      <p:tavLst>
                                        <p:tav tm="0">
                                          <p:val>
                                            <p:strVal val="#ppt_y-#ppt_h/2"/>
                                          </p:val>
                                        </p:tav>
                                        <p:tav tm="100000">
                                          <p:val>
                                            <p:strVal val="#ppt_y"/>
                                          </p:val>
                                        </p:tav>
                                      </p:tavLst>
                                    </p:anim>
                                    <p:anim calcmode="lin" valueType="num">
                                      <p:cBhvr>
                                        <p:cTn id="19" dur="500" fill="hold"/>
                                        <p:tgtEl>
                                          <p:spTgt spid="12"/>
                                        </p:tgtEl>
                                        <p:attrNameLst>
                                          <p:attrName>ppt_w</p:attrName>
                                        </p:attrNameLst>
                                      </p:cBhvr>
                                      <p:tavLst>
                                        <p:tav tm="0">
                                          <p:val>
                                            <p:strVal val="#ppt_w"/>
                                          </p:val>
                                        </p:tav>
                                        <p:tav tm="100000">
                                          <p:val>
                                            <p:strVal val="#ppt_w"/>
                                          </p:val>
                                        </p:tav>
                                      </p:tavLst>
                                    </p:anim>
                                    <p:anim calcmode="lin" valueType="num">
                                      <p:cBhvr>
                                        <p:cTn id="20" dur="500" fill="hold"/>
                                        <p:tgtEl>
                                          <p:spTgt spid="12"/>
                                        </p:tgtEl>
                                        <p:attrNameLst>
                                          <p:attrName>ppt_h</p:attrName>
                                        </p:attrNameLst>
                                      </p:cBhvr>
                                      <p:tavLst>
                                        <p:tav tm="0">
                                          <p:val>
                                            <p:fltVal val="0.00000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slide(fromBottom)">
                                      <p:cBhvr>
                                        <p:cTn id="25" dur="500"/>
                                        <p:tgtEl>
                                          <p:spTgt spid="13"/>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slide(fromBottom)">
                                      <p:cBhvr>
                                        <p:cTn id="30" dur="500"/>
                                        <p:tgtEl>
                                          <p:spTgt spid="14"/>
                                        </p:tgtEl>
                                      </p:cBhvr>
                                    </p:animEffect>
                                  </p:childTnLst>
                                </p:cTn>
                              </p:par>
                            </p:childTnLst>
                          </p:cTn>
                        </p:par>
                      </p:childTnLst>
                    </p:cTn>
                  </p:par>
                  <p:par>
                    <p:cTn id="31" fill="hold">
                      <p:stCondLst>
                        <p:cond delay="indefinite"/>
                      </p:stCondLst>
                      <p:childTnLst>
                        <p:par>
                          <p:cTn id="32" fill="hold">
                            <p:stCondLst>
                              <p:cond delay="0"/>
                            </p:stCondLst>
                            <p:childTnLst>
                              <p:par>
                                <p:cTn id="33" presetID="12" presetClass="entr" presetSubtype="4"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slide(fromBottom)">
                                      <p:cBhvr>
                                        <p:cTn id="35" dur="500"/>
                                        <p:tgtEl>
                                          <p:spTgt spid="15"/>
                                        </p:tgtEl>
                                      </p:cBhvr>
                                    </p:animEffect>
                                  </p:childTnLst>
                                </p:cTn>
                              </p:par>
                            </p:childTnLst>
                          </p:cTn>
                        </p:par>
                      </p:childTnLst>
                    </p:cTn>
                  </p:par>
                  <p:par>
                    <p:cTn id="36" fill="hold">
                      <p:stCondLst>
                        <p:cond delay="indefinite"/>
                      </p:stCondLst>
                      <p:childTnLst>
                        <p:par>
                          <p:cTn id="37" fill="hold">
                            <p:stCondLst>
                              <p:cond delay="0"/>
                            </p:stCondLst>
                            <p:childTnLst>
                              <p:par>
                                <p:cTn id="38" presetID="17" presetClass="entr" presetSubtype="1" fill="hold" grpId="0" nodeType="clickEffect">
                                  <p:stCondLst>
                                    <p:cond delay="0"/>
                                  </p:stCondLst>
                                  <p:childTnLst>
                                    <p:set>
                                      <p:cBhvr>
                                        <p:cTn id="39" dur="1" fill="hold">
                                          <p:stCondLst>
                                            <p:cond delay="0"/>
                                          </p:stCondLst>
                                        </p:cTn>
                                        <p:tgtEl>
                                          <p:spTgt spid="36"/>
                                        </p:tgtEl>
                                        <p:attrNameLst>
                                          <p:attrName>style.visibility</p:attrName>
                                        </p:attrNameLst>
                                      </p:cBhvr>
                                      <p:to>
                                        <p:strVal val="visible"/>
                                      </p:to>
                                    </p:set>
                                    <p:anim calcmode="lin" valueType="num">
                                      <p:cBhvr>
                                        <p:cTn id="40" dur="500" fill="hold"/>
                                        <p:tgtEl>
                                          <p:spTgt spid="36"/>
                                        </p:tgtEl>
                                        <p:attrNameLst>
                                          <p:attrName>ppt_x</p:attrName>
                                        </p:attrNameLst>
                                      </p:cBhvr>
                                      <p:tavLst>
                                        <p:tav tm="0">
                                          <p:val>
                                            <p:strVal val="#ppt_x"/>
                                          </p:val>
                                        </p:tav>
                                        <p:tav tm="100000">
                                          <p:val>
                                            <p:strVal val="#ppt_x"/>
                                          </p:val>
                                        </p:tav>
                                      </p:tavLst>
                                    </p:anim>
                                    <p:anim calcmode="lin" valueType="num">
                                      <p:cBhvr>
                                        <p:cTn id="41" dur="500" fill="hold"/>
                                        <p:tgtEl>
                                          <p:spTgt spid="36"/>
                                        </p:tgtEl>
                                        <p:attrNameLst>
                                          <p:attrName>ppt_y</p:attrName>
                                        </p:attrNameLst>
                                      </p:cBhvr>
                                      <p:tavLst>
                                        <p:tav tm="0">
                                          <p:val>
                                            <p:strVal val="#ppt_y-#ppt_h/2"/>
                                          </p:val>
                                        </p:tav>
                                        <p:tav tm="100000">
                                          <p:val>
                                            <p:strVal val="#ppt_y"/>
                                          </p:val>
                                        </p:tav>
                                      </p:tavLst>
                                    </p:anim>
                                    <p:anim calcmode="lin" valueType="num">
                                      <p:cBhvr>
                                        <p:cTn id="42" dur="500" fill="hold"/>
                                        <p:tgtEl>
                                          <p:spTgt spid="36"/>
                                        </p:tgtEl>
                                        <p:attrNameLst>
                                          <p:attrName>ppt_w</p:attrName>
                                        </p:attrNameLst>
                                      </p:cBhvr>
                                      <p:tavLst>
                                        <p:tav tm="0">
                                          <p:val>
                                            <p:strVal val="#ppt_w"/>
                                          </p:val>
                                        </p:tav>
                                        <p:tav tm="100000">
                                          <p:val>
                                            <p:strVal val="#ppt_w"/>
                                          </p:val>
                                        </p:tav>
                                      </p:tavLst>
                                    </p:anim>
                                    <p:anim calcmode="lin" valueType="num">
                                      <p:cBhvr>
                                        <p:cTn id="43" dur="500" fill="hold"/>
                                        <p:tgtEl>
                                          <p:spTgt spid="36"/>
                                        </p:tgtEl>
                                        <p:attrNameLst>
                                          <p:attrName>ppt_h</p:attrName>
                                        </p:attrNameLst>
                                      </p:cBhvr>
                                      <p:tavLst>
                                        <p:tav tm="0">
                                          <p:val>
                                            <p:fltVal val="0.000000"/>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12" presetClass="entr" presetSubtype="4" fill="hold" grpId="0" nodeType="click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slide(fromBottom)">
                                      <p:cBhvr>
                                        <p:cTn id="48" dur="500"/>
                                        <p:tgtEl>
                                          <p:spTgt spid="16"/>
                                        </p:tgtEl>
                                      </p:cBhvr>
                                    </p:animEffect>
                                  </p:childTnLst>
                                </p:cTn>
                              </p:par>
                              <p:par>
                                <p:cTn id="49" presetID="12" presetClass="entr" presetSubtype="4" fill="hold" grpId="0" nodeType="withEffect">
                                  <p:stCondLst>
                                    <p:cond delay="0"/>
                                  </p:stCondLst>
                                  <p:childTnLst>
                                    <p:set>
                                      <p:cBhvr>
                                        <p:cTn id="50" dur="1" fill="hold">
                                          <p:stCondLst>
                                            <p:cond delay="0"/>
                                          </p:stCondLst>
                                        </p:cTn>
                                        <p:tgtEl>
                                          <p:spTgt spid="17"/>
                                        </p:tgtEl>
                                        <p:attrNameLst>
                                          <p:attrName>style.visibility</p:attrName>
                                        </p:attrNameLst>
                                      </p:cBhvr>
                                      <p:to>
                                        <p:strVal val="visible"/>
                                      </p:to>
                                    </p:set>
                                    <p:animEffect transition="in" filter="slide(fromBottom)">
                                      <p:cBhvr>
                                        <p:cTn id="51" dur="500"/>
                                        <p:tgtEl>
                                          <p:spTgt spid="17"/>
                                        </p:tgtEl>
                                      </p:cBhvr>
                                    </p:animEffect>
                                  </p:childTnLst>
                                </p:cTn>
                              </p:par>
                              <p:par>
                                <p:cTn id="52" presetID="12" presetClass="entr" presetSubtype="4" fill="hold" grpId="0" nodeType="withEffect">
                                  <p:stCondLst>
                                    <p:cond delay="0"/>
                                  </p:stCondLst>
                                  <p:childTnLst>
                                    <p:set>
                                      <p:cBhvr>
                                        <p:cTn id="53" dur="1" fill="hold">
                                          <p:stCondLst>
                                            <p:cond delay="0"/>
                                          </p:stCondLst>
                                        </p:cTn>
                                        <p:tgtEl>
                                          <p:spTgt spid="18"/>
                                        </p:tgtEl>
                                        <p:attrNameLst>
                                          <p:attrName>style.visibility</p:attrName>
                                        </p:attrNameLst>
                                      </p:cBhvr>
                                      <p:to>
                                        <p:strVal val="visible"/>
                                      </p:to>
                                    </p:set>
                                    <p:animEffect transition="in" filter="slide(fromBottom)">
                                      <p:cBhvr>
                                        <p:cTn id="54" dur="500"/>
                                        <p:tgtEl>
                                          <p:spTgt spid="18"/>
                                        </p:tgtEl>
                                      </p:cBhvr>
                                    </p:animEffect>
                                  </p:childTnLst>
                                </p:cTn>
                              </p:par>
                              <p:par>
                                <p:cTn id="55" presetID="12" presetClass="entr" presetSubtype="4" fill="hold" grpId="0" nodeType="withEffect">
                                  <p:stCondLst>
                                    <p:cond delay="0"/>
                                  </p:stCondLst>
                                  <p:childTnLst>
                                    <p:set>
                                      <p:cBhvr>
                                        <p:cTn id="56" dur="1" fill="hold">
                                          <p:stCondLst>
                                            <p:cond delay="0"/>
                                          </p:stCondLst>
                                        </p:cTn>
                                        <p:tgtEl>
                                          <p:spTgt spid="19"/>
                                        </p:tgtEl>
                                        <p:attrNameLst>
                                          <p:attrName>style.visibility</p:attrName>
                                        </p:attrNameLst>
                                      </p:cBhvr>
                                      <p:to>
                                        <p:strVal val="visible"/>
                                      </p:to>
                                    </p:set>
                                    <p:animEffect transition="in" filter="slide(fromBottom)">
                                      <p:cBhvr>
                                        <p:cTn id="57" dur="500"/>
                                        <p:tgtEl>
                                          <p:spTgt spid="19"/>
                                        </p:tgtEl>
                                      </p:cBhvr>
                                    </p:animEffect>
                                  </p:childTnLst>
                                </p:cTn>
                              </p:par>
                            </p:childTnLst>
                          </p:cTn>
                        </p:par>
                      </p:childTnLst>
                    </p:cTn>
                  </p:par>
                  <p:par>
                    <p:cTn id="58" fill="hold">
                      <p:stCondLst>
                        <p:cond delay="indefinite"/>
                      </p:stCondLst>
                      <p:childTnLst>
                        <p:par>
                          <p:cTn id="59" fill="hold">
                            <p:stCondLst>
                              <p:cond delay="0"/>
                            </p:stCondLst>
                            <p:childTnLst>
                              <p:par>
                                <p:cTn id="60" presetID="17" presetClass="entr" presetSubtype="8" fill="hold" grpId="0" nodeType="clickEffect">
                                  <p:stCondLst>
                                    <p:cond delay="0"/>
                                  </p:stCondLst>
                                  <p:childTnLst>
                                    <p:set>
                                      <p:cBhvr>
                                        <p:cTn id="61" dur="1" fill="hold">
                                          <p:stCondLst>
                                            <p:cond delay="0"/>
                                          </p:stCondLst>
                                        </p:cTn>
                                        <p:tgtEl>
                                          <p:spTgt spid="20"/>
                                        </p:tgtEl>
                                        <p:attrNameLst>
                                          <p:attrName>style.visibility</p:attrName>
                                        </p:attrNameLst>
                                      </p:cBhvr>
                                      <p:to>
                                        <p:strVal val="visible"/>
                                      </p:to>
                                    </p:set>
                                    <p:anim calcmode="lin" valueType="num">
                                      <p:cBhvr>
                                        <p:cTn id="62" dur="500" fill="hold"/>
                                        <p:tgtEl>
                                          <p:spTgt spid="20"/>
                                        </p:tgtEl>
                                        <p:attrNameLst>
                                          <p:attrName>ppt_x</p:attrName>
                                        </p:attrNameLst>
                                      </p:cBhvr>
                                      <p:tavLst>
                                        <p:tav tm="0">
                                          <p:val>
                                            <p:strVal val="#ppt_x-#ppt_w/2"/>
                                          </p:val>
                                        </p:tav>
                                        <p:tav tm="100000">
                                          <p:val>
                                            <p:strVal val="#ppt_x"/>
                                          </p:val>
                                        </p:tav>
                                      </p:tavLst>
                                    </p:anim>
                                    <p:anim calcmode="lin" valueType="num">
                                      <p:cBhvr>
                                        <p:cTn id="63" dur="500" fill="hold"/>
                                        <p:tgtEl>
                                          <p:spTgt spid="20"/>
                                        </p:tgtEl>
                                        <p:attrNameLst>
                                          <p:attrName>ppt_y</p:attrName>
                                        </p:attrNameLst>
                                      </p:cBhvr>
                                      <p:tavLst>
                                        <p:tav tm="0">
                                          <p:val>
                                            <p:strVal val="#ppt_y"/>
                                          </p:val>
                                        </p:tav>
                                        <p:tav tm="100000">
                                          <p:val>
                                            <p:strVal val="#ppt_y"/>
                                          </p:val>
                                        </p:tav>
                                      </p:tavLst>
                                    </p:anim>
                                    <p:anim calcmode="lin" valueType="num">
                                      <p:cBhvr>
                                        <p:cTn id="64" dur="500" fill="hold"/>
                                        <p:tgtEl>
                                          <p:spTgt spid="20"/>
                                        </p:tgtEl>
                                        <p:attrNameLst>
                                          <p:attrName>ppt_w</p:attrName>
                                        </p:attrNameLst>
                                      </p:cBhvr>
                                      <p:tavLst>
                                        <p:tav tm="0">
                                          <p:val>
                                            <p:fltVal val="0.000000"/>
                                          </p:val>
                                        </p:tav>
                                        <p:tav tm="100000">
                                          <p:val>
                                            <p:strVal val="#ppt_w"/>
                                          </p:val>
                                        </p:tav>
                                      </p:tavLst>
                                    </p:anim>
                                    <p:anim calcmode="lin" valueType="num">
                                      <p:cBhvr>
                                        <p:cTn id="65" dur="500" fill="hold"/>
                                        <p:tgtEl>
                                          <p:spTgt spid="20"/>
                                        </p:tgtEl>
                                        <p:attrNameLst>
                                          <p:attrName>ppt_h</p:attrName>
                                        </p:attrNameLst>
                                      </p:cBhvr>
                                      <p:tavLst>
                                        <p:tav tm="0">
                                          <p:val>
                                            <p:strVal val="#ppt_h"/>
                                          </p:val>
                                        </p:tav>
                                        <p:tav tm="100000">
                                          <p:val>
                                            <p:strVal val="#ppt_h"/>
                                          </p:val>
                                        </p:tav>
                                      </p:tavLst>
                                    </p:anim>
                                  </p:childTnLst>
                                </p:cTn>
                              </p:par>
                              <p:par>
                                <p:cTn id="66" presetID="17" presetClass="entr" presetSubtype="8" fill="hold" grpId="0" nodeType="withEffect">
                                  <p:stCondLst>
                                    <p:cond delay="0"/>
                                  </p:stCondLst>
                                  <p:childTnLst>
                                    <p:set>
                                      <p:cBhvr>
                                        <p:cTn id="67" dur="1" fill="hold">
                                          <p:stCondLst>
                                            <p:cond delay="0"/>
                                          </p:stCondLst>
                                        </p:cTn>
                                        <p:tgtEl>
                                          <p:spTgt spid="22"/>
                                        </p:tgtEl>
                                        <p:attrNameLst>
                                          <p:attrName>style.visibility</p:attrName>
                                        </p:attrNameLst>
                                      </p:cBhvr>
                                      <p:to>
                                        <p:strVal val="visible"/>
                                      </p:to>
                                    </p:set>
                                    <p:anim calcmode="lin" valueType="num">
                                      <p:cBhvr>
                                        <p:cTn id="68" dur="500" fill="hold"/>
                                        <p:tgtEl>
                                          <p:spTgt spid="22"/>
                                        </p:tgtEl>
                                        <p:attrNameLst>
                                          <p:attrName>ppt_x</p:attrName>
                                        </p:attrNameLst>
                                      </p:cBhvr>
                                      <p:tavLst>
                                        <p:tav tm="0">
                                          <p:val>
                                            <p:strVal val="#ppt_x-#ppt_w/2"/>
                                          </p:val>
                                        </p:tav>
                                        <p:tav tm="100000">
                                          <p:val>
                                            <p:strVal val="#ppt_x"/>
                                          </p:val>
                                        </p:tav>
                                      </p:tavLst>
                                    </p:anim>
                                    <p:anim calcmode="lin" valueType="num">
                                      <p:cBhvr>
                                        <p:cTn id="69" dur="500" fill="hold"/>
                                        <p:tgtEl>
                                          <p:spTgt spid="22"/>
                                        </p:tgtEl>
                                        <p:attrNameLst>
                                          <p:attrName>ppt_y</p:attrName>
                                        </p:attrNameLst>
                                      </p:cBhvr>
                                      <p:tavLst>
                                        <p:tav tm="0">
                                          <p:val>
                                            <p:strVal val="#ppt_y"/>
                                          </p:val>
                                        </p:tav>
                                        <p:tav tm="100000">
                                          <p:val>
                                            <p:strVal val="#ppt_y"/>
                                          </p:val>
                                        </p:tav>
                                      </p:tavLst>
                                    </p:anim>
                                    <p:anim calcmode="lin" valueType="num">
                                      <p:cBhvr>
                                        <p:cTn id="70" dur="500" fill="hold"/>
                                        <p:tgtEl>
                                          <p:spTgt spid="22"/>
                                        </p:tgtEl>
                                        <p:attrNameLst>
                                          <p:attrName>ppt_w</p:attrName>
                                        </p:attrNameLst>
                                      </p:cBhvr>
                                      <p:tavLst>
                                        <p:tav tm="0">
                                          <p:val>
                                            <p:fltVal val="0.000000"/>
                                          </p:val>
                                        </p:tav>
                                        <p:tav tm="100000">
                                          <p:val>
                                            <p:strVal val="#ppt_w"/>
                                          </p:val>
                                        </p:tav>
                                      </p:tavLst>
                                    </p:anim>
                                    <p:anim calcmode="lin" valueType="num">
                                      <p:cBhvr>
                                        <p:cTn id="71" dur="500" fill="hold"/>
                                        <p:tgtEl>
                                          <p:spTgt spid="22"/>
                                        </p:tgtEl>
                                        <p:attrNameLst>
                                          <p:attrName>ppt_h</p:attrName>
                                        </p:attrNameLst>
                                      </p:cBhvr>
                                      <p:tavLst>
                                        <p:tav tm="0">
                                          <p:val>
                                            <p:strVal val="#ppt_h"/>
                                          </p:val>
                                        </p:tav>
                                        <p:tav tm="100000">
                                          <p:val>
                                            <p:strVal val="#ppt_h"/>
                                          </p:val>
                                        </p:tav>
                                      </p:tavLst>
                                    </p:anim>
                                  </p:childTnLst>
                                </p:cTn>
                              </p:par>
                            </p:childTnLst>
                          </p:cTn>
                        </p:par>
                      </p:childTnLst>
                    </p:cTn>
                  </p:par>
                  <p:par>
                    <p:cTn id="72" fill="hold">
                      <p:stCondLst>
                        <p:cond delay="indefinite"/>
                      </p:stCondLst>
                      <p:childTnLst>
                        <p:par>
                          <p:cTn id="73" fill="hold">
                            <p:stCondLst>
                              <p:cond delay="0"/>
                            </p:stCondLst>
                            <p:childTnLst>
                              <p:par>
                                <p:cTn id="74" presetID="17" presetClass="entr" presetSubtype="8" fill="hold" grpId="0" nodeType="clickEffect">
                                  <p:stCondLst>
                                    <p:cond delay="0"/>
                                  </p:stCondLst>
                                  <p:childTnLst>
                                    <p:set>
                                      <p:cBhvr>
                                        <p:cTn id="75" dur="1" fill="hold">
                                          <p:stCondLst>
                                            <p:cond delay="0"/>
                                          </p:stCondLst>
                                        </p:cTn>
                                        <p:tgtEl>
                                          <p:spTgt spid="21"/>
                                        </p:tgtEl>
                                        <p:attrNameLst>
                                          <p:attrName>style.visibility</p:attrName>
                                        </p:attrNameLst>
                                      </p:cBhvr>
                                      <p:to>
                                        <p:strVal val="visible"/>
                                      </p:to>
                                    </p:set>
                                    <p:anim calcmode="lin" valueType="num">
                                      <p:cBhvr>
                                        <p:cTn id="76" dur="500" fill="hold"/>
                                        <p:tgtEl>
                                          <p:spTgt spid="21"/>
                                        </p:tgtEl>
                                        <p:attrNameLst>
                                          <p:attrName>ppt_x</p:attrName>
                                        </p:attrNameLst>
                                      </p:cBhvr>
                                      <p:tavLst>
                                        <p:tav tm="0">
                                          <p:val>
                                            <p:strVal val="#ppt_x-#ppt_w/2"/>
                                          </p:val>
                                        </p:tav>
                                        <p:tav tm="100000">
                                          <p:val>
                                            <p:strVal val="#ppt_x"/>
                                          </p:val>
                                        </p:tav>
                                      </p:tavLst>
                                    </p:anim>
                                    <p:anim calcmode="lin" valueType="num">
                                      <p:cBhvr>
                                        <p:cTn id="77" dur="500" fill="hold"/>
                                        <p:tgtEl>
                                          <p:spTgt spid="21"/>
                                        </p:tgtEl>
                                        <p:attrNameLst>
                                          <p:attrName>ppt_y</p:attrName>
                                        </p:attrNameLst>
                                      </p:cBhvr>
                                      <p:tavLst>
                                        <p:tav tm="0">
                                          <p:val>
                                            <p:strVal val="#ppt_y"/>
                                          </p:val>
                                        </p:tav>
                                        <p:tav tm="100000">
                                          <p:val>
                                            <p:strVal val="#ppt_y"/>
                                          </p:val>
                                        </p:tav>
                                      </p:tavLst>
                                    </p:anim>
                                    <p:anim calcmode="lin" valueType="num">
                                      <p:cBhvr>
                                        <p:cTn id="78" dur="500" fill="hold"/>
                                        <p:tgtEl>
                                          <p:spTgt spid="21"/>
                                        </p:tgtEl>
                                        <p:attrNameLst>
                                          <p:attrName>ppt_w</p:attrName>
                                        </p:attrNameLst>
                                      </p:cBhvr>
                                      <p:tavLst>
                                        <p:tav tm="0">
                                          <p:val>
                                            <p:fltVal val="0.000000"/>
                                          </p:val>
                                        </p:tav>
                                        <p:tav tm="100000">
                                          <p:val>
                                            <p:strVal val="#ppt_w"/>
                                          </p:val>
                                        </p:tav>
                                      </p:tavLst>
                                    </p:anim>
                                    <p:anim calcmode="lin" valueType="num">
                                      <p:cBhvr>
                                        <p:cTn id="79" dur="500" fill="hold"/>
                                        <p:tgtEl>
                                          <p:spTgt spid="21"/>
                                        </p:tgtEl>
                                        <p:attrNameLst>
                                          <p:attrName>ppt_h</p:attrName>
                                        </p:attrNameLst>
                                      </p:cBhvr>
                                      <p:tavLst>
                                        <p:tav tm="0">
                                          <p:val>
                                            <p:strVal val="#ppt_h"/>
                                          </p:val>
                                        </p:tav>
                                        <p:tav tm="100000">
                                          <p:val>
                                            <p:strVal val="#ppt_h"/>
                                          </p:val>
                                        </p:tav>
                                      </p:tavLst>
                                    </p:anim>
                                  </p:childTnLst>
                                </p:cTn>
                              </p:par>
                              <p:par>
                                <p:cTn id="80" presetID="17" presetClass="entr" presetSubtype="8" fill="hold" grpId="0" nodeType="withEffect">
                                  <p:stCondLst>
                                    <p:cond delay="0"/>
                                  </p:stCondLst>
                                  <p:childTnLst>
                                    <p:set>
                                      <p:cBhvr>
                                        <p:cTn id="81" dur="1" fill="hold">
                                          <p:stCondLst>
                                            <p:cond delay="0"/>
                                          </p:stCondLst>
                                        </p:cTn>
                                        <p:tgtEl>
                                          <p:spTgt spid="23"/>
                                        </p:tgtEl>
                                        <p:attrNameLst>
                                          <p:attrName>style.visibility</p:attrName>
                                        </p:attrNameLst>
                                      </p:cBhvr>
                                      <p:to>
                                        <p:strVal val="visible"/>
                                      </p:to>
                                    </p:set>
                                    <p:anim calcmode="lin" valueType="num">
                                      <p:cBhvr>
                                        <p:cTn id="82" dur="500" fill="hold"/>
                                        <p:tgtEl>
                                          <p:spTgt spid="23"/>
                                        </p:tgtEl>
                                        <p:attrNameLst>
                                          <p:attrName>ppt_x</p:attrName>
                                        </p:attrNameLst>
                                      </p:cBhvr>
                                      <p:tavLst>
                                        <p:tav tm="0">
                                          <p:val>
                                            <p:strVal val="#ppt_x-#ppt_w/2"/>
                                          </p:val>
                                        </p:tav>
                                        <p:tav tm="100000">
                                          <p:val>
                                            <p:strVal val="#ppt_x"/>
                                          </p:val>
                                        </p:tav>
                                      </p:tavLst>
                                    </p:anim>
                                    <p:anim calcmode="lin" valueType="num">
                                      <p:cBhvr>
                                        <p:cTn id="83" dur="500" fill="hold"/>
                                        <p:tgtEl>
                                          <p:spTgt spid="23"/>
                                        </p:tgtEl>
                                        <p:attrNameLst>
                                          <p:attrName>ppt_y</p:attrName>
                                        </p:attrNameLst>
                                      </p:cBhvr>
                                      <p:tavLst>
                                        <p:tav tm="0">
                                          <p:val>
                                            <p:strVal val="#ppt_y"/>
                                          </p:val>
                                        </p:tav>
                                        <p:tav tm="100000">
                                          <p:val>
                                            <p:strVal val="#ppt_y"/>
                                          </p:val>
                                        </p:tav>
                                      </p:tavLst>
                                    </p:anim>
                                    <p:anim calcmode="lin" valueType="num">
                                      <p:cBhvr>
                                        <p:cTn id="84" dur="500" fill="hold"/>
                                        <p:tgtEl>
                                          <p:spTgt spid="23"/>
                                        </p:tgtEl>
                                        <p:attrNameLst>
                                          <p:attrName>ppt_w</p:attrName>
                                        </p:attrNameLst>
                                      </p:cBhvr>
                                      <p:tavLst>
                                        <p:tav tm="0">
                                          <p:val>
                                            <p:fltVal val="0.000000"/>
                                          </p:val>
                                        </p:tav>
                                        <p:tav tm="100000">
                                          <p:val>
                                            <p:strVal val="#ppt_w"/>
                                          </p:val>
                                        </p:tav>
                                      </p:tavLst>
                                    </p:anim>
                                    <p:anim calcmode="lin" valueType="num">
                                      <p:cBhvr>
                                        <p:cTn id="85" dur="500" fill="hold"/>
                                        <p:tgtEl>
                                          <p:spTgt spid="23"/>
                                        </p:tgtEl>
                                        <p:attrNameLst>
                                          <p:attrName>ppt_h</p:attrName>
                                        </p:attrNameLst>
                                      </p:cBhvr>
                                      <p:tavLst>
                                        <p:tav tm="0">
                                          <p:val>
                                            <p:strVal val="#ppt_h"/>
                                          </p:val>
                                        </p:tav>
                                        <p:tav tm="100000">
                                          <p:val>
                                            <p:strVal val="#ppt_h"/>
                                          </p:val>
                                        </p:tav>
                                      </p:tavLst>
                                    </p:anim>
                                  </p:childTnLst>
                                </p:cTn>
                              </p:par>
                            </p:childTnLst>
                          </p:cTn>
                        </p:par>
                      </p:childTnLst>
                    </p:cTn>
                  </p:par>
                  <p:par>
                    <p:cTn id="86" fill="hold">
                      <p:stCondLst>
                        <p:cond delay="indefinite"/>
                      </p:stCondLst>
                      <p:childTnLst>
                        <p:par>
                          <p:cTn id="87" fill="hold">
                            <p:stCondLst>
                              <p:cond delay="0"/>
                            </p:stCondLst>
                            <p:childTnLst>
                              <p:par>
                                <p:cTn id="88" presetID="17" presetClass="entr" presetSubtype="1" fill="hold" grpId="0" nodeType="clickEffect">
                                  <p:stCondLst>
                                    <p:cond delay="0"/>
                                  </p:stCondLst>
                                  <p:childTnLst>
                                    <p:set>
                                      <p:cBhvr>
                                        <p:cTn id="89" dur="1" fill="hold">
                                          <p:stCondLst>
                                            <p:cond delay="0"/>
                                          </p:stCondLst>
                                        </p:cTn>
                                        <p:tgtEl>
                                          <p:spTgt spid="37"/>
                                        </p:tgtEl>
                                        <p:attrNameLst>
                                          <p:attrName>style.visibility</p:attrName>
                                        </p:attrNameLst>
                                      </p:cBhvr>
                                      <p:to>
                                        <p:strVal val="visible"/>
                                      </p:to>
                                    </p:set>
                                    <p:anim calcmode="lin" valueType="num">
                                      <p:cBhvr>
                                        <p:cTn id="90" dur="500" fill="hold"/>
                                        <p:tgtEl>
                                          <p:spTgt spid="37"/>
                                        </p:tgtEl>
                                        <p:attrNameLst>
                                          <p:attrName>ppt_x</p:attrName>
                                        </p:attrNameLst>
                                      </p:cBhvr>
                                      <p:tavLst>
                                        <p:tav tm="0">
                                          <p:val>
                                            <p:strVal val="#ppt_x"/>
                                          </p:val>
                                        </p:tav>
                                        <p:tav tm="100000">
                                          <p:val>
                                            <p:strVal val="#ppt_x"/>
                                          </p:val>
                                        </p:tav>
                                      </p:tavLst>
                                    </p:anim>
                                    <p:anim calcmode="lin" valueType="num">
                                      <p:cBhvr>
                                        <p:cTn id="91" dur="500" fill="hold"/>
                                        <p:tgtEl>
                                          <p:spTgt spid="37"/>
                                        </p:tgtEl>
                                        <p:attrNameLst>
                                          <p:attrName>ppt_y</p:attrName>
                                        </p:attrNameLst>
                                      </p:cBhvr>
                                      <p:tavLst>
                                        <p:tav tm="0">
                                          <p:val>
                                            <p:strVal val="#ppt_y-#ppt_h/2"/>
                                          </p:val>
                                        </p:tav>
                                        <p:tav tm="100000">
                                          <p:val>
                                            <p:strVal val="#ppt_y"/>
                                          </p:val>
                                        </p:tav>
                                      </p:tavLst>
                                    </p:anim>
                                    <p:anim calcmode="lin" valueType="num">
                                      <p:cBhvr>
                                        <p:cTn id="92" dur="500" fill="hold"/>
                                        <p:tgtEl>
                                          <p:spTgt spid="37"/>
                                        </p:tgtEl>
                                        <p:attrNameLst>
                                          <p:attrName>ppt_w</p:attrName>
                                        </p:attrNameLst>
                                      </p:cBhvr>
                                      <p:tavLst>
                                        <p:tav tm="0">
                                          <p:val>
                                            <p:strVal val="#ppt_w"/>
                                          </p:val>
                                        </p:tav>
                                        <p:tav tm="100000">
                                          <p:val>
                                            <p:strVal val="#ppt_w"/>
                                          </p:val>
                                        </p:tav>
                                      </p:tavLst>
                                    </p:anim>
                                    <p:anim calcmode="lin" valueType="num">
                                      <p:cBhvr>
                                        <p:cTn id="93" dur="500" fill="hold"/>
                                        <p:tgtEl>
                                          <p:spTgt spid="37"/>
                                        </p:tgtEl>
                                        <p:attrNameLst>
                                          <p:attrName>ppt_h</p:attrName>
                                        </p:attrNameLst>
                                      </p:cBhvr>
                                      <p:tavLst>
                                        <p:tav tm="0">
                                          <p:val>
                                            <p:fltVal val="0.000000"/>
                                          </p:val>
                                        </p:tav>
                                        <p:tav tm="100000">
                                          <p:val>
                                            <p:strVal val="#ppt_h"/>
                                          </p:val>
                                        </p:tav>
                                      </p:tavLst>
                                    </p:anim>
                                  </p:childTnLst>
                                </p:cTn>
                              </p:par>
                            </p:childTnLst>
                          </p:cTn>
                        </p:par>
                      </p:childTnLst>
                    </p:cTn>
                  </p:par>
                  <p:par>
                    <p:cTn id="94" fill="hold">
                      <p:stCondLst>
                        <p:cond delay="indefinite"/>
                      </p:stCondLst>
                      <p:childTnLst>
                        <p:par>
                          <p:cTn id="95" fill="hold">
                            <p:stCondLst>
                              <p:cond delay="0"/>
                            </p:stCondLst>
                            <p:childTnLst>
                              <p:par>
                                <p:cTn id="96" presetID="12" presetClass="entr" presetSubtype="4" fill="hold" grpId="0" nodeType="clickEffect">
                                  <p:stCondLst>
                                    <p:cond delay="0"/>
                                  </p:stCondLst>
                                  <p:childTnLst>
                                    <p:set>
                                      <p:cBhvr>
                                        <p:cTn id="97" dur="1" fill="hold">
                                          <p:stCondLst>
                                            <p:cond delay="0"/>
                                          </p:stCondLst>
                                        </p:cTn>
                                        <p:tgtEl>
                                          <p:spTgt spid="24"/>
                                        </p:tgtEl>
                                        <p:attrNameLst>
                                          <p:attrName>style.visibility</p:attrName>
                                        </p:attrNameLst>
                                      </p:cBhvr>
                                      <p:to>
                                        <p:strVal val="visible"/>
                                      </p:to>
                                    </p:set>
                                    <p:animEffect transition="in" filter="slide(fromBottom)">
                                      <p:cBhvr>
                                        <p:cTn id="98" dur="500"/>
                                        <p:tgtEl>
                                          <p:spTgt spid="24"/>
                                        </p:tgtEl>
                                      </p:cBhvr>
                                    </p:animEffect>
                                  </p:childTnLst>
                                </p:cTn>
                              </p:par>
                              <p:par>
                                <p:cTn id="99" presetID="12" presetClass="entr" presetSubtype="4" fill="hold" grpId="0" nodeType="withEffect">
                                  <p:stCondLst>
                                    <p:cond delay="0"/>
                                  </p:stCondLst>
                                  <p:childTnLst>
                                    <p:set>
                                      <p:cBhvr>
                                        <p:cTn id="100" dur="1" fill="hold">
                                          <p:stCondLst>
                                            <p:cond delay="0"/>
                                          </p:stCondLst>
                                        </p:cTn>
                                        <p:tgtEl>
                                          <p:spTgt spid="25"/>
                                        </p:tgtEl>
                                        <p:attrNameLst>
                                          <p:attrName>style.visibility</p:attrName>
                                        </p:attrNameLst>
                                      </p:cBhvr>
                                      <p:to>
                                        <p:strVal val="visible"/>
                                      </p:to>
                                    </p:set>
                                    <p:animEffect transition="in" filter="slide(fromBottom)">
                                      <p:cBhvr>
                                        <p:cTn id="101" dur="500"/>
                                        <p:tgtEl>
                                          <p:spTgt spid="25"/>
                                        </p:tgtEl>
                                      </p:cBhvr>
                                    </p:animEffect>
                                  </p:childTnLst>
                                </p:cTn>
                              </p:par>
                            </p:childTnLst>
                          </p:cTn>
                        </p:par>
                      </p:childTnLst>
                    </p:cTn>
                  </p:par>
                  <p:par>
                    <p:cTn id="102" fill="hold">
                      <p:stCondLst>
                        <p:cond delay="indefinite"/>
                      </p:stCondLst>
                      <p:childTnLst>
                        <p:par>
                          <p:cTn id="103" fill="hold">
                            <p:stCondLst>
                              <p:cond delay="0"/>
                            </p:stCondLst>
                            <p:childTnLst>
                              <p:par>
                                <p:cTn id="104" presetID="17" presetClass="entr" presetSubtype="8" fill="hold" grpId="0" nodeType="clickEffect">
                                  <p:stCondLst>
                                    <p:cond delay="0"/>
                                  </p:stCondLst>
                                  <p:childTnLst>
                                    <p:set>
                                      <p:cBhvr>
                                        <p:cTn id="105" dur="1" fill="hold">
                                          <p:stCondLst>
                                            <p:cond delay="0"/>
                                          </p:stCondLst>
                                        </p:cTn>
                                        <p:tgtEl>
                                          <p:spTgt spid="26"/>
                                        </p:tgtEl>
                                        <p:attrNameLst>
                                          <p:attrName>style.visibility</p:attrName>
                                        </p:attrNameLst>
                                      </p:cBhvr>
                                      <p:to>
                                        <p:strVal val="visible"/>
                                      </p:to>
                                    </p:set>
                                    <p:anim calcmode="lin" valueType="num">
                                      <p:cBhvr>
                                        <p:cTn id="106" dur="500" fill="hold"/>
                                        <p:tgtEl>
                                          <p:spTgt spid="26"/>
                                        </p:tgtEl>
                                        <p:attrNameLst>
                                          <p:attrName>ppt_x</p:attrName>
                                        </p:attrNameLst>
                                      </p:cBhvr>
                                      <p:tavLst>
                                        <p:tav tm="0">
                                          <p:val>
                                            <p:strVal val="#ppt_x-#ppt_w/2"/>
                                          </p:val>
                                        </p:tav>
                                        <p:tav tm="100000">
                                          <p:val>
                                            <p:strVal val="#ppt_x"/>
                                          </p:val>
                                        </p:tav>
                                      </p:tavLst>
                                    </p:anim>
                                    <p:anim calcmode="lin" valueType="num">
                                      <p:cBhvr>
                                        <p:cTn id="107" dur="500" fill="hold"/>
                                        <p:tgtEl>
                                          <p:spTgt spid="26"/>
                                        </p:tgtEl>
                                        <p:attrNameLst>
                                          <p:attrName>ppt_y</p:attrName>
                                        </p:attrNameLst>
                                      </p:cBhvr>
                                      <p:tavLst>
                                        <p:tav tm="0">
                                          <p:val>
                                            <p:strVal val="#ppt_y"/>
                                          </p:val>
                                        </p:tav>
                                        <p:tav tm="100000">
                                          <p:val>
                                            <p:strVal val="#ppt_y"/>
                                          </p:val>
                                        </p:tav>
                                      </p:tavLst>
                                    </p:anim>
                                    <p:anim calcmode="lin" valueType="num">
                                      <p:cBhvr>
                                        <p:cTn id="108" dur="500" fill="hold"/>
                                        <p:tgtEl>
                                          <p:spTgt spid="26"/>
                                        </p:tgtEl>
                                        <p:attrNameLst>
                                          <p:attrName>ppt_w</p:attrName>
                                        </p:attrNameLst>
                                      </p:cBhvr>
                                      <p:tavLst>
                                        <p:tav tm="0">
                                          <p:val>
                                            <p:fltVal val="0.000000"/>
                                          </p:val>
                                        </p:tav>
                                        <p:tav tm="100000">
                                          <p:val>
                                            <p:strVal val="#ppt_w"/>
                                          </p:val>
                                        </p:tav>
                                      </p:tavLst>
                                    </p:anim>
                                    <p:anim calcmode="lin" valueType="num">
                                      <p:cBhvr>
                                        <p:cTn id="109" dur="500" fill="hold"/>
                                        <p:tgtEl>
                                          <p:spTgt spid="26"/>
                                        </p:tgtEl>
                                        <p:attrNameLst>
                                          <p:attrName>ppt_h</p:attrName>
                                        </p:attrNameLst>
                                      </p:cBhvr>
                                      <p:tavLst>
                                        <p:tav tm="0">
                                          <p:val>
                                            <p:strVal val="#ppt_h"/>
                                          </p:val>
                                        </p:tav>
                                        <p:tav tm="100000">
                                          <p:val>
                                            <p:strVal val="#ppt_h"/>
                                          </p:val>
                                        </p:tav>
                                      </p:tavLst>
                                    </p:anim>
                                  </p:childTnLst>
                                </p:cTn>
                              </p:par>
                              <p:par>
                                <p:cTn id="110" presetID="17" presetClass="entr" presetSubtype="8" fill="hold" grpId="0" nodeType="withEffect">
                                  <p:stCondLst>
                                    <p:cond delay="0"/>
                                  </p:stCondLst>
                                  <p:childTnLst>
                                    <p:set>
                                      <p:cBhvr>
                                        <p:cTn id="111" dur="1" fill="hold">
                                          <p:stCondLst>
                                            <p:cond delay="0"/>
                                          </p:stCondLst>
                                        </p:cTn>
                                        <p:tgtEl>
                                          <p:spTgt spid="27"/>
                                        </p:tgtEl>
                                        <p:attrNameLst>
                                          <p:attrName>style.visibility</p:attrName>
                                        </p:attrNameLst>
                                      </p:cBhvr>
                                      <p:to>
                                        <p:strVal val="visible"/>
                                      </p:to>
                                    </p:set>
                                    <p:anim calcmode="lin" valueType="num">
                                      <p:cBhvr>
                                        <p:cTn id="112" dur="500" fill="hold"/>
                                        <p:tgtEl>
                                          <p:spTgt spid="27"/>
                                        </p:tgtEl>
                                        <p:attrNameLst>
                                          <p:attrName>ppt_x</p:attrName>
                                        </p:attrNameLst>
                                      </p:cBhvr>
                                      <p:tavLst>
                                        <p:tav tm="0">
                                          <p:val>
                                            <p:strVal val="#ppt_x-#ppt_w/2"/>
                                          </p:val>
                                        </p:tav>
                                        <p:tav tm="100000">
                                          <p:val>
                                            <p:strVal val="#ppt_x"/>
                                          </p:val>
                                        </p:tav>
                                      </p:tavLst>
                                    </p:anim>
                                    <p:anim calcmode="lin" valueType="num">
                                      <p:cBhvr>
                                        <p:cTn id="113" dur="500" fill="hold"/>
                                        <p:tgtEl>
                                          <p:spTgt spid="27"/>
                                        </p:tgtEl>
                                        <p:attrNameLst>
                                          <p:attrName>ppt_y</p:attrName>
                                        </p:attrNameLst>
                                      </p:cBhvr>
                                      <p:tavLst>
                                        <p:tav tm="0">
                                          <p:val>
                                            <p:strVal val="#ppt_y"/>
                                          </p:val>
                                        </p:tav>
                                        <p:tav tm="100000">
                                          <p:val>
                                            <p:strVal val="#ppt_y"/>
                                          </p:val>
                                        </p:tav>
                                      </p:tavLst>
                                    </p:anim>
                                    <p:anim calcmode="lin" valueType="num">
                                      <p:cBhvr>
                                        <p:cTn id="114" dur="500" fill="hold"/>
                                        <p:tgtEl>
                                          <p:spTgt spid="27"/>
                                        </p:tgtEl>
                                        <p:attrNameLst>
                                          <p:attrName>ppt_w</p:attrName>
                                        </p:attrNameLst>
                                      </p:cBhvr>
                                      <p:tavLst>
                                        <p:tav tm="0">
                                          <p:val>
                                            <p:fltVal val="0.000000"/>
                                          </p:val>
                                        </p:tav>
                                        <p:tav tm="100000">
                                          <p:val>
                                            <p:strVal val="#ppt_w"/>
                                          </p:val>
                                        </p:tav>
                                      </p:tavLst>
                                    </p:anim>
                                    <p:anim calcmode="lin" valueType="num">
                                      <p:cBhvr>
                                        <p:cTn id="115" dur="500" fill="hold"/>
                                        <p:tgtEl>
                                          <p:spTgt spid="27"/>
                                        </p:tgtEl>
                                        <p:attrNameLst>
                                          <p:attrName>ppt_h</p:attrName>
                                        </p:attrNameLst>
                                      </p:cBhvr>
                                      <p:tavLst>
                                        <p:tav tm="0">
                                          <p:val>
                                            <p:strVal val="#ppt_h"/>
                                          </p:val>
                                        </p:tav>
                                        <p:tav tm="100000">
                                          <p:val>
                                            <p:strVal val="#ppt_h"/>
                                          </p:val>
                                        </p:tav>
                                      </p:tavLst>
                                    </p:anim>
                                  </p:childTnLst>
                                </p:cTn>
                              </p:par>
                            </p:childTnLst>
                          </p:cTn>
                        </p:par>
                      </p:childTnLst>
                    </p:cTn>
                  </p:par>
                  <p:par>
                    <p:cTn id="116" fill="hold">
                      <p:stCondLst>
                        <p:cond delay="indefinite"/>
                      </p:stCondLst>
                      <p:childTnLst>
                        <p:par>
                          <p:cTn id="117" fill="hold">
                            <p:stCondLst>
                              <p:cond delay="0"/>
                            </p:stCondLst>
                            <p:childTnLst>
                              <p:par>
                                <p:cTn id="118" presetID="17" presetClass="entr" presetSubtype="1" fill="hold" grpId="0" nodeType="clickEffect">
                                  <p:stCondLst>
                                    <p:cond delay="0"/>
                                  </p:stCondLst>
                                  <p:childTnLst>
                                    <p:set>
                                      <p:cBhvr>
                                        <p:cTn id="119" dur="1" fill="hold">
                                          <p:stCondLst>
                                            <p:cond delay="0"/>
                                          </p:stCondLst>
                                        </p:cTn>
                                        <p:tgtEl>
                                          <p:spTgt spid="38"/>
                                        </p:tgtEl>
                                        <p:attrNameLst>
                                          <p:attrName>style.visibility</p:attrName>
                                        </p:attrNameLst>
                                      </p:cBhvr>
                                      <p:to>
                                        <p:strVal val="visible"/>
                                      </p:to>
                                    </p:set>
                                    <p:anim calcmode="lin" valueType="num">
                                      <p:cBhvr>
                                        <p:cTn id="120" dur="500" fill="hold"/>
                                        <p:tgtEl>
                                          <p:spTgt spid="38"/>
                                        </p:tgtEl>
                                        <p:attrNameLst>
                                          <p:attrName>ppt_x</p:attrName>
                                        </p:attrNameLst>
                                      </p:cBhvr>
                                      <p:tavLst>
                                        <p:tav tm="0">
                                          <p:val>
                                            <p:strVal val="#ppt_x"/>
                                          </p:val>
                                        </p:tav>
                                        <p:tav tm="100000">
                                          <p:val>
                                            <p:strVal val="#ppt_x"/>
                                          </p:val>
                                        </p:tav>
                                      </p:tavLst>
                                    </p:anim>
                                    <p:anim calcmode="lin" valueType="num">
                                      <p:cBhvr>
                                        <p:cTn id="121" dur="500" fill="hold"/>
                                        <p:tgtEl>
                                          <p:spTgt spid="38"/>
                                        </p:tgtEl>
                                        <p:attrNameLst>
                                          <p:attrName>ppt_y</p:attrName>
                                        </p:attrNameLst>
                                      </p:cBhvr>
                                      <p:tavLst>
                                        <p:tav tm="0">
                                          <p:val>
                                            <p:strVal val="#ppt_y-#ppt_h/2"/>
                                          </p:val>
                                        </p:tav>
                                        <p:tav tm="100000">
                                          <p:val>
                                            <p:strVal val="#ppt_y"/>
                                          </p:val>
                                        </p:tav>
                                      </p:tavLst>
                                    </p:anim>
                                    <p:anim calcmode="lin" valueType="num">
                                      <p:cBhvr>
                                        <p:cTn id="122" dur="500" fill="hold"/>
                                        <p:tgtEl>
                                          <p:spTgt spid="38"/>
                                        </p:tgtEl>
                                        <p:attrNameLst>
                                          <p:attrName>ppt_w</p:attrName>
                                        </p:attrNameLst>
                                      </p:cBhvr>
                                      <p:tavLst>
                                        <p:tav tm="0">
                                          <p:val>
                                            <p:strVal val="#ppt_w"/>
                                          </p:val>
                                        </p:tav>
                                        <p:tav tm="100000">
                                          <p:val>
                                            <p:strVal val="#ppt_w"/>
                                          </p:val>
                                        </p:tav>
                                      </p:tavLst>
                                    </p:anim>
                                    <p:anim calcmode="lin" valueType="num">
                                      <p:cBhvr>
                                        <p:cTn id="123" dur="500" fill="hold"/>
                                        <p:tgtEl>
                                          <p:spTgt spid="38"/>
                                        </p:tgtEl>
                                        <p:attrNameLst>
                                          <p:attrName>ppt_h</p:attrName>
                                        </p:attrNameLst>
                                      </p:cBhvr>
                                      <p:tavLst>
                                        <p:tav tm="0">
                                          <p:val>
                                            <p:fltVal val="0.000000"/>
                                          </p:val>
                                        </p:tav>
                                        <p:tav tm="100000">
                                          <p:val>
                                            <p:strVal val="#ppt_h"/>
                                          </p:val>
                                        </p:tav>
                                      </p:tavLst>
                                    </p:anim>
                                  </p:childTnLst>
                                </p:cTn>
                              </p:par>
                            </p:childTnLst>
                          </p:cTn>
                        </p:par>
                      </p:childTnLst>
                    </p:cTn>
                  </p:par>
                  <p:par>
                    <p:cTn id="124" fill="hold">
                      <p:stCondLst>
                        <p:cond delay="indefinite"/>
                      </p:stCondLst>
                      <p:childTnLst>
                        <p:par>
                          <p:cTn id="125" fill="hold">
                            <p:stCondLst>
                              <p:cond delay="0"/>
                            </p:stCondLst>
                            <p:childTnLst>
                              <p:par>
                                <p:cTn id="126" presetID="12" presetClass="entr" presetSubtype="4" fill="hold" grpId="0" nodeType="clickEffect">
                                  <p:stCondLst>
                                    <p:cond delay="0"/>
                                  </p:stCondLst>
                                  <p:childTnLst>
                                    <p:set>
                                      <p:cBhvr>
                                        <p:cTn id="127" dur="1" fill="hold">
                                          <p:stCondLst>
                                            <p:cond delay="0"/>
                                          </p:stCondLst>
                                        </p:cTn>
                                        <p:tgtEl>
                                          <p:spTgt spid="28"/>
                                        </p:tgtEl>
                                        <p:attrNameLst>
                                          <p:attrName>style.visibility</p:attrName>
                                        </p:attrNameLst>
                                      </p:cBhvr>
                                      <p:to>
                                        <p:strVal val="visible"/>
                                      </p:to>
                                    </p:set>
                                    <p:animEffect transition="in" filter="slide(fromBottom)">
                                      <p:cBhvr>
                                        <p:cTn id="128" dur="500"/>
                                        <p:tgtEl>
                                          <p:spTgt spid="28"/>
                                        </p:tgtEl>
                                      </p:cBhvr>
                                    </p:animEffect>
                                  </p:childTnLst>
                                </p:cTn>
                              </p:par>
                              <p:par>
                                <p:cTn id="129" presetID="12" presetClass="entr" presetSubtype="4" fill="hold" grpId="0" nodeType="withEffect">
                                  <p:stCondLst>
                                    <p:cond delay="0"/>
                                  </p:stCondLst>
                                  <p:childTnLst>
                                    <p:set>
                                      <p:cBhvr>
                                        <p:cTn id="130" dur="1" fill="hold">
                                          <p:stCondLst>
                                            <p:cond delay="0"/>
                                          </p:stCondLst>
                                        </p:cTn>
                                        <p:tgtEl>
                                          <p:spTgt spid="29"/>
                                        </p:tgtEl>
                                        <p:attrNameLst>
                                          <p:attrName>style.visibility</p:attrName>
                                        </p:attrNameLst>
                                      </p:cBhvr>
                                      <p:to>
                                        <p:strVal val="visible"/>
                                      </p:to>
                                    </p:set>
                                    <p:animEffect transition="in" filter="slide(fromBottom)">
                                      <p:cBhvr>
                                        <p:cTn id="131" dur="500"/>
                                        <p:tgtEl>
                                          <p:spTgt spid="29"/>
                                        </p:tgtEl>
                                      </p:cBhvr>
                                    </p:animEffect>
                                  </p:childTnLst>
                                </p:cTn>
                              </p:par>
                              <p:par>
                                <p:cTn id="132" presetID="12" presetClass="entr" presetSubtype="4" fill="hold" grpId="0" nodeType="withEffect">
                                  <p:stCondLst>
                                    <p:cond delay="0"/>
                                  </p:stCondLst>
                                  <p:childTnLst>
                                    <p:set>
                                      <p:cBhvr>
                                        <p:cTn id="133" dur="1" fill="hold">
                                          <p:stCondLst>
                                            <p:cond delay="0"/>
                                          </p:stCondLst>
                                        </p:cTn>
                                        <p:tgtEl>
                                          <p:spTgt spid="30"/>
                                        </p:tgtEl>
                                        <p:attrNameLst>
                                          <p:attrName>style.visibility</p:attrName>
                                        </p:attrNameLst>
                                      </p:cBhvr>
                                      <p:to>
                                        <p:strVal val="visible"/>
                                      </p:to>
                                    </p:set>
                                    <p:animEffect transition="in" filter="slide(fromBottom)">
                                      <p:cBhvr>
                                        <p:cTn id="134" dur="500"/>
                                        <p:tgtEl>
                                          <p:spTgt spid="30"/>
                                        </p:tgtEl>
                                      </p:cBhvr>
                                    </p:animEffect>
                                  </p:childTnLst>
                                </p:cTn>
                              </p:par>
                              <p:par>
                                <p:cTn id="135" presetID="12" presetClass="entr" presetSubtype="4" fill="hold" grpId="0" nodeType="withEffect">
                                  <p:stCondLst>
                                    <p:cond delay="0"/>
                                  </p:stCondLst>
                                  <p:childTnLst>
                                    <p:set>
                                      <p:cBhvr>
                                        <p:cTn id="136" dur="1" fill="hold">
                                          <p:stCondLst>
                                            <p:cond delay="0"/>
                                          </p:stCondLst>
                                        </p:cTn>
                                        <p:tgtEl>
                                          <p:spTgt spid="31"/>
                                        </p:tgtEl>
                                        <p:attrNameLst>
                                          <p:attrName>style.visibility</p:attrName>
                                        </p:attrNameLst>
                                      </p:cBhvr>
                                      <p:to>
                                        <p:strVal val="visible"/>
                                      </p:to>
                                    </p:set>
                                    <p:animEffect transition="in" filter="slide(fromBottom)">
                                      <p:cBhvr>
                                        <p:cTn id="137" dur="500"/>
                                        <p:tgtEl>
                                          <p:spTgt spid="31"/>
                                        </p:tgtEl>
                                      </p:cBhvr>
                                    </p:animEffect>
                                  </p:childTnLst>
                                </p:cTn>
                              </p:par>
                            </p:childTnLst>
                          </p:cTn>
                        </p:par>
                      </p:childTnLst>
                    </p:cTn>
                  </p:par>
                  <p:par>
                    <p:cTn id="138" fill="hold">
                      <p:stCondLst>
                        <p:cond delay="indefinite"/>
                      </p:stCondLst>
                      <p:childTnLst>
                        <p:par>
                          <p:cTn id="139" fill="hold">
                            <p:stCondLst>
                              <p:cond delay="0"/>
                            </p:stCondLst>
                            <p:childTnLst>
                              <p:par>
                                <p:cTn id="140" presetID="17" presetClass="entr" presetSubtype="8" fill="hold" grpId="0" nodeType="clickEffect">
                                  <p:stCondLst>
                                    <p:cond delay="0"/>
                                  </p:stCondLst>
                                  <p:childTnLst>
                                    <p:set>
                                      <p:cBhvr>
                                        <p:cTn id="141" dur="1" fill="hold">
                                          <p:stCondLst>
                                            <p:cond delay="0"/>
                                          </p:stCondLst>
                                        </p:cTn>
                                        <p:tgtEl>
                                          <p:spTgt spid="32"/>
                                        </p:tgtEl>
                                        <p:attrNameLst>
                                          <p:attrName>style.visibility</p:attrName>
                                        </p:attrNameLst>
                                      </p:cBhvr>
                                      <p:to>
                                        <p:strVal val="visible"/>
                                      </p:to>
                                    </p:set>
                                    <p:anim calcmode="lin" valueType="num">
                                      <p:cBhvr>
                                        <p:cTn id="142" dur="500" fill="hold"/>
                                        <p:tgtEl>
                                          <p:spTgt spid="32"/>
                                        </p:tgtEl>
                                        <p:attrNameLst>
                                          <p:attrName>ppt_x</p:attrName>
                                        </p:attrNameLst>
                                      </p:cBhvr>
                                      <p:tavLst>
                                        <p:tav tm="0">
                                          <p:val>
                                            <p:strVal val="#ppt_x-#ppt_w/2"/>
                                          </p:val>
                                        </p:tav>
                                        <p:tav tm="100000">
                                          <p:val>
                                            <p:strVal val="#ppt_x"/>
                                          </p:val>
                                        </p:tav>
                                      </p:tavLst>
                                    </p:anim>
                                    <p:anim calcmode="lin" valueType="num">
                                      <p:cBhvr>
                                        <p:cTn id="143" dur="500" fill="hold"/>
                                        <p:tgtEl>
                                          <p:spTgt spid="32"/>
                                        </p:tgtEl>
                                        <p:attrNameLst>
                                          <p:attrName>ppt_y</p:attrName>
                                        </p:attrNameLst>
                                      </p:cBhvr>
                                      <p:tavLst>
                                        <p:tav tm="0">
                                          <p:val>
                                            <p:strVal val="#ppt_y"/>
                                          </p:val>
                                        </p:tav>
                                        <p:tav tm="100000">
                                          <p:val>
                                            <p:strVal val="#ppt_y"/>
                                          </p:val>
                                        </p:tav>
                                      </p:tavLst>
                                    </p:anim>
                                    <p:anim calcmode="lin" valueType="num">
                                      <p:cBhvr>
                                        <p:cTn id="144" dur="500" fill="hold"/>
                                        <p:tgtEl>
                                          <p:spTgt spid="32"/>
                                        </p:tgtEl>
                                        <p:attrNameLst>
                                          <p:attrName>ppt_w</p:attrName>
                                        </p:attrNameLst>
                                      </p:cBhvr>
                                      <p:tavLst>
                                        <p:tav tm="0">
                                          <p:val>
                                            <p:fltVal val="0.000000"/>
                                          </p:val>
                                        </p:tav>
                                        <p:tav tm="100000">
                                          <p:val>
                                            <p:strVal val="#ppt_w"/>
                                          </p:val>
                                        </p:tav>
                                      </p:tavLst>
                                    </p:anim>
                                    <p:anim calcmode="lin" valueType="num">
                                      <p:cBhvr>
                                        <p:cTn id="145" dur="500" fill="hold"/>
                                        <p:tgtEl>
                                          <p:spTgt spid="32"/>
                                        </p:tgtEl>
                                        <p:attrNameLst>
                                          <p:attrName>ppt_h</p:attrName>
                                        </p:attrNameLst>
                                      </p:cBhvr>
                                      <p:tavLst>
                                        <p:tav tm="0">
                                          <p:val>
                                            <p:strVal val="#ppt_h"/>
                                          </p:val>
                                        </p:tav>
                                        <p:tav tm="100000">
                                          <p:val>
                                            <p:strVal val="#ppt_h"/>
                                          </p:val>
                                        </p:tav>
                                      </p:tavLst>
                                    </p:anim>
                                  </p:childTnLst>
                                </p:cTn>
                              </p:par>
                              <p:par>
                                <p:cTn id="146" presetID="17" presetClass="entr" presetSubtype="8" fill="hold" grpId="0" nodeType="withEffect">
                                  <p:stCondLst>
                                    <p:cond delay="0"/>
                                  </p:stCondLst>
                                  <p:childTnLst>
                                    <p:set>
                                      <p:cBhvr>
                                        <p:cTn id="147" dur="1" fill="hold">
                                          <p:stCondLst>
                                            <p:cond delay="0"/>
                                          </p:stCondLst>
                                        </p:cTn>
                                        <p:tgtEl>
                                          <p:spTgt spid="34"/>
                                        </p:tgtEl>
                                        <p:attrNameLst>
                                          <p:attrName>style.visibility</p:attrName>
                                        </p:attrNameLst>
                                      </p:cBhvr>
                                      <p:to>
                                        <p:strVal val="visible"/>
                                      </p:to>
                                    </p:set>
                                    <p:anim calcmode="lin" valueType="num">
                                      <p:cBhvr>
                                        <p:cTn id="148" dur="500" fill="hold"/>
                                        <p:tgtEl>
                                          <p:spTgt spid="34"/>
                                        </p:tgtEl>
                                        <p:attrNameLst>
                                          <p:attrName>ppt_x</p:attrName>
                                        </p:attrNameLst>
                                      </p:cBhvr>
                                      <p:tavLst>
                                        <p:tav tm="0">
                                          <p:val>
                                            <p:strVal val="#ppt_x-#ppt_w/2"/>
                                          </p:val>
                                        </p:tav>
                                        <p:tav tm="100000">
                                          <p:val>
                                            <p:strVal val="#ppt_x"/>
                                          </p:val>
                                        </p:tav>
                                      </p:tavLst>
                                    </p:anim>
                                    <p:anim calcmode="lin" valueType="num">
                                      <p:cBhvr>
                                        <p:cTn id="149" dur="500" fill="hold"/>
                                        <p:tgtEl>
                                          <p:spTgt spid="34"/>
                                        </p:tgtEl>
                                        <p:attrNameLst>
                                          <p:attrName>ppt_y</p:attrName>
                                        </p:attrNameLst>
                                      </p:cBhvr>
                                      <p:tavLst>
                                        <p:tav tm="0">
                                          <p:val>
                                            <p:strVal val="#ppt_y"/>
                                          </p:val>
                                        </p:tav>
                                        <p:tav tm="100000">
                                          <p:val>
                                            <p:strVal val="#ppt_y"/>
                                          </p:val>
                                        </p:tav>
                                      </p:tavLst>
                                    </p:anim>
                                    <p:anim calcmode="lin" valueType="num">
                                      <p:cBhvr>
                                        <p:cTn id="150" dur="500" fill="hold"/>
                                        <p:tgtEl>
                                          <p:spTgt spid="34"/>
                                        </p:tgtEl>
                                        <p:attrNameLst>
                                          <p:attrName>ppt_w</p:attrName>
                                        </p:attrNameLst>
                                      </p:cBhvr>
                                      <p:tavLst>
                                        <p:tav tm="0">
                                          <p:val>
                                            <p:fltVal val="0.000000"/>
                                          </p:val>
                                        </p:tav>
                                        <p:tav tm="100000">
                                          <p:val>
                                            <p:strVal val="#ppt_w"/>
                                          </p:val>
                                        </p:tav>
                                      </p:tavLst>
                                    </p:anim>
                                    <p:anim calcmode="lin" valueType="num">
                                      <p:cBhvr>
                                        <p:cTn id="151" dur="500" fill="hold"/>
                                        <p:tgtEl>
                                          <p:spTgt spid="34"/>
                                        </p:tgtEl>
                                        <p:attrNameLst>
                                          <p:attrName>ppt_h</p:attrName>
                                        </p:attrNameLst>
                                      </p:cBhvr>
                                      <p:tavLst>
                                        <p:tav tm="0">
                                          <p:val>
                                            <p:strVal val="#ppt_h"/>
                                          </p:val>
                                        </p:tav>
                                        <p:tav tm="100000">
                                          <p:val>
                                            <p:strVal val="#ppt_h"/>
                                          </p:val>
                                        </p:tav>
                                      </p:tavLst>
                                    </p:anim>
                                  </p:childTnLst>
                                </p:cTn>
                              </p:par>
                            </p:childTnLst>
                          </p:cTn>
                        </p:par>
                      </p:childTnLst>
                    </p:cTn>
                  </p:par>
                  <p:par>
                    <p:cTn id="152" fill="hold">
                      <p:stCondLst>
                        <p:cond delay="indefinite"/>
                      </p:stCondLst>
                      <p:childTnLst>
                        <p:par>
                          <p:cTn id="153" fill="hold">
                            <p:stCondLst>
                              <p:cond delay="0"/>
                            </p:stCondLst>
                            <p:childTnLst>
                              <p:par>
                                <p:cTn id="154" presetID="17" presetClass="entr" presetSubtype="8" fill="hold" grpId="0" nodeType="clickEffect">
                                  <p:stCondLst>
                                    <p:cond delay="0"/>
                                  </p:stCondLst>
                                  <p:childTnLst>
                                    <p:set>
                                      <p:cBhvr>
                                        <p:cTn id="155" dur="1" fill="hold">
                                          <p:stCondLst>
                                            <p:cond delay="0"/>
                                          </p:stCondLst>
                                        </p:cTn>
                                        <p:tgtEl>
                                          <p:spTgt spid="33"/>
                                        </p:tgtEl>
                                        <p:attrNameLst>
                                          <p:attrName>style.visibility</p:attrName>
                                        </p:attrNameLst>
                                      </p:cBhvr>
                                      <p:to>
                                        <p:strVal val="visible"/>
                                      </p:to>
                                    </p:set>
                                    <p:anim calcmode="lin" valueType="num">
                                      <p:cBhvr>
                                        <p:cTn id="156" dur="500" fill="hold"/>
                                        <p:tgtEl>
                                          <p:spTgt spid="33"/>
                                        </p:tgtEl>
                                        <p:attrNameLst>
                                          <p:attrName>ppt_x</p:attrName>
                                        </p:attrNameLst>
                                      </p:cBhvr>
                                      <p:tavLst>
                                        <p:tav tm="0">
                                          <p:val>
                                            <p:strVal val="#ppt_x-#ppt_w/2"/>
                                          </p:val>
                                        </p:tav>
                                        <p:tav tm="100000">
                                          <p:val>
                                            <p:strVal val="#ppt_x"/>
                                          </p:val>
                                        </p:tav>
                                      </p:tavLst>
                                    </p:anim>
                                    <p:anim calcmode="lin" valueType="num">
                                      <p:cBhvr>
                                        <p:cTn id="157" dur="500" fill="hold"/>
                                        <p:tgtEl>
                                          <p:spTgt spid="33"/>
                                        </p:tgtEl>
                                        <p:attrNameLst>
                                          <p:attrName>ppt_y</p:attrName>
                                        </p:attrNameLst>
                                      </p:cBhvr>
                                      <p:tavLst>
                                        <p:tav tm="0">
                                          <p:val>
                                            <p:strVal val="#ppt_y"/>
                                          </p:val>
                                        </p:tav>
                                        <p:tav tm="100000">
                                          <p:val>
                                            <p:strVal val="#ppt_y"/>
                                          </p:val>
                                        </p:tav>
                                      </p:tavLst>
                                    </p:anim>
                                    <p:anim calcmode="lin" valueType="num">
                                      <p:cBhvr>
                                        <p:cTn id="158" dur="500" fill="hold"/>
                                        <p:tgtEl>
                                          <p:spTgt spid="33"/>
                                        </p:tgtEl>
                                        <p:attrNameLst>
                                          <p:attrName>ppt_w</p:attrName>
                                        </p:attrNameLst>
                                      </p:cBhvr>
                                      <p:tavLst>
                                        <p:tav tm="0">
                                          <p:val>
                                            <p:fltVal val="0.000000"/>
                                          </p:val>
                                        </p:tav>
                                        <p:tav tm="100000">
                                          <p:val>
                                            <p:strVal val="#ppt_w"/>
                                          </p:val>
                                        </p:tav>
                                      </p:tavLst>
                                    </p:anim>
                                    <p:anim calcmode="lin" valueType="num">
                                      <p:cBhvr>
                                        <p:cTn id="159" dur="500" fill="hold"/>
                                        <p:tgtEl>
                                          <p:spTgt spid="33"/>
                                        </p:tgtEl>
                                        <p:attrNameLst>
                                          <p:attrName>ppt_h</p:attrName>
                                        </p:attrNameLst>
                                      </p:cBhvr>
                                      <p:tavLst>
                                        <p:tav tm="0">
                                          <p:val>
                                            <p:strVal val="#ppt_h"/>
                                          </p:val>
                                        </p:tav>
                                        <p:tav tm="100000">
                                          <p:val>
                                            <p:strVal val="#ppt_h"/>
                                          </p:val>
                                        </p:tav>
                                      </p:tavLst>
                                    </p:anim>
                                  </p:childTnLst>
                                </p:cTn>
                              </p:par>
                              <p:par>
                                <p:cTn id="160" presetID="17" presetClass="entr" presetSubtype="8" fill="hold" grpId="0" nodeType="withEffect">
                                  <p:stCondLst>
                                    <p:cond delay="0"/>
                                  </p:stCondLst>
                                  <p:childTnLst>
                                    <p:set>
                                      <p:cBhvr>
                                        <p:cTn id="161" dur="1" fill="hold">
                                          <p:stCondLst>
                                            <p:cond delay="0"/>
                                          </p:stCondLst>
                                        </p:cTn>
                                        <p:tgtEl>
                                          <p:spTgt spid="35"/>
                                        </p:tgtEl>
                                        <p:attrNameLst>
                                          <p:attrName>style.visibility</p:attrName>
                                        </p:attrNameLst>
                                      </p:cBhvr>
                                      <p:to>
                                        <p:strVal val="visible"/>
                                      </p:to>
                                    </p:set>
                                    <p:anim calcmode="lin" valueType="num">
                                      <p:cBhvr>
                                        <p:cTn id="162" dur="500" fill="hold"/>
                                        <p:tgtEl>
                                          <p:spTgt spid="35"/>
                                        </p:tgtEl>
                                        <p:attrNameLst>
                                          <p:attrName>ppt_x</p:attrName>
                                        </p:attrNameLst>
                                      </p:cBhvr>
                                      <p:tavLst>
                                        <p:tav tm="0">
                                          <p:val>
                                            <p:strVal val="#ppt_x-#ppt_w/2"/>
                                          </p:val>
                                        </p:tav>
                                        <p:tav tm="100000">
                                          <p:val>
                                            <p:strVal val="#ppt_x"/>
                                          </p:val>
                                        </p:tav>
                                      </p:tavLst>
                                    </p:anim>
                                    <p:anim calcmode="lin" valueType="num">
                                      <p:cBhvr>
                                        <p:cTn id="163" dur="500" fill="hold"/>
                                        <p:tgtEl>
                                          <p:spTgt spid="35"/>
                                        </p:tgtEl>
                                        <p:attrNameLst>
                                          <p:attrName>ppt_y</p:attrName>
                                        </p:attrNameLst>
                                      </p:cBhvr>
                                      <p:tavLst>
                                        <p:tav tm="0">
                                          <p:val>
                                            <p:strVal val="#ppt_y"/>
                                          </p:val>
                                        </p:tav>
                                        <p:tav tm="100000">
                                          <p:val>
                                            <p:strVal val="#ppt_y"/>
                                          </p:val>
                                        </p:tav>
                                      </p:tavLst>
                                    </p:anim>
                                    <p:anim calcmode="lin" valueType="num">
                                      <p:cBhvr>
                                        <p:cTn id="164" dur="500" fill="hold"/>
                                        <p:tgtEl>
                                          <p:spTgt spid="35"/>
                                        </p:tgtEl>
                                        <p:attrNameLst>
                                          <p:attrName>ppt_w</p:attrName>
                                        </p:attrNameLst>
                                      </p:cBhvr>
                                      <p:tavLst>
                                        <p:tav tm="0">
                                          <p:val>
                                            <p:fltVal val="0.000000"/>
                                          </p:val>
                                        </p:tav>
                                        <p:tav tm="100000">
                                          <p:val>
                                            <p:strVal val="#ppt_w"/>
                                          </p:val>
                                        </p:tav>
                                      </p:tavLst>
                                    </p:anim>
                                    <p:anim calcmode="lin" valueType="num">
                                      <p:cBhvr>
                                        <p:cTn id="165" dur="500" fill="hold"/>
                                        <p:tgtEl>
                                          <p:spTgt spid="3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extBox 4"/>
          <p:cNvSpPr txBox="1"/>
          <p:nvPr/>
        </p:nvSpPr>
        <p:spPr>
          <a:xfrm>
            <a:off x="1571625" y="1214438"/>
            <a:ext cx="1571625" cy="40005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借景抒情</a:t>
            </a:r>
            <a:endPar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6" name="TextBox 5"/>
          <p:cNvSpPr txBox="1"/>
          <p:nvPr/>
        </p:nvSpPr>
        <p:spPr>
          <a:xfrm>
            <a:off x="1571625" y="2286000"/>
            <a:ext cx="1571625" cy="40005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solidFill>
                  <a:srgbClr val="FF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托物言志</a:t>
            </a:r>
            <a:endParaRPr kumimoji="0" lang="zh-CN" altLang="en-US" sz="2000" b="1" kern="1200" cap="none" spc="0" normalizeH="0" baseline="0" noProof="0" dirty="0">
              <a:solidFill>
                <a:srgbClr val="FF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7" name="TextBox 6"/>
          <p:cNvSpPr txBox="1"/>
          <p:nvPr/>
        </p:nvSpPr>
        <p:spPr>
          <a:xfrm>
            <a:off x="1571625" y="3286125"/>
            <a:ext cx="1571625" cy="40005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借古讽今</a:t>
            </a:r>
            <a:endPar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2" name="TextBox 11"/>
          <p:cNvSpPr txBox="1"/>
          <p:nvPr/>
        </p:nvSpPr>
        <p:spPr>
          <a:xfrm>
            <a:off x="3429000" y="500063"/>
            <a:ext cx="2428875" cy="203200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描写物体的目的</a:t>
            </a: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表现作者的情感</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表达志向、意愿</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流露人生态度</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寄寓美好愿望</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蕴含生活折理</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表现生活情趣</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3" name="TextBox 12"/>
          <p:cNvSpPr txBox="1"/>
          <p:nvPr/>
        </p:nvSpPr>
        <p:spPr>
          <a:xfrm>
            <a:off x="6643688" y="428625"/>
            <a:ext cx="2143125" cy="1200150"/>
          </a:xfrm>
          <a:prstGeom prst="rect">
            <a:avLst/>
          </a:prstGeom>
          <a:solidFill>
            <a:srgbClr val="FFFF00"/>
          </a:solid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烘托环境气氛</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刻画人物心理</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展示人物情格</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揭示主题思想</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4" name="TextBox 13"/>
          <p:cNvSpPr txBox="1"/>
          <p:nvPr/>
        </p:nvSpPr>
        <p:spPr>
          <a:xfrm>
            <a:off x="3429000" y="2790825"/>
            <a:ext cx="2143125" cy="1293813"/>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标志：</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标题中常有：</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咏、吟</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对象一般为</a:t>
            </a:r>
            <a:r>
              <a:rPr kumimoji="0" lang="zh-CN" altLang="en-US" sz="24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物</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5" name="TextBox 14"/>
          <p:cNvSpPr txBox="1"/>
          <p:nvPr/>
        </p:nvSpPr>
        <p:spPr>
          <a:xfrm>
            <a:off x="5857875" y="2808288"/>
            <a:ext cx="1857375" cy="1753235"/>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注意点：</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分析物特点</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寻找与人物的相似点或相同点</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辨析对物的情感与自己的情趣</a:t>
            </a:r>
            <a:endPar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cxnSp>
        <p:nvCxnSpPr>
          <p:cNvPr id="16" name="直接箭头连接符 15"/>
          <p:cNvCxnSpPr/>
          <p:nvPr/>
        </p:nvCxnSpPr>
        <p:spPr>
          <a:xfrm>
            <a:off x="5572125" y="3354388"/>
            <a:ext cx="357188" cy="3175"/>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直接箭头连接符 16"/>
          <p:cNvCxnSpPr/>
          <p:nvPr/>
        </p:nvCxnSpPr>
        <p:spPr>
          <a:xfrm>
            <a:off x="6215063" y="1000125"/>
            <a:ext cx="428625" cy="158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8143875" y="2890838"/>
            <a:ext cx="500063" cy="1323975"/>
          </a:xfrm>
          <a:prstGeom prst="rect">
            <a:avLst/>
          </a:prstGeom>
          <a:noFill/>
          <a:ln>
            <a:solidFill>
              <a:srgbClr val="0000CC"/>
            </a:solidFill>
          </a:ln>
        </p:spPr>
        <p:txBody>
          <a:bodyPr anchor="ct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表达效果</a:t>
            </a:r>
            <a:endParaRPr kumimoji="0" lang="zh-CN" altLang="en-US" sz="20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9" name="左大括号 18"/>
          <p:cNvSpPr/>
          <p:nvPr/>
        </p:nvSpPr>
        <p:spPr>
          <a:xfrm>
            <a:off x="3214688" y="928688"/>
            <a:ext cx="214313" cy="2428875"/>
          </a:xfrm>
          <a:prstGeom prst="leftBrace">
            <a:avLst>
              <a:gd name="adj1" fmla="val 0"/>
              <a:gd name="adj2" fmla="val 65752"/>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cxnSp>
        <p:nvCxnSpPr>
          <p:cNvPr id="20" name="直接箭头连接符 19"/>
          <p:cNvCxnSpPr/>
          <p:nvPr/>
        </p:nvCxnSpPr>
        <p:spPr>
          <a:xfrm rot="-180000">
            <a:off x="7786688" y="3400425"/>
            <a:ext cx="357188" cy="1905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直接箭头连接符 20"/>
          <p:cNvCxnSpPr/>
          <p:nvPr/>
        </p:nvCxnSpPr>
        <p:spPr>
          <a:xfrm rot="5400000" flipH="1" flipV="1">
            <a:off x="7929563" y="2214563"/>
            <a:ext cx="1001713" cy="158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547688" y="500063"/>
            <a:ext cx="738188" cy="3970338"/>
          </a:xfrm>
          <a:prstGeom prst="rect">
            <a:avLst/>
          </a:prstGeom>
          <a:noFill/>
          <a:ln>
            <a:solidFill>
              <a:srgbClr val="0000CC"/>
            </a:solidFill>
          </a:ln>
        </p:spPr>
        <p:txBody>
          <a:bodyPr vert="eaVert">
            <a:spAutoFit/>
          </a:bodyPr>
          <a:lstStyle/>
          <a:p>
            <a:pPr marR="0" algn="ctr" defTabSz="914400" fontAlgn="auto">
              <a:spcBef>
                <a:spcPts val="0"/>
              </a:spcBef>
              <a:spcAft>
                <a:spcPts val="0"/>
              </a:spcAft>
              <a:buClrTx/>
              <a:buSzTx/>
              <a:buFontTx/>
              <a:defRPr/>
            </a:pP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二</a:t>
            </a: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抒情方法</a:t>
            </a:r>
            <a:endPar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3" presetClass="entr" presetSubtype="32"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fill="hold"/>
                                        <p:tgtEl>
                                          <p:spTgt spid="6"/>
                                        </p:tgtEl>
                                        <p:attrNameLst>
                                          <p:attrName>ppt_w</p:attrName>
                                        </p:attrNameLst>
                                      </p:cBhvr>
                                      <p:tavLst>
                                        <p:tav tm="0">
                                          <p:val>
                                            <p:strVal val="4*#ppt_w"/>
                                          </p:val>
                                        </p:tav>
                                        <p:tav tm="100000">
                                          <p:val>
                                            <p:strVal val="#ppt_w"/>
                                          </p:val>
                                        </p:tav>
                                      </p:tavLst>
                                    </p:anim>
                                    <p:anim calcmode="lin" valueType="num">
                                      <p:cBhvr>
                                        <p:cTn id="12" dur="500" fill="hold"/>
                                        <p:tgtEl>
                                          <p:spTgt spid="6"/>
                                        </p:tgtEl>
                                        <p:attrNameLst>
                                          <p:attrName>ppt_h</p:attrName>
                                        </p:attrNameLst>
                                      </p:cBhvr>
                                      <p:tavLst>
                                        <p:tav tm="0">
                                          <p:val>
                                            <p:strVal val="4*#ppt_h"/>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17" presetClass="entr" presetSubtype="1"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p:cTn id="17" dur="500" fill="hold"/>
                                        <p:tgtEl>
                                          <p:spTgt spid="19"/>
                                        </p:tgtEl>
                                        <p:attrNameLst>
                                          <p:attrName>ppt_x</p:attrName>
                                        </p:attrNameLst>
                                      </p:cBhvr>
                                      <p:tavLst>
                                        <p:tav tm="0">
                                          <p:val>
                                            <p:strVal val="#ppt_x"/>
                                          </p:val>
                                        </p:tav>
                                        <p:tav tm="100000">
                                          <p:val>
                                            <p:strVal val="#ppt_x"/>
                                          </p:val>
                                        </p:tav>
                                      </p:tavLst>
                                    </p:anim>
                                    <p:anim calcmode="lin" valueType="num">
                                      <p:cBhvr>
                                        <p:cTn id="18" dur="500" fill="hold"/>
                                        <p:tgtEl>
                                          <p:spTgt spid="19"/>
                                        </p:tgtEl>
                                        <p:attrNameLst>
                                          <p:attrName>ppt_y</p:attrName>
                                        </p:attrNameLst>
                                      </p:cBhvr>
                                      <p:tavLst>
                                        <p:tav tm="0">
                                          <p:val>
                                            <p:strVal val="#ppt_y-#ppt_h/2"/>
                                          </p:val>
                                        </p:tav>
                                        <p:tav tm="100000">
                                          <p:val>
                                            <p:strVal val="#ppt_y"/>
                                          </p:val>
                                        </p:tav>
                                      </p:tavLst>
                                    </p:anim>
                                    <p:anim calcmode="lin" valueType="num">
                                      <p:cBhvr>
                                        <p:cTn id="19" dur="500" fill="hold"/>
                                        <p:tgtEl>
                                          <p:spTgt spid="19"/>
                                        </p:tgtEl>
                                        <p:attrNameLst>
                                          <p:attrName>ppt_w</p:attrName>
                                        </p:attrNameLst>
                                      </p:cBhvr>
                                      <p:tavLst>
                                        <p:tav tm="0">
                                          <p:val>
                                            <p:strVal val="#ppt_w"/>
                                          </p:val>
                                        </p:tav>
                                        <p:tav tm="100000">
                                          <p:val>
                                            <p:strVal val="#ppt_w"/>
                                          </p:val>
                                        </p:tav>
                                      </p:tavLst>
                                    </p:anim>
                                    <p:anim calcmode="lin" valueType="num">
                                      <p:cBhvr>
                                        <p:cTn id="20" dur="500" fill="hold"/>
                                        <p:tgtEl>
                                          <p:spTgt spid="19"/>
                                        </p:tgtEl>
                                        <p:attrNameLst>
                                          <p:attrName>ppt_h</p:attrName>
                                        </p:attrNameLst>
                                      </p:cBhvr>
                                      <p:tavLst>
                                        <p:tav tm="0">
                                          <p:val>
                                            <p:fltVal val="0.00000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0-#ppt_w/2"/>
                                          </p:val>
                                        </p:tav>
                                        <p:tav tm="100000">
                                          <p:val>
                                            <p:strVal val="#ppt_x"/>
                                          </p:val>
                                        </p:tav>
                                      </p:tavLst>
                                    </p:anim>
                                    <p:anim calcmode="lin" valueType="num">
                                      <p:cBhvr additive="base">
                                        <p:cTn id="26"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additive="base">
                                        <p:cTn id="31" dur="500" fill="hold"/>
                                        <p:tgtEl>
                                          <p:spTgt spid="17"/>
                                        </p:tgtEl>
                                        <p:attrNameLst>
                                          <p:attrName>ppt_x</p:attrName>
                                        </p:attrNameLst>
                                      </p:cBhvr>
                                      <p:tavLst>
                                        <p:tav tm="0">
                                          <p:val>
                                            <p:strVal val="0-#ppt_w/2"/>
                                          </p:val>
                                        </p:tav>
                                        <p:tav tm="100000">
                                          <p:val>
                                            <p:strVal val="#ppt_x"/>
                                          </p:val>
                                        </p:tav>
                                      </p:tavLst>
                                    </p:anim>
                                    <p:anim calcmode="lin" valueType="num">
                                      <p:cBhvr additive="base">
                                        <p:cTn id="32"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0-#ppt_w/2"/>
                                          </p:val>
                                        </p:tav>
                                        <p:tav tm="100000">
                                          <p:val>
                                            <p:strVal val="#ppt_x"/>
                                          </p:val>
                                        </p:tav>
                                      </p:tavLst>
                                    </p:anim>
                                    <p:anim calcmode="lin" valueType="num">
                                      <p:cBhvr additive="base">
                                        <p:cTn id="38"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ppt_x"/>
                                          </p:val>
                                        </p:tav>
                                        <p:tav tm="100000">
                                          <p:val>
                                            <p:strVal val="#ppt_x"/>
                                          </p:val>
                                        </p:tav>
                                      </p:tavLst>
                                    </p:anim>
                                    <p:anim calcmode="lin" valueType="num">
                                      <p:cBhvr additive="base">
                                        <p:cTn id="4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fill="hold"/>
                                        <p:tgtEl>
                                          <p:spTgt spid="16"/>
                                        </p:tgtEl>
                                        <p:attrNameLst>
                                          <p:attrName>ppt_x</p:attrName>
                                        </p:attrNameLst>
                                      </p:cBhvr>
                                      <p:tavLst>
                                        <p:tav tm="0">
                                          <p:val>
                                            <p:strVal val="0-#ppt_w/2"/>
                                          </p:val>
                                        </p:tav>
                                        <p:tav tm="100000">
                                          <p:val>
                                            <p:strVal val="#ppt_x"/>
                                          </p:val>
                                        </p:tav>
                                      </p:tavLst>
                                    </p:anim>
                                    <p:anim calcmode="lin" valueType="num">
                                      <p:cBhvr additive="base">
                                        <p:cTn id="50"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5"/>
                                        </p:tgtEl>
                                        <p:attrNameLst>
                                          <p:attrName>style.visibility</p:attrName>
                                        </p:attrNameLst>
                                      </p:cBhvr>
                                      <p:to>
                                        <p:strVal val="visible"/>
                                      </p:to>
                                    </p:set>
                                    <p:anim calcmode="lin" valueType="num">
                                      <p:cBhvr additive="base">
                                        <p:cTn id="55" dur="500" fill="hold"/>
                                        <p:tgtEl>
                                          <p:spTgt spid="15"/>
                                        </p:tgtEl>
                                        <p:attrNameLst>
                                          <p:attrName>ppt_x</p:attrName>
                                        </p:attrNameLst>
                                      </p:cBhvr>
                                      <p:tavLst>
                                        <p:tav tm="0">
                                          <p:val>
                                            <p:strVal val="#ppt_x"/>
                                          </p:val>
                                        </p:tav>
                                        <p:tav tm="100000">
                                          <p:val>
                                            <p:strVal val="#ppt_x"/>
                                          </p:val>
                                        </p:tav>
                                      </p:tavLst>
                                    </p:anim>
                                    <p:anim calcmode="lin" valueType="num">
                                      <p:cBhvr additive="base">
                                        <p:cTn id="5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nodeType="clickEffect">
                                  <p:stCondLst>
                                    <p:cond delay="0"/>
                                  </p:stCondLst>
                                  <p:childTnLst>
                                    <p:set>
                                      <p:cBhvr>
                                        <p:cTn id="60" dur="1" fill="hold">
                                          <p:stCondLst>
                                            <p:cond delay="0"/>
                                          </p:stCondLst>
                                        </p:cTn>
                                        <p:tgtEl>
                                          <p:spTgt spid="20"/>
                                        </p:tgtEl>
                                        <p:attrNameLst>
                                          <p:attrName>style.visibility</p:attrName>
                                        </p:attrNameLst>
                                      </p:cBhvr>
                                      <p:to>
                                        <p:strVal val="visible"/>
                                      </p:to>
                                    </p:set>
                                    <p:anim calcmode="lin" valueType="num">
                                      <p:cBhvr additive="base">
                                        <p:cTn id="61" dur="500" fill="hold"/>
                                        <p:tgtEl>
                                          <p:spTgt spid="20"/>
                                        </p:tgtEl>
                                        <p:attrNameLst>
                                          <p:attrName>ppt_x</p:attrName>
                                        </p:attrNameLst>
                                      </p:cBhvr>
                                      <p:tavLst>
                                        <p:tav tm="0">
                                          <p:val>
                                            <p:strVal val="0-#ppt_w/2"/>
                                          </p:val>
                                        </p:tav>
                                        <p:tav tm="100000">
                                          <p:val>
                                            <p:strVal val="#ppt_x"/>
                                          </p:val>
                                        </p:tav>
                                      </p:tavLst>
                                    </p:anim>
                                    <p:anim calcmode="lin" valueType="num">
                                      <p:cBhvr additive="base">
                                        <p:cTn id="62"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8"/>
                                        </p:tgtEl>
                                        <p:attrNameLst>
                                          <p:attrName>style.visibility</p:attrName>
                                        </p:attrNameLst>
                                      </p:cBhvr>
                                      <p:to>
                                        <p:strVal val="visible"/>
                                      </p:to>
                                    </p:set>
                                    <p:anim calcmode="lin" valueType="num">
                                      <p:cBhvr additive="base">
                                        <p:cTn id="67" dur="500" fill="hold"/>
                                        <p:tgtEl>
                                          <p:spTgt spid="18"/>
                                        </p:tgtEl>
                                        <p:attrNameLst>
                                          <p:attrName>ppt_x</p:attrName>
                                        </p:attrNameLst>
                                      </p:cBhvr>
                                      <p:tavLst>
                                        <p:tav tm="0">
                                          <p:val>
                                            <p:strVal val="#ppt_x"/>
                                          </p:val>
                                        </p:tav>
                                        <p:tav tm="100000">
                                          <p:val>
                                            <p:strVal val="#ppt_x"/>
                                          </p:val>
                                        </p:tav>
                                      </p:tavLst>
                                    </p:anim>
                                    <p:anim calcmode="lin" valueType="num">
                                      <p:cBhvr additive="base">
                                        <p:cTn id="6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21"/>
                                        </p:tgtEl>
                                        <p:attrNameLst>
                                          <p:attrName>style.visibility</p:attrName>
                                        </p:attrNameLst>
                                      </p:cBhvr>
                                      <p:to>
                                        <p:strVal val="visible"/>
                                      </p:to>
                                    </p:set>
                                    <p:anim calcmode="lin" valueType="num">
                                      <p:cBhvr additive="base">
                                        <p:cTn id="73" dur="500" fill="hold"/>
                                        <p:tgtEl>
                                          <p:spTgt spid="21"/>
                                        </p:tgtEl>
                                        <p:attrNameLst>
                                          <p:attrName>ppt_x</p:attrName>
                                        </p:attrNameLst>
                                      </p:cBhvr>
                                      <p:tavLst>
                                        <p:tav tm="0">
                                          <p:val>
                                            <p:strVal val="#ppt_x"/>
                                          </p:val>
                                        </p:tav>
                                        <p:tav tm="100000">
                                          <p:val>
                                            <p:strVal val="#ppt_x"/>
                                          </p:val>
                                        </p:tav>
                                      </p:tavLst>
                                    </p:anim>
                                    <p:anim calcmode="lin" valueType="num">
                                      <p:cBhvr additive="base">
                                        <p:cTn id="7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3" presetClass="entr" presetSubtype="32" fill="hold" grpId="1" nodeType="clickEffect">
                                  <p:stCondLst>
                                    <p:cond delay="0"/>
                                  </p:stCondLst>
                                  <p:childTnLst>
                                    <p:set>
                                      <p:cBhvr>
                                        <p:cTn id="78" dur="1" fill="hold">
                                          <p:stCondLst>
                                            <p:cond delay="0"/>
                                          </p:stCondLst>
                                        </p:cTn>
                                        <p:tgtEl>
                                          <p:spTgt spid="13"/>
                                        </p:tgtEl>
                                        <p:attrNameLst>
                                          <p:attrName>style.visibility</p:attrName>
                                        </p:attrNameLst>
                                      </p:cBhvr>
                                      <p:to>
                                        <p:strVal val="visible"/>
                                      </p:to>
                                    </p:set>
                                    <p:anim calcmode="lin" valueType="num">
                                      <p:cBhvr>
                                        <p:cTn id="79" dur="500" fill="hold"/>
                                        <p:tgtEl>
                                          <p:spTgt spid="13"/>
                                        </p:tgtEl>
                                        <p:attrNameLst>
                                          <p:attrName>ppt_w</p:attrName>
                                        </p:attrNameLst>
                                      </p:cBhvr>
                                      <p:tavLst>
                                        <p:tav tm="0">
                                          <p:val>
                                            <p:strVal val="4*#ppt_w"/>
                                          </p:val>
                                        </p:tav>
                                        <p:tav tm="100000">
                                          <p:val>
                                            <p:strVal val="#ppt_w"/>
                                          </p:val>
                                        </p:tav>
                                      </p:tavLst>
                                    </p:anim>
                                    <p:anim calcmode="lin" valueType="num">
                                      <p:cBhvr>
                                        <p:cTn id="80" dur="500" fill="hold"/>
                                        <p:tgtEl>
                                          <p:spTgt spid="13"/>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12" grpId="0" animBg="1"/>
      <p:bldP spid="13" grpId="0" animBg="1"/>
      <p:bldP spid="13" grpId="1" animBg="1"/>
      <p:bldP spid="14" grpId="0" animBg="1"/>
      <p:bldP spid="15" grpId="0" bldLvl="0" animBg="1"/>
      <p:bldP spid="18" grpId="0" animBg="1"/>
      <p:bldP spid="19"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extBox 4"/>
          <p:cNvSpPr txBox="1"/>
          <p:nvPr/>
        </p:nvSpPr>
        <p:spPr>
          <a:xfrm>
            <a:off x="1571625" y="1214438"/>
            <a:ext cx="1571625" cy="40005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借景抒情</a:t>
            </a:r>
            <a:endPar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6" name="TextBox 5"/>
          <p:cNvSpPr txBox="1"/>
          <p:nvPr/>
        </p:nvSpPr>
        <p:spPr>
          <a:xfrm>
            <a:off x="1571625" y="2286000"/>
            <a:ext cx="1571625" cy="40005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托物言志</a:t>
            </a:r>
            <a:endPar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7" name="TextBox 6"/>
          <p:cNvSpPr txBox="1"/>
          <p:nvPr/>
        </p:nvSpPr>
        <p:spPr>
          <a:xfrm>
            <a:off x="1571625" y="3286125"/>
            <a:ext cx="1571625" cy="40005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solidFill>
                  <a:srgbClr val="FF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借古讽今</a:t>
            </a:r>
            <a:endParaRPr kumimoji="0" lang="zh-CN" altLang="en-US" sz="2000" b="1" kern="1200" cap="none" spc="0" normalizeH="0" baseline="0" noProof="0" dirty="0">
              <a:solidFill>
                <a:srgbClr val="FF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2" name="TextBox 11"/>
          <p:cNvSpPr txBox="1"/>
          <p:nvPr/>
        </p:nvSpPr>
        <p:spPr>
          <a:xfrm>
            <a:off x="3429000" y="639763"/>
            <a:ext cx="2428875" cy="646113"/>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使用古代的人与事来讽刺当代人事</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3" name="TextBox 12"/>
          <p:cNvSpPr txBox="1"/>
          <p:nvPr/>
        </p:nvSpPr>
        <p:spPr>
          <a:xfrm>
            <a:off x="6643688" y="428625"/>
            <a:ext cx="2143125" cy="923925"/>
          </a:xfrm>
          <a:prstGeom prst="rect">
            <a:avLst/>
          </a:prstGeom>
          <a:solidFill>
            <a:srgbClr val="FFFF00"/>
          </a:solid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批判时弊</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感伤时事</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警醒时人</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4" name="TextBox 13"/>
          <p:cNvSpPr txBox="1"/>
          <p:nvPr/>
        </p:nvSpPr>
        <p:spPr>
          <a:xfrm>
            <a:off x="3429000" y="3005138"/>
            <a:ext cx="2143125" cy="923925"/>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标志：</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古代的人与事，古今对比</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5" name="TextBox 14"/>
          <p:cNvSpPr txBox="1"/>
          <p:nvPr/>
        </p:nvSpPr>
        <p:spPr>
          <a:xfrm>
            <a:off x="5929313" y="2808288"/>
            <a:ext cx="1857375" cy="1477963"/>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注意点：</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怀古诗</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用典</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古今相似点与不同点</a:t>
            </a:r>
            <a:endPar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cxnSp>
        <p:nvCxnSpPr>
          <p:cNvPr id="16" name="直接箭头连接符 15"/>
          <p:cNvCxnSpPr/>
          <p:nvPr/>
        </p:nvCxnSpPr>
        <p:spPr>
          <a:xfrm>
            <a:off x="5572125" y="3354388"/>
            <a:ext cx="357188" cy="3175"/>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直接箭头连接符 16"/>
          <p:cNvCxnSpPr/>
          <p:nvPr/>
        </p:nvCxnSpPr>
        <p:spPr>
          <a:xfrm>
            <a:off x="6215063" y="1000125"/>
            <a:ext cx="428625" cy="158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8143875" y="2890838"/>
            <a:ext cx="500063" cy="1323975"/>
          </a:xfrm>
          <a:prstGeom prst="rect">
            <a:avLst/>
          </a:prstGeom>
          <a:noFill/>
          <a:ln>
            <a:solidFill>
              <a:srgbClr val="0000CC"/>
            </a:solidFill>
          </a:ln>
        </p:spPr>
        <p:txBody>
          <a:bodyPr anchor="ct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表达效果</a:t>
            </a:r>
            <a:endParaRPr kumimoji="0" lang="zh-CN" altLang="en-US" sz="20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9" name="左大括号 18"/>
          <p:cNvSpPr/>
          <p:nvPr/>
        </p:nvSpPr>
        <p:spPr>
          <a:xfrm>
            <a:off x="3214688" y="928688"/>
            <a:ext cx="142875" cy="2786063"/>
          </a:xfrm>
          <a:prstGeom prst="leftBrace">
            <a:avLst>
              <a:gd name="adj1" fmla="val 0"/>
              <a:gd name="adj2" fmla="val 90301"/>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cxnSp>
        <p:nvCxnSpPr>
          <p:cNvPr id="20" name="直接箭头连接符 19"/>
          <p:cNvCxnSpPr/>
          <p:nvPr/>
        </p:nvCxnSpPr>
        <p:spPr>
          <a:xfrm rot="-180000">
            <a:off x="7786688" y="3400425"/>
            <a:ext cx="357188" cy="1905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直接箭头连接符 20"/>
          <p:cNvCxnSpPr/>
          <p:nvPr/>
        </p:nvCxnSpPr>
        <p:spPr>
          <a:xfrm rot="5400000" flipH="1" flipV="1">
            <a:off x="7929563" y="2214563"/>
            <a:ext cx="1001713" cy="158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547688" y="500063"/>
            <a:ext cx="738188" cy="3970338"/>
          </a:xfrm>
          <a:prstGeom prst="rect">
            <a:avLst/>
          </a:prstGeom>
          <a:noFill/>
          <a:ln>
            <a:solidFill>
              <a:srgbClr val="0000CC"/>
            </a:solidFill>
          </a:ln>
        </p:spPr>
        <p:txBody>
          <a:bodyPr vert="eaVert">
            <a:spAutoFit/>
          </a:bodyPr>
          <a:lstStyle/>
          <a:p>
            <a:pPr marR="0" algn="ctr" defTabSz="914400" fontAlgn="auto">
              <a:spcBef>
                <a:spcPts val="0"/>
              </a:spcBef>
              <a:spcAft>
                <a:spcPts val="0"/>
              </a:spcAft>
              <a:buClrTx/>
              <a:buSzTx/>
              <a:buFontTx/>
              <a:defRPr/>
            </a:pP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二</a:t>
            </a: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抒情方法</a:t>
            </a:r>
            <a:endPar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3" presetClass="entr" presetSubtype="16" fill="hold" grpId="1"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000000"/>
                                          </p:val>
                                        </p:tav>
                                        <p:tav tm="100000">
                                          <p:val>
                                            <p:strVal val="#ppt_w"/>
                                          </p:val>
                                        </p:tav>
                                      </p:tavLst>
                                    </p:anim>
                                    <p:anim calcmode="lin" valueType="num">
                                      <p:cBhvr>
                                        <p:cTn id="12" dur="500" fill="hold"/>
                                        <p:tgtEl>
                                          <p:spTgt spid="7"/>
                                        </p:tgtEl>
                                        <p:attrNameLst>
                                          <p:attrName>ppt_h</p:attrName>
                                        </p:attrNameLst>
                                      </p:cBhvr>
                                      <p:tavLst>
                                        <p:tav tm="0">
                                          <p:val>
                                            <p:fltVal val="0.00000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17" presetClass="entr" presetSubtype="1"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p:cTn id="17" dur="500" fill="hold"/>
                                        <p:tgtEl>
                                          <p:spTgt spid="19"/>
                                        </p:tgtEl>
                                        <p:attrNameLst>
                                          <p:attrName>ppt_x</p:attrName>
                                        </p:attrNameLst>
                                      </p:cBhvr>
                                      <p:tavLst>
                                        <p:tav tm="0">
                                          <p:val>
                                            <p:strVal val="#ppt_x"/>
                                          </p:val>
                                        </p:tav>
                                        <p:tav tm="100000">
                                          <p:val>
                                            <p:strVal val="#ppt_x"/>
                                          </p:val>
                                        </p:tav>
                                      </p:tavLst>
                                    </p:anim>
                                    <p:anim calcmode="lin" valueType="num">
                                      <p:cBhvr>
                                        <p:cTn id="18" dur="500" fill="hold"/>
                                        <p:tgtEl>
                                          <p:spTgt spid="19"/>
                                        </p:tgtEl>
                                        <p:attrNameLst>
                                          <p:attrName>ppt_y</p:attrName>
                                        </p:attrNameLst>
                                      </p:cBhvr>
                                      <p:tavLst>
                                        <p:tav tm="0">
                                          <p:val>
                                            <p:strVal val="#ppt_y-#ppt_h/2"/>
                                          </p:val>
                                        </p:tav>
                                        <p:tav tm="100000">
                                          <p:val>
                                            <p:strVal val="#ppt_y"/>
                                          </p:val>
                                        </p:tav>
                                      </p:tavLst>
                                    </p:anim>
                                    <p:anim calcmode="lin" valueType="num">
                                      <p:cBhvr>
                                        <p:cTn id="19" dur="500" fill="hold"/>
                                        <p:tgtEl>
                                          <p:spTgt spid="19"/>
                                        </p:tgtEl>
                                        <p:attrNameLst>
                                          <p:attrName>ppt_w</p:attrName>
                                        </p:attrNameLst>
                                      </p:cBhvr>
                                      <p:tavLst>
                                        <p:tav tm="0">
                                          <p:val>
                                            <p:strVal val="#ppt_w"/>
                                          </p:val>
                                        </p:tav>
                                        <p:tav tm="100000">
                                          <p:val>
                                            <p:strVal val="#ppt_w"/>
                                          </p:val>
                                        </p:tav>
                                      </p:tavLst>
                                    </p:anim>
                                    <p:anim calcmode="lin" valueType="num">
                                      <p:cBhvr>
                                        <p:cTn id="20" dur="500" fill="hold"/>
                                        <p:tgtEl>
                                          <p:spTgt spid="19"/>
                                        </p:tgtEl>
                                        <p:attrNameLst>
                                          <p:attrName>ppt_h</p:attrName>
                                        </p:attrNameLst>
                                      </p:cBhvr>
                                      <p:tavLst>
                                        <p:tav tm="0">
                                          <p:val>
                                            <p:fltVal val="0.00000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0-#ppt_w/2"/>
                                          </p:val>
                                        </p:tav>
                                        <p:tav tm="100000">
                                          <p:val>
                                            <p:strVal val="#ppt_x"/>
                                          </p:val>
                                        </p:tav>
                                      </p:tavLst>
                                    </p:anim>
                                    <p:anim calcmode="lin" valueType="num">
                                      <p:cBhvr additive="base">
                                        <p:cTn id="26"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additive="base">
                                        <p:cTn id="31" dur="500" fill="hold"/>
                                        <p:tgtEl>
                                          <p:spTgt spid="17"/>
                                        </p:tgtEl>
                                        <p:attrNameLst>
                                          <p:attrName>ppt_x</p:attrName>
                                        </p:attrNameLst>
                                      </p:cBhvr>
                                      <p:tavLst>
                                        <p:tav tm="0">
                                          <p:val>
                                            <p:strVal val="0-#ppt_w/2"/>
                                          </p:val>
                                        </p:tav>
                                        <p:tav tm="100000">
                                          <p:val>
                                            <p:strVal val="#ppt_x"/>
                                          </p:val>
                                        </p:tav>
                                      </p:tavLst>
                                    </p:anim>
                                    <p:anim calcmode="lin" valueType="num">
                                      <p:cBhvr additive="base">
                                        <p:cTn id="32"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0-#ppt_w/2"/>
                                          </p:val>
                                        </p:tav>
                                        <p:tav tm="100000">
                                          <p:val>
                                            <p:strVal val="#ppt_x"/>
                                          </p:val>
                                        </p:tav>
                                      </p:tavLst>
                                    </p:anim>
                                    <p:anim calcmode="lin" valueType="num">
                                      <p:cBhvr additive="base">
                                        <p:cTn id="38"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ppt_x"/>
                                          </p:val>
                                        </p:tav>
                                        <p:tav tm="100000">
                                          <p:val>
                                            <p:strVal val="#ppt_x"/>
                                          </p:val>
                                        </p:tav>
                                      </p:tavLst>
                                    </p:anim>
                                    <p:anim calcmode="lin" valueType="num">
                                      <p:cBhvr additive="base">
                                        <p:cTn id="4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fill="hold"/>
                                        <p:tgtEl>
                                          <p:spTgt spid="16"/>
                                        </p:tgtEl>
                                        <p:attrNameLst>
                                          <p:attrName>ppt_x</p:attrName>
                                        </p:attrNameLst>
                                      </p:cBhvr>
                                      <p:tavLst>
                                        <p:tav tm="0">
                                          <p:val>
                                            <p:strVal val="0-#ppt_w/2"/>
                                          </p:val>
                                        </p:tav>
                                        <p:tav tm="100000">
                                          <p:val>
                                            <p:strVal val="#ppt_x"/>
                                          </p:val>
                                        </p:tav>
                                      </p:tavLst>
                                    </p:anim>
                                    <p:anim calcmode="lin" valueType="num">
                                      <p:cBhvr additive="base">
                                        <p:cTn id="50"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5"/>
                                        </p:tgtEl>
                                        <p:attrNameLst>
                                          <p:attrName>style.visibility</p:attrName>
                                        </p:attrNameLst>
                                      </p:cBhvr>
                                      <p:to>
                                        <p:strVal val="visible"/>
                                      </p:to>
                                    </p:set>
                                    <p:anim calcmode="lin" valueType="num">
                                      <p:cBhvr additive="base">
                                        <p:cTn id="55" dur="500" fill="hold"/>
                                        <p:tgtEl>
                                          <p:spTgt spid="15"/>
                                        </p:tgtEl>
                                        <p:attrNameLst>
                                          <p:attrName>ppt_x</p:attrName>
                                        </p:attrNameLst>
                                      </p:cBhvr>
                                      <p:tavLst>
                                        <p:tav tm="0">
                                          <p:val>
                                            <p:strVal val="#ppt_x"/>
                                          </p:val>
                                        </p:tav>
                                        <p:tav tm="100000">
                                          <p:val>
                                            <p:strVal val="#ppt_x"/>
                                          </p:val>
                                        </p:tav>
                                      </p:tavLst>
                                    </p:anim>
                                    <p:anim calcmode="lin" valueType="num">
                                      <p:cBhvr additive="base">
                                        <p:cTn id="5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nodeType="clickEffect">
                                  <p:stCondLst>
                                    <p:cond delay="0"/>
                                  </p:stCondLst>
                                  <p:childTnLst>
                                    <p:set>
                                      <p:cBhvr>
                                        <p:cTn id="60" dur="1" fill="hold">
                                          <p:stCondLst>
                                            <p:cond delay="0"/>
                                          </p:stCondLst>
                                        </p:cTn>
                                        <p:tgtEl>
                                          <p:spTgt spid="20"/>
                                        </p:tgtEl>
                                        <p:attrNameLst>
                                          <p:attrName>style.visibility</p:attrName>
                                        </p:attrNameLst>
                                      </p:cBhvr>
                                      <p:to>
                                        <p:strVal val="visible"/>
                                      </p:to>
                                    </p:set>
                                    <p:anim calcmode="lin" valueType="num">
                                      <p:cBhvr additive="base">
                                        <p:cTn id="61" dur="500" fill="hold"/>
                                        <p:tgtEl>
                                          <p:spTgt spid="20"/>
                                        </p:tgtEl>
                                        <p:attrNameLst>
                                          <p:attrName>ppt_x</p:attrName>
                                        </p:attrNameLst>
                                      </p:cBhvr>
                                      <p:tavLst>
                                        <p:tav tm="0">
                                          <p:val>
                                            <p:strVal val="0-#ppt_w/2"/>
                                          </p:val>
                                        </p:tav>
                                        <p:tav tm="100000">
                                          <p:val>
                                            <p:strVal val="#ppt_x"/>
                                          </p:val>
                                        </p:tav>
                                      </p:tavLst>
                                    </p:anim>
                                    <p:anim calcmode="lin" valueType="num">
                                      <p:cBhvr additive="base">
                                        <p:cTn id="62"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8"/>
                                        </p:tgtEl>
                                        <p:attrNameLst>
                                          <p:attrName>style.visibility</p:attrName>
                                        </p:attrNameLst>
                                      </p:cBhvr>
                                      <p:to>
                                        <p:strVal val="visible"/>
                                      </p:to>
                                    </p:set>
                                    <p:anim calcmode="lin" valueType="num">
                                      <p:cBhvr additive="base">
                                        <p:cTn id="67" dur="500" fill="hold"/>
                                        <p:tgtEl>
                                          <p:spTgt spid="18"/>
                                        </p:tgtEl>
                                        <p:attrNameLst>
                                          <p:attrName>ppt_x</p:attrName>
                                        </p:attrNameLst>
                                      </p:cBhvr>
                                      <p:tavLst>
                                        <p:tav tm="0">
                                          <p:val>
                                            <p:strVal val="#ppt_x"/>
                                          </p:val>
                                        </p:tav>
                                        <p:tav tm="100000">
                                          <p:val>
                                            <p:strVal val="#ppt_x"/>
                                          </p:val>
                                        </p:tav>
                                      </p:tavLst>
                                    </p:anim>
                                    <p:anim calcmode="lin" valueType="num">
                                      <p:cBhvr additive="base">
                                        <p:cTn id="6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21"/>
                                        </p:tgtEl>
                                        <p:attrNameLst>
                                          <p:attrName>style.visibility</p:attrName>
                                        </p:attrNameLst>
                                      </p:cBhvr>
                                      <p:to>
                                        <p:strVal val="visible"/>
                                      </p:to>
                                    </p:set>
                                    <p:anim calcmode="lin" valueType="num">
                                      <p:cBhvr additive="base">
                                        <p:cTn id="73" dur="500" fill="hold"/>
                                        <p:tgtEl>
                                          <p:spTgt spid="21"/>
                                        </p:tgtEl>
                                        <p:attrNameLst>
                                          <p:attrName>ppt_x</p:attrName>
                                        </p:attrNameLst>
                                      </p:cBhvr>
                                      <p:tavLst>
                                        <p:tav tm="0">
                                          <p:val>
                                            <p:strVal val="#ppt_x"/>
                                          </p:val>
                                        </p:tav>
                                        <p:tav tm="100000">
                                          <p:val>
                                            <p:strVal val="#ppt_x"/>
                                          </p:val>
                                        </p:tav>
                                      </p:tavLst>
                                    </p:anim>
                                    <p:anim calcmode="lin" valueType="num">
                                      <p:cBhvr additive="base">
                                        <p:cTn id="7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3" presetClass="entr" presetSubtype="32" fill="hold" grpId="1" nodeType="clickEffect">
                                  <p:stCondLst>
                                    <p:cond delay="0"/>
                                  </p:stCondLst>
                                  <p:childTnLst>
                                    <p:set>
                                      <p:cBhvr>
                                        <p:cTn id="78" dur="1" fill="hold">
                                          <p:stCondLst>
                                            <p:cond delay="0"/>
                                          </p:stCondLst>
                                        </p:cTn>
                                        <p:tgtEl>
                                          <p:spTgt spid="13"/>
                                        </p:tgtEl>
                                        <p:attrNameLst>
                                          <p:attrName>style.visibility</p:attrName>
                                        </p:attrNameLst>
                                      </p:cBhvr>
                                      <p:to>
                                        <p:strVal val="visible"/>
                                      </p:to>
                                    </p:set>
                                    <p:anim calcmode="lin" valueType="num">
                                      <p:cBhvr>
                                        <p:cTn id="79" dur="500" fill="hold"/>
                                        <p:tgtEl>
                                          <p:spTgt spid="13"/>
                                        </p:tgtEl>
                                        <p:attrNameLst>
                                          <p:attrName>ppt_w</p:attrName>
                                        </p:attrNameLst>
                                      </p:cBhvr>
                                      <p:tavLst>
                                        <p:tav tm="0">
                                          <p:val>
                                            <p:strVal val="4*#ppt_w"/>
                                          </p:val>
                                        </p:tav>
                                        <p:tav tm="100000">
                                          <p:val>
                                            <p:strVal val="#ppt_w"/>
                                          </p:val>
                                        </p:tav>
                                      </p:tavLst>
                                    </p:anim>
                                    <p:anim calcmode="lin" valueType="num">
                                      <p:cBhvr>
                                        <p:cTn id="80" dur="500" fill="hold"/>
                                        <p:tgtEl>
                                          <p:spTgt spid="13"/>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12" grpId="0" animBg="1"/>
      <p:bldP spid="13" grpId="0" animBg="1"/>
      <p:bldP spid="13" grpId="1" animBg="1"/>
      <p:bldP spid="14" grpId="0" animBg="1"/>
      <p:bldP spid="15" grpId="0" animBg="1"/>
      <p:bldP spid="18" grpId="0" animBg="1"/>
      <p:bldP spid="19"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1" name="文本框 14340"/>
          <p:cNvSpPr txBox="1"/>
          <p:nvPr/>
        </p:nvSpPr>
        <p:spPr>
          <a:xfrm>
            <a:off x="562293" y="1155383"/>
            <a:ext cx="6263879" cy="2491740"/>
          </a:xfrm>
          <a:prstGeom prst="rect">
            <a:avLst/>
          </a:prstGeom>
          <a:noFill/>
          <a:ln w="9525">
            <a:noFill/>
          </a:ln>
        </p:spPr>
        <p:txBody>
          <a:bodyPr anchor="t">
            <a:spAutoFit/>
          </a:bodyPr>
          <a:p>
            <a:pPr>
              <a:spcBef>
                <a:spcPct val="50000"/>
              </a:spcBef>
            </a:pPr>
            <a:r>
              <a:rPr lang="en-US" altLang="zh-CN" sz="2400" b="1" dirty="0">
                <a:latin typeface="Arial" panose="020B0604020202020204" pitchFamily="34" charset="0"/>
                <a:ea typeface="宋体" panose="02010600030101010101" pitchFamily="2" charset="-122"/>
              </a:rPr>
              <a:t>1</a:t>
            </a:r>
            <a:r>
              <a:rPr lang="zh-CN" altLang="en-US" sz="2400" b="1" dirty="0">
                <a:latin typeface="Arial" panose="020B0604020202020204" pitchFamily="34" charset="0"/>
                <a:ea typeface="宋体" panose="02010600030101010101" pitchFamily="2" charset="-122"/>
              </a:rPr>
              <a:t>、欲穷千里目，更上一层楼。</a:t>
            </a:r>
            <a:endParaRPr lang="zh-CN" altLang="en-US" sz="2400" b="1" dirty="0">
              <a:latin typeface="Arial" panose="020B0604020202020204" pitchFamily="34" charset="0"/>
              <a:ea typeface="宋体" panose="02010600030101010101" pitchFamily="2" charset="-122"/>
            </a:endParaRPr>
          </a:p>
          <a:p>
            <a:pPr>
              <a:spcBef>
                <a:spcPct val="50000"/>
              </a:spcBef>
            </a:pPr>
            <a:r>
              <a:rPr lang="en-US" altLang="zh-CN" sz="2400" b="1" dirty="0">
                <a:latin typeface="Arial" panose="020B0604020202020204" pitchFamily="34" charset="0"/>
                <a:ea typeface="宋体" panose="02010600030101010101" pitchFamily="2" charset="-122"/>
              </a:rPr>
              <a:t>2</a:t>
            </a:r>
            <a:r>
              <a:rPr lang="zh-CN" altLang="en-US" sz="2400" b="1" dirty="0">
                <a:latin typeface="Arial" panose="020B0604020202020204" pitchFamily="34" charset="0"/>
                <a:ea typeface="宋体" panose="02010600030101010101" pitchFamily="2" charset="-122"/>
              </a:rPr>
              <a:t>、孤帆远影碧空尽，唯见长江天际流</a:t>
            </a:r>
            <a:endParaRPr lang="zh-CN" altLang="en-US" sz="2400" b="1" dirty="0">
              <a:latin typeface="Arial" panose="020B0604020202020204" pitchFamily="34" charset="0"/>
              <a:ea typeface="宋体" panose="02010600030101010101" pitchFamily="2" charset="-122"/>
            </a:endParaRPr>
          </a:p>
          <a:p>
            <a:pPr>
              <a:spcBef>
                <a:spcPct val="50000"/>
              </a:spcBef>
            </a:pPr>
            <a:r>
              <a:rPr lang="en-US" altLang="zh-CN" sz="2400" b="1" dirty="0">
                <a:latin typeface="Arial" panose="020B0604020202020204" pitchFamily="34" charset="0"/>
                <a:ea typeface="宋体" panose="02010600030101010101" pitchFamily="2" charset="-122"/>
              </a:rPr>
              <a:t>3</a:t>
            </a:r>
            <a:r>
              <a:rPr lang="zh-CN" altLang="en-US" sz="2400" b="1" dirty="0">
                <a:latin typeface="Arial" panose="020B0604020202020204" pitchFamily="34" charset="0"/>
                <a:ea typeface="宋体" panose="02010600030101010101" pitchFamily="2" charset="-122"/>
              </a:rPr>
              <a:t>、一树春风千万枝，嫩于黄金软于丝。永丰西角荒园里，尽日无人属阿谁？</a:t>
            </a:r>
            <a:endParaRPr lang="zh-CN" altLang="en-US" sz="2400" b="1" dirty="0">
              <a:latin typeface="Arial" panose="020B0604020202020204" pitchFamily="34" charset="0"/>
              <a:ea typeface="宋体" panose="02010600030101010101" pitchFamily="2" charset="-122"/>
            </a:endParaRPr>
          </a:p>
          <a:p>
            <a:pPr>
              <a:spcBef>
                <a:spcPct val="50000"/>
              </a:spcBef>
            </a:pPr>
            <a:r>
              <a:rPr lang="en-US" altLang="zh-CN" sz="2400" b="1" dirty="0">
                <a:latin typeface="Arial" panose="020B0604020202020204" pitchFamily="34" charset="0"/>
                <a:ea typeface="宋体" panose="02010600030101010101" pitchFamily="2" charset="-122"/>
              </a:rPr>
              <a:t>4</a:t>
            </a:r>
            <a:r>
              <a:rPr lang="zh-CN" altLang="en-US" sz="2400" b="1" dirty="0">
                <a:latin typeface="Arial" panose="020B0604020202020204" pitchFamily="34" charset="0"/>
                <a:ea typeface="宋体" panose="02010600030101010101" pitchFamily="2" charset="-122"/>
              </a:rPr>
              <a:t>、安能摧眉折腰事权贵，使我不得开心颜。</a:t>
            </a:r>
            <a:endParaRPr lang="zh-CN" altLang="en-US" sz="2400" b="1" dirty="0">
              <a:latin typeface="Arial" panose="020B0604020202020204" pitchFamily="34" charset="0"/>
              <a:ea typeface="宋体" panose="02010600030101010101" pitchFamily="2" charset="-122"/>
            </a:endParaRPr>
          </a:p>
        </p:txBody>
      </p:sp>
      <p:sp>
        <p:nvSpPr>
          <p:cNvPr id="14342" name="文本框 14341"/>
          <p:cNvSpPr txBox="1"/>
          <p:nvPr/>
        </p:nvSpPr>
        <p:spPr>
          <a:xfrm>
            <a:off x="6826409" y="1094979"/>
            <a:ext cx="1243013" cy="391160"/>
          </a:xfrm>
          <a:prstGeom prst="rect">
            <a:avLst/>
          </a:prstGeom>
          <a:solidFill>
            <a:schemeClr val="accent1"/>
          </a:solidFill>
          <a:ln w="9525" cap="flat" cmpd="sng">
            <a:solidFill>
              <a:schemeClr val="tx1"/>
            </a:solidFill>
            <a:prstDash val="solid"/>
            <a:miter/>
            <a:headEnd type="none" w="med" len="med"/>
            <a:tailEnd type="none" w="med" len="med"/>
          </a:ln>
        </p:spPr>
        <p:txBody>
          <a:bodyPr anchor="t">
            <a:spAutoFit/>
          </a:bodyPr>
          <a:p>
            <a:pPr>
              <a:spcBef>
                <a:spcPct val="50000"/>
              </a:spcBef>
            </a:pPr>
            <a:r>
              <a:rPr lang="zh-CN" altLang="en-US" sz="1950" b="1" dirty="0">
                <a:solidFill>
                  <a:schemeClr val="bg1"/>
                </a:solidFill>
                <a:latin typeface="微软雅黑" panose="020B0503020204020204" pitchFamily="34" charset="-122"/>
                <a:ea typeface="微软雅黑" panose="020B0503020204020204" pitchFamily="34" charset="-122"/>
              </a:rPr>
              <a:t>直抒胸臆</a:t>
            </a:r>
            <a:endParaRPr lang="zh-CN" altLang="en-US" sz="1950" b="1" dirty="0">
              <a:solidFill>
                <a:schemeClr val="bg1"/>
              </a:solidFill>
              <a:latin typeface="微软雅黑" panose="020B0503020204020204" pitchFamily="34" charset="-122"/>
              <a:ea typeface="微软雅黑" panose="020B0503020204020204" pitchFamily="34" charset="-122"/>
            </a:endParaRPr>
          </a:p>
        </p:txBody>
      </p:sp>
      <p:sp>
        <p:nvSpPr>
          <p:cNvPr id="14343" name="文本框 14342"/>
          <p:cNvSpPr txBox="1"/>
          <p:nvPr/>
        </p:nvSpPr>
        <p:spPr>
          <a:xfrm>
            <a:off x="6826409" y="1678702"/>
            <a:ext cx="1243013" cy="391160"/>
          </a:xfrm>
          <a:prstGeom prst="rect">
            <a:avLst/>
          </a:prstGeom>
          <a:solidFill>
            <a:schemeClr val="accent1"/>
          </a:solidFill>
          <a:ln w="9525" cap="flat" cmpd="sng">
            <a:solidFill>
              <a:schemeClr val="tx1"/>
            </a:solidFill>
            <a:prstDash val="solid"/>
            <a:miter/>
            <a:headEnd type="none" w="med" len="med"/>
            <a:tailEnd type="none" w="med" len="med"/>
          </a:ln>
        </p:spPr>
        <p:txBody>
          <a:bodyPr anchor="t">
            <a:spAutoFit/>
          </a:bodyPr>
          <a:p>
            <a:pPr lvl="0" algn="l">
              <a:spcBef>
                <a:spcPct val="50000"/>
              </a:spcBef>
              <a:buClrTx/>
              <a:buSzTx/>
              <a:buFontTx/>
            </a:pPr>
            <a:r>
              <a:rPr lang="zh-CN" altLang="en-US" sz="1950" b="1" dirty="0">
                <a:solidFill>
                  <a:schemeClr val="bg1"/>
                </a:solidFill>
                <a:latin typeface="微软雅黑" panose="020B0503020204020204" pitchFamily="34" charset="-122"/>
                <a:ea typeface="微软雅黑" panose="020B0503020204020204" pitchFamily="34" charset="-122"/>
                <a:sym typeface="+mn-ea"/>
              </a:rPr>
              <a:t>借</a:t>
            </a:r>
            <a:r>
              <a:rPr lang="zh-CN" altLang="en-US" sz="1950" b="1" dirty="0">
                <a:solidFill>
                  <a:schemeClr val="bg1"/>
                </a:solidFill>
                <a:latin typeface="微软雅黑" panose="020B0503020204020204" pitchFamily="34" charset="-122"/>
                <a:ea typeface="微软雅黑" panose="020B0503020204020204" pitchFamily="34" charset="-122"/>
                <a:sym typeface="+mn-ea"/>
              </a:rPr>
              <a:t>景抒情</a:t>
            </a:r>
            <a:endParaRPr lang="zh-CN" altLang="en-US" sz="1950" b="1" dirty="0">
              <a:solidFill>
                <a:schemeClr val="bg1"/>
              </a:solidFill>
              <a:latin typeface="微软雅黑" panose="020B0503020204020204" pitchFamily="34" charset="-122"/>
              <a:ea typeface="微软雅黑" panose="020B0503020204020204" pitchFamily="34" charset="-122"/>
              <a:sym typeface="+mn-ea"/>
            </a:endParaRPr>
          </a:p>
        </p:txBody>
      </p:sp>
      <p:sp>
        <p:nvSpPr>
          <p:cNvPr id="14344" name="文本框 14343"/>
          <p:cNvSpPr txBox="1"/>
          <p:nvPr/>
        </p:nvSpPr>
        <p:spPr>
          <a:xfrm>
            <a:off x="6826409" y="2513886"/>
            <a:ext cx="1243013" cy="391160"/>
          </a:xfrm>
          <a:prstGeom prst="rect">
            <a:avLst/>
          </a:prstGeom>
          <a:solidFill>
            <a:schemeClr val="accent1"/>
          </a:solidFill>
          <a:ln w="9525" cap="flat" cmpd="sng">
            <a:solidFill>
              <a:schemeClr val="tx1"/>
            </a:solidFill>
            <a:prstDash val="solid"/>
            <a:miter/>
            <a:headEnd type="none" w="med" len="med"/>
            <a:tailEnd type="none" w="med" len="med"/>
          </a:ln>
        </p:spPr>
        <p:txBody>
          <a:bodyPr anchor="t">
            <a:spAutoFit/>
          </a:bodyPr>
          <a:p>
            <a:pPr lvl="0" algn="l">
              <a:spcBef>
                <a:spcPct val="50000"/>
              </a:spcBef>
              <a:buClrTx/>
              <a:buSzTx/>
              <a:buFontTx/>
            </a:pPr>
            <a:r>
              <a:rPr lang="zh-CN" altLang="en-US" sz="1950" b="1" dirty="0">
                <a:solidFill>
                  <a:schemeClr val="bg1"/>
                </a:solidFill>
                <a:latin typeface="微软雅黑" panose="020B0503020204020204" pitchFamily="34" charset="-122"/>
                <a:ea typeface="微软雅黑" panose="020B0503020204020204" pitchFamily="34" charset="-122"/>
                <a:sym typeface="+mn-ea"/>
              </a:rPr>
              <a:t>托物言志</a:t>
            </a:r>
            <a:endParaRPr lang="zh-CN" altLang="en-US" sz="1950" b="1" dirty="0">
              <a:solidFill>
                <a:schemeClr val="bg1"/>
              </a:solidFill>
              <a:latin typeface="微软雅黑" panose="020B0503020204020204" pitchFamily="34" charset="-122"/>
              <a:ea typeface="微软雅黑" panose="020B0503020204020204" pitchFamily="34" charset="-122"/>
              <a:sym typeface="+mn-ea"/>
            </a:endParaRPr>
          </a:p>
        </p:txBody>
      </p:sp>
      <p:sp>
        <p:nvSpPr>
          <p:cNvPr id="14345" name="文本框 14344"/>
          <p:cNvSpPr txBox="1"/>
          <p:nvPr/>
        </p:nvSpPr>
        <p:spPr>
          <a:xfrm>
            <a:off x="6826409" y="3196511"/>
            <a:ext cx="1243013" cy="391160"/>
          </a:xfrm>
          <a:prstGeom prst="rect">
            <a:avLst/>
          </a:prstGeom>
          <a:solidFill>
            <a:schemeClr val="accent1"/>
          </a:solidFill>
          <a:ln w="9525" cap="flat" cmpd="sng">
            <a:solidFill>
              <a:schemeClr val="tx1"/>
            </a:solidFill>
            <a:prstDash val="solid"/>
            <a:miter/>
            <a:headEnd type="none" w="med" len="med"/>
            <a:tailEnd type="none" w="med" len="med"/>
          </a:ln>
        </p:spPr>
        <p:txBody>
          <a:bodyPr anchor="t">
            <a:spAutoFit/>
          </a:bodyPr>
          <a:p>
            <a:pPr lvl="0" algn="l">
              <a:spcBef>
                <a:spcPct val="50000"/>
              </a:spcBef>
              <a:buClrTx/>
              <a:buSzTx/>
              <a:buFontTx/>
            </a:pPr>
            <a:r>
              <a:rPr lang="zh-CN" altLang="en-US" sz="1950" b="1" dirty="0">
                <a:solidFill>
                  <a:schemeClr val="bg1"/>
                </a:solidFill>
                <a:latin typeface="微软雅黑" panose="020B0503020204020204" pitchFamily="34" charset="-122"/>
                <a:ea typeface="微软雅黑" panose="020B0503020204020204" pitchFamily="34" charset="-122"/>
                <a:sym typeface="+mn-ea"/>
              </a:rPr>
              <a:t>直抒胸臆</a:t>
            </a:r>
            <a:endParaRPr lang="zh-CN" altLang="en-US" sz="1950" b="1" dirty="0">
              <a:solidFill>
                <a:schemeClr val="bg1"/>
              </a:solidFill>
              <a:latin typeface="微软雅黑" panose="020B0503020204020204" pitchFamily="34" charset="-122"/>
              <a:ea typeface="微软雅黑" panose="020B0503020204020204" pitchFamily="34" charset="-122"/>
              <a:sym typeface="+mn-ea"/>
            </a:endParaRPr>
          </a:p>
        </p:txBody>
      </p:sp>
      <p:sp>
        <p:nvSpPr>
          <p:cNvPr id="2" name="文本框 1"/>
          <p:cNvSpPr txBox="1"/>
          <p:nvPr/>
        </p:nvSpPr>
        <p:spPr>
          <a:xfrm>
            <a:off x="273050" y="194310"/>
            <a:ext cx="3549650" cy="460375"/>
          </a:xfrm>
          <a:prstGeom prst="rect">
            <a:avLst/>
          </a:prstGeom>
          <a:noFill/>
        </p:spPr>
        <p:txBody>
          <a:bodyPr wrap="none" rtlCol="0">
            <a:spAutoFit/>
          </a:bodyPr>
          <a:p>
            <a:pPr algn="l">
              <a:spcBef>
                <a:spcPct val="50000"/>
              </a:spcBef>
            </a:pPr>
            <a:r>
              <a:rPr lang="zh-CN" altLang="en-US" sz="2400" b="1" dirty="0">
                <a:sym typeface="+mn-ea"/>
              </a:rPr>
              <a:t>辨析下列句子的抒情手法</a:t>
            </a:r>
            <a:endParaRPr lang="zh-CN" altLang="en-US" sz="2400" b="1" dirty="0">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342"/>
                                        </p:tgtEl>
                                        <p:attrNameLst>
                                          <p:attrName>style.visibility</p:attrName>
                                        </p:attrNameLst>
                                      </p:cBhvr>
                                      <p:to>
                                        <p:strVal val="visible"/>
                                      </p:to>
                                    </p:set>
                                    <p:animEffect transition="in" filter="blinds(horizontal)">
                                      <p:cBhvr>
                                        <p:cTn id="7" dur="500"/>
                                        <p:tgtEl>
                                          <p:spTgt spid="1434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4343"/>
                                        </p:tgtEl>
                                        <p:attrNameLst>
                                          <p:attrName>style.visibility</p:attrName>
                                        </p:attrNameLst>
                                      </p:cBhvr>
                                      <p:to>
                                        <p:strVal val="visible"/>
                                      </p:to>
                                    </p:set>
                                    <p:animEffect transition="in" filter="blinds(horizontal)">
                                      <p:cBhvr>
                                        <p:cTn id="12" dur="500"/>
                                        <p:tgtEl>
                                          <p:spTgt spid="1434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4344"/>
                                        </p:tgtEl>
                                        <p:attrNameLst>
                                          <p:attrName>style.visibility</p:attrName>
                                        </p:attrNameLst>
                                      </p:cBhvr>
                                      <p:to>
                                        <p:strVal val="visible"/>
                                      </p:to>
                                    </p:set>
                                    <p:animEffect transition="in" filter="blinds(horizontal)">
                                      <p:cBhvr>
                                        <p:cTn id="17" dur="500"/>
                                        <p:tgtEl>
                                          <p:spTgt spid="1434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4345"/>
                                        </p:tgtEl>
                                        <p:attrNameLst>
                                          <p:attrName>style.visibility</p:attrName>
                                        </p:attrNameLst>
                                      </p:cBhvr>
                                      <p:to>
                                        <p:strVal val="visible"/>
                                      </p:to>
                                    </p:set>
                                    <p:animEffect transition="in" filter="blinds(horizontal)">
                                      <p:cBhvr>
                                        <p:cTn id="22" dur="500"/>
                                        <p:tgtEl>
                                          <p:spTgt spid="143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2" grpId="0" bldLvl="0" animBg="1"/>
      <p:bldP spid="14343" grpId="0" bldLvl="0" animBg="1"/>
      <p:bldP spid="14344" grpId="0" bldLvl="0" animBg="1"/>
      <p:bldP spid="14345" grpId="0" bldLvl="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文本框 27652"/>
          <p:cNvSpPr txBox="1"/>
          <p:nvPr/>
        </p:nvSpPr>
        <p:spPr>
          <a:xfrm>
            <a:off x="229791" y="141923"/>
            <a:ext cx="5994797" cy="349250"/>
          </a:xfrm>
          <a:prstGeom prst="rect">
            <a:avLst/>
          </a:prstGeom>
          <a:noFill/>
          <a:ln w="9525">
            <a:noFill/>
          </a:ln>
        </p:spPr>
        <p:txBody>
          <a:bodyPr anchor="t">
            <a:spAutoFit/>
          </a:bodyPr>
          <a:p>
            <a:pPr>
              <a:lnSpc>
                <a:spcPct val="80000"/>
              </a:lnSpc>
              <a:spcBef>
                <a:spcPct val="50000"/>
              </a:spcBef>
            </a:pPr>
            <a:r>
              <a:rPr lang="zh-CN" altLang="en-US" sz="2100" b="1" dirty="0">
                <a:latin typeface="Arial" panose="020B0604020202020204" pitchFamily="34" charset="0"/>
                <a:ea typeface="宋体" panose="02010600030101010101" pitchFamily="2" charset="-122"/>
              </a:rPr>
              <a:t>说出下列句子的抒情手法及作用</a:t>
            </a:r>
            <a:endParaRPr lang="zh-CN" altLang="en-US" sz="2100" b="1" dirty="0">
              <a:latin typeface="Arial" panose="020B0604020202020204" pitchFamily="34" charset="0"/>
              <a:ea typeface="宋体" panose="02010600030101010101" pitchFamily="2" charset="-122"/>
            </a:endParaRPr>
          </a:p>
        </p:txBody>
      </p:sp>
      <p:sp>
        <p:nvSpPr>
          <p:cNvPr id="15361" name="文本框 27651"/>
          <p:cNvSpPr txBox="1"/>
          <p:nvPr/>
        </p:nvSpPr>
        <p:spPr>
          <a:xfrm>
            <a:off x="1249680" y="901065"/>
            <a:ext cx="6525260" cy="769620"/>
          </a:xfrm>
          <a:prstGeom prst="rect">
            <a:avLst/>
          </a:prstGeom>
          <a:noFill/>
          <a:ln w="9525">
            <a:noFill/>
          </a:ln>
        </p:spPr>
        <p:txBody>
          <a:bodyPr wrap="square" anchor="t">
            <a:spAutoFit/>
          </a:bodyPr>
          <a:p>
            <a:pPr algn="ctr">
              <a:lnSpc>
                <a:spcPct val="80000"/>
              </a:lnSpc>
              <a:spcBef>
                <a:spcPct val="50000"/>
              </a:spcBef>
            </a:pPr>
            <a:r>
              <a:rPr lang="zh-CN" altLang="en-US" sz="2100" b="1" dirty="0">
                <a:latin typeface="Arial" panose="020B0604020202020204" pitchFamily="34" charset="0"/>
                <a:ea typeface="宋体" panose="02010600030101010101" pitchFamily="2" charset="-122"/>
              </a:rPr>
              <a:t>绝  句  杜甫</a:t>
            </a:r>
            <a:endParaRPr lang="zh-CN" altLang="en-US" sz="2100" b="1" dirty="0">
              <a:latin typeface="Arial" panose="020B0604020202020204" pitchFamily="34" charset="0"/>
              <a:ea typeface="宋体" panose="02010600030101010101" pitchFamily="2" charset="-122"/>
            </a:endParaRPr>
          </a:p>
          <a:p>
            <a:pPr algn="ctr">
              <a:lnSpc>
                <a:spcPct val="80000"/>
              </a:lnSpc>
              <a:spcBef>
                <a:spcPct val="50000"/>
              </a:spcBef>
            </a:pPr>
            <a:r>
              <a:rPr lang="zh-CN" altLang="en-US" sz="2100" b="1" dirty="0">
                <a:latin typeface="Arial" panose="020B0604020202020204" pitchFamily="34" charset="0"/>
                <a:ea typeface="宋体" panose="02010600030101010101" pitchFamily="2" charset="-122"/>
              </a:rPr>
              <a:t>江碧鸟逾白，山青花欲燃。今春看又过，何日是归年？ </a:t>
            </a:r>
            <a:endParaRPr lang="zh-CN" altLang="en-US" sz="2100" b="1" dirty="0">
              <a:latin typeface="Arial" panose="020B0604020202020204" pitchFamily="34" charset="0"/>
              <a:ea typeface="宋体" panose="02010600030101010101" pitchFamily="2" charset="-122"/>
            </a:endParaRPr>
          </a:p>
        </p:txBody>
      </p:sp>
      <p:sp>
        <p:nvSpPr>
          <p:cNvPr id="27654" name="文本框 27653"/>
          <p:cNvSpPr txBox="1"/>
          <p:nvPr/>
        </p:nvSpPr>
        <p:spPr>
          <a:xfrm>
            <a:off x="1060450" y="2284730"/>
            <a:ext cx="6805930" cy="737235"/>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a:spcBef>
                <a:spcPct val="50000"/>
              </a:spcBef>
            </a:pPr>
            <a:r>
              <a:rPr lang="zh-CN" altLang="en-US" sz="2100" b="1" dirty="0">
                <a:solidFill>
                  <a:schemeClr val="tx1"/>
                </a:solidFill>
                <a:latin typeface="Calibri" panose="020F0502020204030204" pitchFamily="34" charset="0"/>
                <a:ea typeface="微软雅黑" panose="020B0503020204020204" pitchFamily="34" charset="-122"/>
              </a:rPr>
              <a:t>①</a:t>
            </a:r>
            <a:r>
              <a:rPr lang="zh-CN" altLang="en-US" sz="2100" b="1" dirty="0">
                <a:solidFill>
                  <a:schemeClr val="tx1"/>
                </a:solidFill>
                <a:latin typeface="微软雅黑" panose="020B0503020204020204" pitchFamily="34" charset="-122"/>
                <a:ea typeface="微软雅黑" panose="020B0503020204020204" pitchFamily="34" charset="-122"/>
              </a:rPr>
              <a:t>以乐景写哀情</a:t>
            </a:r>
            <a:r>
              <a:rPr lang="zh-CN" altLang="en-US" sz="2100" b="1" dirty="0">
                <a:solidFill>
                  <a:srgbClr val="FF0000"/>
                </a:solidFill>
                <a:latin typeface="微软雅黑" panose="020B0503020204020204" pitchFamily="34" charset="-122"/>
                <a:ea typeface="微软雅黑" panose="020B0503020204020204" pitchFamily="34" charset="-122"/>
              </a:rPr>
              <a:t>，</a:t>
            </a:r>
            <a:r>
              <a:rPr lang="zh-CN" altLang="en-US" sz="2100" b="1" dirty="0">
                <a:solidFill>
                  <a:schemeClr val="bg1"/>
                </a:solidFill>
                <a:latin typeface="Calibri" panose="020F0502020204030204" pitchFamily="34" charset="0"/>
                <a:ea typeface="微软雅黑" panose="020B0503020204020204" pitchFamily="34" charset="-122"/>
              </a:rPr>
              <a:t>②</a:t>
            </a:r>
            <a:r>
              <a:rPr lang="zh-CN" altLang="en-US" sz="2100" b="1" dirty="0">
                <a:solidFill>
                  <a:schemeClr val="bg1"/>
                </a:solidFill>
                <a:latin typeface="微软雅黑" panose="020B0503020204020204" pitchFamily="34" charset="-122"/>
                <a:ea typeface="微软雅黑" panose="020B0503020204020204" pitchFamily="34" charset="-122"/>
              </a:rPr>
              <a:t>借绚丽美好的春光景色的描写，</a:t>
            </a:r>
            <a:r>
              <a:rPr lang="zh-CN" altLang="en-US" sz="2100" b="1" dirty="0">
                <a:solidFill>
                  <a:schemeClr val="bg1"/>
                </a:solidFill>
                <a:latin typeface="Calibri" panose="020F0502020204030204" pitchFamily="34" charset="0"/>
                <a:ea typeface="微软雅黑" panose="020B0503020204020204" pitchFamily="34" charset="-122"/>
              </a:rPr>
              <a:t>③</a:t>
            </a:r>
            <a:r>
              <a:rPr lang="zh-CN" altLang="en-US" sz="2100" b="1" dirty="0">
                <a:solidFill>
                  <a:schemeClr val="bg1"/>
                </a:solidFill>
                <a:latin typeface="微软雅黑" panose="020B0503020204020204" pitchFamily="34" charset="-122"/>
                <a:ea typeface="微软雅黑" panose="020B0503020204020204" pitchFamily="34" charset="-122"/>
              </a:rPr>
              <a:t>表达了思归的感伤。</a:t>
            </a:r>
            <a:r>
              <a:rPr lang="zh-CN" altLang="en-US" sz="1950" b="1" dirty="0">
                <a:solidFill>
                  <a:srgbClr val="990033"/>
                </a:solidFill>
                <a:latin typeface="Arial" panose="020B0604020202020204" pitchFamily="34" charset="0"/>
                <a:ea typeface="宋体" panose="02010600030101010101" pitchFamily="2" charset="-122"/>
              </a:rPr>
              <a:t> </a:t>
            </a:r>
            <a:endParaRPr lang="zh-CN" altLang="en-US" sz="1950" b="1" dirty="0">
              <a:solidFill>
                <a:srgbClr val="990033"/>
              </a:solidFill>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7654"/>
                                        </p:tgtEl>
                                        <p:attrNameLst>
                                          <p:attrName>style.visibility</p:attrName>
                                        </p:attrNameLst>
                                      </p:cBhvr>
                                      <p:to>
                                        <p:strVal val="visible"/>
                                      </p:to>
                                    </p:set>
                                    <p:animEffect transition="in" filter="blinds(horizontal)">
                                      <p:cBhvr>
                                        <p:cTn id="7" dur="500"/>
                                        <p:tgtEl>
                                          <p:spTgt spid="276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4" grpId="0" bldLvl="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Box 3"/>
          <p:cNvSpPr txBox="1"/>
          <p:nvPr/>
        </p:nvSpPr>
        <p:spPr>
          <a:xfrm>
            <a:off x="547688" y="798513"/>
            <a:ext cx="738188" cy="3416300"/>
          </a:xfrm>
          <a:prstGeom prst="rect">
            <a:avLst/>
          </a:prstGeom>
          <a:noFill/>
          <a:ln>
            <a:solidFill>
              <a:srgbClr val="0000CC"/>
            </a:solidFill>
          </a:ln>
        </p:spPr>
        <p:txBody>
          <a:bodyPr vert="eaVert">
            <a:spAutoFit/>
          </a:bodyPr>
          <a:lstStyle/>
          <a:p>
            <a:pPr marR="0" algn="ctr" defTabSz="914400" fontAlgn="auto">
              <a:spcBef>
                <a:spcPts val="0"/>
              </a:spcBef>
              <a:spcAft>
                <a:spcPts val="0"/>
              </a:spcAft>
              <a:buClrTx/>
              <a:buSzTx/>
              <a:buFontTx/>
              <a:defRPr/>
            </a:pP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四</a:t>
            </a: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表现手法</a:t>
            </a:r>
            <a:endPar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
        <p:nvSpPr>
          <p:cNvPr id="8" name="TextBox 7"/>
          <p:cNvSpPr txBox="1"/>
          <p:nvPr/>
        </p:nvSpPr>
        <p:spPr>
          <a:xfrm>
            <a:off x="1500188" y="857250"/>
            <a:ext cx="857250" cy="40005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象征</a:t>
            </a:r>
            <a:endPar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1" name="TextBox 10"/>
          <p:cNvSpPr txBox="1"/>
          <p:nvPr/>
        </p:nvSpPr>
        <p:spPr>
          <a:xfrm>
            <a:off x="1500188" y="1428750"/>
            <a:ext cx="857250" cy="40005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联想</a:t>
            </a:r>
            <a:endPar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22" name="矩形 21"/>
          <p:cNvSpPr/>
          <p:nvPr/>
        </p:nvSpPr>
        <p:spPr>
          <a:xfrm>
            <a:off x="1500188" y="2000250"/>
            <a:ext cx="857250" cy="400050"/>
          </a:xfrm>
          <a:prstGeom prst="rect">
            <a:avLst/>
          </a:prstGeom>
          <a:ln>
            <a:solidFill>
              <a:srgbClr val="0000CC"/>
            </a:solid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rPr>
              <a:t>想象</a:t>
            </a:r>
            <a:endParaRPr kumimoji="0" lang="zh-CN" altLang="en-US" sz="2000" b="0" i="0" u="none" strike="noStrike" kern="1200" cap="none" spc="0" normalizeH="0" baseline="0" noProof="0" dirty="0">
              <a:ln>
                <a:noFill/>
              </a:ln>
              <a:solidFill>
                <a:schemeClr val="tx1"/>
              </a:solidFill>
              <a:effectLst/>
              <a:uLnTx/>
              <a:uFillTx/>
              <a:latin typeface="+mn-lt"/>
              <a:ea typeface="+mn-ea"/>
              <a:cs typeface="+mn-cs"/>
            </a:endParaRPr>
          </a:p>
        </p:txBody>
      </p:sp>
      <p:sp>
        <p:nvSpPr>
          <p:cNvPr id="23" name="矩形 22"/>
          <p:cNvSpPr/>
          <p:nvPr/>
        </p:nvSpPr>
        <p:spPr>
          <a:xfrm>
            <a:off x="1500188" y="2571750"/>
            <a:ext cx="857250" cy="400050"/>
          </a:xfrm>
          <a:prstGeom prst="rect">
            <a:avLst/>
          </a:prstGeom>
          <a:ln>
            <a:solidFill>
              <a:srgbClr val="0000CC"/>
            </a:solid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rPr>
              <a:t>对比</a:t>
            </a:r>
            <a:endParaRPr kumimoji="0" lang="zh-CN" altLang="en-US" sz="2000" b="0" i="0" u="none" strike="noStrike" kern="1200" cap="none" spc="0" normalizeH="0" baseline="0" noProof="0" dirty="0">
              <a:ln>
                <a:noFill/>
              </a:ln>
              <a:solidFill>
                <a:schemeClr val="tx1"/>
              </a:solidFill>
              <a:effectLst/>
              <a:uLnTx/>
              <a:uFillTx/>
              <a:latin typeface="+mn-lt"/>
              <a:ea typeface="+mn-ea"/>
              <a:cs typeface="+mn-cs"/>
            </a:endParaRPr>
          </a:p>
        </p:txBody>
      </p:sp>
      <p:sp>
        <p:nvSpPr>
          <p:cNvPr id="24" name="矩形 23"/>
          <p:cNvSpPr/>
          <p:nvPr/>
        </p:nvSpPr>
        <p:spPr>
          <a:xfrm>
            <a:off x="1500188" y="3143250"/>
            <a:ext cx="857250" cy="400050"/>
          </a:xfrm>
          <a:prstGeom prst="rect">
            <a:avLst/>
          </a:prstGeom>
          <a:ln>
            <a:solidFill>
              <a:srgbClr val="0000CC"/>
            </a:solid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rPr>
              <a:t>抑扬</a:t>
            </a:r>
            <a:endPar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endParaRPr>
          </a:p>
        </p:txBody>
      </p:sp>
      <p:sp>
        <p:nvSpPr>
          <p:cNvPr id="25" name="矩形 24"/>
          <p:cNvSpPr/>
          <p:nvPr/>
        </p:nvSpPr>
        <p:spPr>
          <a:xfrm>
            <a:off x="1500188" y="3714750"/>
            <a:ext cx="857250" cy="400050"/>
          </a:xfrm>
          <a:prstGeom prst="rect">
            <a:avLst/>
          </a:prstGeom>
          <a:ln>
            <a:solidFill>
              <a:srgbClr val="0000CC"/>
            </a:solid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rPr>
              <a:t>用典</a:t>
            </a:r>
            <a:endPar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Box 3"/>
          <p:cNvSpPr txBox="1"/>
          <p:nvPr/>
        </p:nvSpPr>
        <p:spPr>
          <a:xfrm>
            <a:off x="214313" y="500063"/>
            <a:ext cx="571500" cy="1077913"/>
          </a:xfrm>
          <a:prstGeom prst="rect">
            <a:avLst/>
          </a:prstGeom>
          <a:noFill/>
          <a:ln w="28575">
            <a:solidFill>
              <a:srgbClr val="FF0000"/>
            </a:solidFill>
          </a:ln>
        </p:spPr>
        <p:txBody>
          <a:bodyPr>
            <a:spAutoFit/>
          </a:bodyPr>
          <a:lstStyle/>
          <a:p>
            <a:pPr marR="0" algn="ctr" defTabSz="914400" fontAlgn="auto">
              <a:spcBef>
                <a:spcPts val="0"/>
              </a:spcBef>
              <a:spcAft>
                <a:spcPts val="0"/>
              </a:spcAft>
              <a:buClrTx/>
              <a:buSzTx/>
              <a:buFontTx/>
              <a:defRPr/>
            </a:pPr>
            <a:r>
              <a:rPr kumimoji="0" lang="zh-CN" altLang="en-US" sz="3200" b="1" kern="1200" cap="none" spc="0" normalizeH="0" baseline="0" noProof="0" dirty="0">
                <a:solidFill>
                  <a:srgbClr val="0000CC"/>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比喻</a:t>
            </a:r>
            <a:endParaRPr kumimoji="0" lang="zh-CN" altLang="en-US" sz="3200" b="1" kern="1200" cap="none" spc="0" normalizeH="0" baseline="0" noProof="0" dirty="0">
              <a:solidFill>
                <a:srgbClr val="0000CC"/>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
        <p:nvSpPr>
          <p:cNvPr id="5" name="TextBox 4"/>
          <p:cNvSpPr txBox="1"/>
          <p:nvPr/>
        </p:nvSpPr>
        <p:spPr>
          <a:xfrm>
            <a:off x="214313" y="1928813"/>
            <a:ext cx="571500" cy="1077913"/>
          </a:xfrm>
          <a:prstGeom prst="rect">
            <a:avLst/>
          </a:prstGeom>
          <a:noFill/>
          <a:ln w="28575">
            <a:solidFill>
              <a:srgbClr val="FF0000"/>
            </a:solidFill>
          </a:ln>
        </p:spPr>
        <p:txBody>
          <a:bodyPr>
            <a:spAutoFit/>
          </a:bodyPr>
          <a:lstStyle/>
          <a:p>
            <a:pPr marR="0" algn="ctr" defTabSz="914400" fontAlgn="auto">
              <a:spcBef>
                <a:spcPts val="0"/>
              </a:spcBef>
              <a:spcAft>
                <a:spcPts val="0"/>
              </a:spcAft>
              <a:buClrTx/>
              <a:buSzTx/>
              <a:buFontTx/>
              <a:defRPr/>
            </a:pPr>
            <a:r>
              <a:rPr kumimoji="0" lang="zh-CN" altLang="en-US" sz="3200" b="1" kern="1200" cap="none" spc="0" normalizeH="0" baseline="0" noProof="0" dirty="0">
                <a:solidFill>
                  <a:srgbClr val="0000CC"/>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比拟</a:t>
            </a:r>
            <a:endParaRPr kumimoji="0" lang="zh-CN" altLang="en-US" sz="3200" b="1" kern="1200" cap="none" spc="0" normalizeH="0" baseline="0" noProof="0" dirty="0">
              <a:solidFill>
                <a:srgbClr val="0000CC"/>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
        <p:nvSpPr>
          <p:cNvPr id="6" name="TextBox 5"/>
          <p:cNvSpPr txBox="1"/>
          <p:nvPr/>
        </p:nvSpPr>
        <p:spPr>
          <a:xfrm>
            <a:off x="214313" y="3286125"/>
            <a:ext cx="571500" cy="1077913"/>
          </a:xfrm>
          <a:prstGeom prst="rect">
            <a:avLst/>
          </a:prstGeom>
          <a:noFill/>
          <a:ln w="28575">
            <a:solidFill>
              <a:srgbClr val="FF0000"/>
            </a:solidFill>
          </a:ln>
        </p:spPr>
        <p:txBody>
          <a:bodyPr>
            <a:spAutoFit/>
          </a:bodyPr>
          <a:lstStyle/>
          <a:p>
            <a:pPr marR="0" algn="ctr" defTabSz="914400" fontAlgn="auto">
              <a:spcBef>
                <a:spcPts val="0"/>
              </a:spcBef>
              <a:spcAft>
                <a:spcPts val="0"/>
              </a:spcAft>
              <a:buClrTx/>
              <a:buSzTx/>
              <a:buFontTx/>
              <a:defRPr/>
            </a:pPr>
            <a:r>
              <a:rPr kumimoji="0" lang="zh-CN" altLang="en-US" sz="3200" b="1" kern="1200" cap="none" spc="0" normalizeH="0" baseline="0" noProof="0" dirty="0">
                <a:solidFill>
                  <a:srgbClr val="0000CC"/>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借代</a:t>
            </a:r>
            <a:endParaRPr kumimoji="0" lang="zh-CN" altLang="en-US" sz="3200" b="1" kern="1200" cap="none" spc="0" normalizeH="0" baseline="0" noProof="0" dirty="0">
              <a:solidFill>
                <a:srgbClr val="0000CC"/>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
        <p:nvSpPr>
          <p:cNvPr id="7" name="TextBox 6"/>
          <p:cNvSpPr txBox="1"/>
          <p:nvPr/>
        </p:nvSpPr>
        <p:spPr>
          <a:xfrm>
            <a:off x="1071563" y="428625"/>
            <a:ext cx="714375"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定义</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9" name="TextBox 8"/>
          <p:cNvSpPr txBox="1"/>
          <p:nvPr/>
        </p:nvSpPr>
        <p:spPr>
          <a:xfrm>
            <a:off x="1071563" y="1214438"/>
            <a:ext cx="714375"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分析</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0" name="TextBox 9"/>
          <p:cNvSpPr txBox="1"/>
          <p:nvPr/>
        </p:nvSpPr>
        <p:spPr>
          <a:xfrm>
            <a:off x="1071563" y="1928813"/>
            <a:ext cx="714375"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定义</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1" name="TextBox 10"/>
          <p:cNvSpPr txBox="1"/>
          <p:nvPr/>
        </p:nvSpPr>
        <p:spPr>
          <a:xfrm>
            <a:off x="1071563" y="2714625"/>
            <a:ext cx="714375"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分析</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2" name="TextBox 11"/>
          <p:cNvSpPr txBox="1"/>
          <p:nvPr/>
        </p:nvSpPr>
        <p:spPr>
          <a:xfrm>
            <a:off x="1071563" y="3416300"/>
            <a:ext cx="714375"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定义</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3" name="TextBox 12"/>
          <p:cNvSpPr txBox="1"/>
          <p:nvPr/>
        </p:nvSpPr>
        <p:spPr>
          <a:xfrm>
            <a:off x="1071563" y="4202113"/>
            <a:ext cx="714375"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分析</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4" name="TextBox 13"/>
          <p:cNvSpPr txBox="1"/>
          <p:nvPr/>
        </p:nvSpPr>
        <p:spPr>
          <a:xfrm>
            <a:off x="1928813" y="214313"/>
            <a:ext cx="3786188" cy="923925"/>
          </a:xfrm>
          <a:prstGeom prst="rect">
            <a:avLst/>
          </a:prstGeom>
          <a:noFill/>
          <a:ln>
            <a:solidFill>
              <a:srgbClr val="FF0000"/>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mj-ea"/>
                <a:ea typeface="+mj-ea"/>
                <a:cs typeface="+mn-cs"/>
              </a:rPr>
              <a:t>运用想象和联想，用</a:t>
            </a: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具体而熟悉</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mj-ea"/>
                <a:ea typeface="+mj-ea"/>
                <a:cs typeface="+mn-cs"/>
              </a:rPr>
              <a:t>的物象事例，来比方说明或形容描写</a:t>
            </a: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抽象事物</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mj-ea"/>
                <a:ea typeface="+mj-ea"/>
                <a:cs typeface="+mn-cs"/>
              </a:rPr>
              <a:t>。</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mj-ea"/>
              <a:ea typeface="+mj-ea"/>
              <a:cs typeface="+mn-cs"/>
            </a:endParaRPr>
          </a:p>
        </p:txBody>
      </p:sp>
      <p:sp>
        <p:nvSpPr>
          <p:cNvPr id="15" name="TextBox 14"/>
          <p:cNvSpPr txBox="1"/>
          <p:nvPr/>
        </p:nvSpPr>
        <p:spPr>
          <a:xfrm>
            <a:off x="1928813" y="1214438"/>
            <a:ext cx="3929063" cy="369888"/>
          </a:xfrm>
          <a:prstGeom prst="rect">
            <a:avLst/>
          </a:prstGeom>
          <a:noFill/>
          <a:ln>
            <a:solidFill>
              <a:srgbClr val="FF0000"/>
            </a:solidFill>
          </a:ln>
        </p:spPr>
        <p:txBody>
          <a:bodyPr>
            <a:spAutoFit/>
          </a:bodyPr>
          <a:lstStyle/>
          <a:p>
            <a:pPr marR="0" defTabSz="914400" fontAlgn="auto">
              <a:spcBef>
                <a:spcPts val="0"/>
              </a:spcBef>
              <a:spcAft>
                <a:spcPts val="0"/>
              </a:spcAft>
              <a:buClrTx/>
              <a:buSzTx/>
              <a:buFontTx/>
              <a:defRPr/>
            </a:pPr>
            <a:r>
              <a:rPr kumimoji="0" lang="zh-CN" altLang="en-US" b="1" kern="1200" cap="none" spc="-10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标志</a:t>
            </a:r>
            <a:r>
              <a:rPr kumimoji="0" lang="en-US" altLang="zh-CN" b="1" kern="1200" cap="none" spc="-10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r>
              <a:rPr kumimoji="0" lang="zh-CN" altLang="en-US" b="1" kern="1200" cap="none" spc="-10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比喻词</a:t>
            </a:r>
            <a:r>
              <a:rPr kumimoji="0" lang="en-US" altLang="zh-CN" b="1" kern="1200" cap="none" spc="-10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r>
              <a:rPr kumimoji="0" lang="zh-CN" altLang="en-US" b="1" kern="1200" cap="none" spc="-10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如、仿佛、若、是、成为</a:t>
            </a:r>
            <a:r>
              <a:rPr kumimoji="0" lang="en-US" altLang="zh-CN" b="1" kern="1200" cap="none" spc="-10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endParaRPr kumimoji="0" lang="zh-CN" altLang="en-US" b="1" kern="1200" cap="none" spc="-10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6" name="TextBox 15"/>
          <p:cNvSpPr txBox="1"/>
          <p:nvPr/>
        </p:nvSpPr>
        <p:spPr>
          <a:xfrm>
            <a:off x="6500813" y="142875"/>
            <a:ext cx="928688" cy="1016000"/>
          </a:xfrm>
          <a:prstGeom prst="rect">
            <a:avLst/>
          </a:prstGeom>
          <a:noFill/>
          <a:ln>
            <a:solidFill>
              <a:srgbClr val="FF0000"/>
            </a:solidFill>
          </a:ln>
        </p:spPr>
        <p:txBody>
          <a:bodyPr>
            <a:spAutoFit/>
          </a:bodyPr>
          <a:lstStyle/>
          <a:p>
            <a:pPr marR="0" algn="ctr" defTabSz="914400" fontAlgn="auto">
              <a:spcBef>
                <a:spcPts val="0"/>
              </a:spcBef>
              <a:spcAft>
                <a:spcPts val="0"/>
              </a:spcAft>
              <a:buClrTx/>
              <a:buSzTx/>
              <a:buFontTx/>
              <a:defRPr/>
            </a:pPr>
            <a:r>
              <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具体</a:t>
            </a:r>
            <a:endParaRPr kumimoji="0" lang="en-US" altLang="zh-CN" sz="2000"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algn="ctr" defTabSz="914400" fontAlgn="auto">
              <a:spcBef>
                <a:spcPts val="0"/>
              </a:spcBef>
              <a:spcAft>
                <a:spcPts val="0"/>
              </a:spcAft>
              <a:buClrTx/>
              <a:buSzTx/>
              <a:buFontTx/>
              <a:defRPr/>
            </a:pPr>
            <a:r>
              <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生动</a:t>
            </a:r>
            <a:endParaRPr kumimoji="0" lang="en-US" altLang="zh-CN" sz="2000"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algn="ctr" defTabSz="914400" fontAlgn="auto">
              <a:spcBef>
                <a:spcPts val="0"/>
              </a:spcBef>
              <a:spcAft>
                <a:spcPts val="0"/>
              </a:spcAft>
              <a:buClrTx/>
              <a:buSzTx/>
              <a:buFontTx/>
              <a:defRPr/>
            </a:pPr>
            <a:r>
              <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形象</a:t>
            </a:r>
            <a:endPar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7" name="TextBox 16"/>
          <p:cNvSpPr txBox="1"/>
          <p:nvPr/>
        </p:nvSpPr>
        <p:spPr>
          <a:xfrm>
            <a:off x="6286500" y="1214438"/>
            <a:ext cx="857250" cy="354013"/>
          </a:xfrm>
          <a:prstGeom prst="rect">
            <a:avLst/>
          </a:prstGeom>
          <a:noFill/>
          <a:ln>
            <a:solidFill>
              <a:srgbClr val="FF0000"/>
            </a:solidFill>
          </a:ln>
        </p:spPr>
        <p:txBody>
          <a:bodyPr>
            <a:spAutoFit/>
          </a:bodyPr>
          <a:lstStyle/>
          <a:p>
            <a:pPr marR="0" defTabSz="914400" fontAlgn="auto">
              <a:spcBef>
                <a:spcPts val="0"/>
              </a:spcBef>
              <a:spcAft>
                <a:spcPts val="0"/>
              </a:spcAft>
              <a:buClrTx/>
              <a:buSzTx/>
              <a:buFontTx/>
              <a:defRPr/>
            </a:pPr>
            <a:r>
              <a:rPr kumimoji="0" lang="zh-CN" altLang="en-US" sz="17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相似点</a:t>
            </a:r>
            <a:endParaRPr kumimoji="0" lang="zh-CN" altLang="en-US" sz="17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8" name="TextBox 17"/>
          <p:cNvSpPr txBox="1"/>
          <p:nvPr/>
        </p:nvSpPr>
        <p:spPr>
          <a:xfrm>
            <a:off x="7715250" y="1201738"/>
            <a:ext cx="1143000" cy="369888"/>
          </a:xfrm>
          <a:prstGeom prst="rect">
            <a:avLst/>
          </a:prstGeom>
          <a:noFill/>
          <a:ln>
            <a:solidFill>
              <a:srgbClr val="FF0000"/>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对象特征</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9" name="TextBox 18"/>
          <p:cNvSpPr txBox="1"/>
          <p:nvPr/>
        </p:nvSpPr>
        <p:spPr>
          <a:xfrm>
            <a:off x="8215313" y="282575"/>
            <a:ext cx="357188" cy="646113"/>
          </a:xfrm>
          <a:prstGeom prst="rect">
            <a:avLst/>
          </a:prstGeom>
          <a:noFill/>
          <a:ln w="28575">
            <a:solidFill>
              <a:srgbClr val="FF0000"/>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作用</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cxnSp>
        <p:nvCxnSpPr>
          <p:cNvPr id="21" name="直接箭头连接符 20"/>
          <p:cNvCxnSpPr/>
          <p:nvPr/>
        </p:nvCxnSpPr>
        <p:spPr>
          <a:xfrm rot="360000" flipV="1">
            <a:off x="7286625" y="1390650"/>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直接箭头连接符 24"/>
          <p:cNvCxnSpPr/>
          <p:nvPr/>
        </p:nvCxnSpPr>
        <p:spPr>
          <a:xfrm rot="360000" flipV="1">
            <a:off x="5929313" y="1371600"/>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6" name="直接箭头连接符 25"/>
          <p:cNvCxnSpPr/>
          <p:nvPr/>
        </p:nvCxnSpPr>
        <p:spPr>
          <a:xfrm rot="16560000" flipV="1">
            <a:off x="8240713" y="1060450"/>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7" name="直接箭头连接符 26"/>
          <p:cNvCxnSpPr/>
          <p:nvPr/>
        </p:nvCxnSpPr>
        <p:spPr>
          <a:xfrm rot="180000" flipV="1">
            <a:off x="5929313" y="571500"/>
            <a:ext cx="500063"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直接箭头连接符 27"/>
          <p:cNvCxnSpPr/>
          <p:nvPr/>
        </p:nvCxnSpPr>
        <p:spPr>
          <a:xfrm rot="10560000">
            <a:off x="7572375" y="571500"/>
            <a:ext cx="501650"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3" name="左大括号 22"/>
          <p:cNvSpPr/>
          <p:nvPr/>
        </p:nvSpPr>
        <p:spPr>
          <a:xfrm>
            <a:off x="857250" y="642938"/>
            <a:ext cx="142875" cy="714375"/>
          </a:xfrm>
          <a:prstGeom prst="leftBrace">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4" name="左大括号 23"/>
          <p:cNvSpPr/>
          <p:nvPr/>
        </p:nvSpPr>
        <p:spPr>
          <a:xfrm>
            <a:off x="857250" y="2143125"/>
            <a:ext cx="142875" cy="714375"/>
          </a:xfrm>
          <a:prstGeom prst="leftBrace">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9" name="左大括号 28"/>
          <p:cNvSpPr/>
          <p:nvPr/>
        </p:nvSpPr>
        <p:spPr>
          <a:xfrm>
            <a:off x="857250" y="3500438"/>
            <a:ext cx="142875" cy="714375"/>
          </a:xfrm>
          <a:prstGeom prst="leftBrace">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30" name="TextBox 29"/>
          <p:cNvSpPr txBox="1"/>
          <p:nvPr/>
        </p:nvSpPr>
        <p:spPr>
          <a:xfrm>
            <a:off x="1928813" y="1643063"/>
            <a:ext cx="2071688" cy="923925"/>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mj-ea"/>
                <a:ea typeface="+mj-ea"/>
                <a:cs typeface="+mn-cs"/>
              </a:rPr>
              <a:t>将</a:t>
            </a: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人比作物，将物比作人，化甲物化作乙物</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mj-ea"/>
                <a:ea typeface="+mj-ea"/>
                <a:cs typeface="+mn-cs"/>
              </a:rPr>
              <a:t>。</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mj-ea"/>
              <a:ea typeface="+mj-ea"/>
              <a:cs typeface="+mn-cs"/>
            </a:endParaRPr>
          </a:p>
        </p:txBody>
      </p:sp>
      <p:sp>
        <p:nvSpPr>
          <p:cNvPr id="31" name="TextBox 30"/>
          <p:cNvSpPr txBox="1"/>
          <p:nvPr/>
        </p:nvSpPr>
        <p:spPr>
          <a:xfrm>
            <a:off x="4500563" y="1643063"/>
            <a:ext cx="2571750" cy="923925"/>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增添特有情味、使物神形毕现，栩栩如生，抒发爱憎分明的情感</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32" name="TextBox 31"/>
          <p:cNvSpPr txBox="1"/>
          <p:nvPr/>
        </p:nvSpPr>
        <p:spPr>
          <a:xfrm>
            <a:off x="1928813" y="2714625"/>
            <a:ext cx="3857625"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用动词</a:t>
            </a: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陈述静态事物或无生命的事物</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33" name="TextBox 32"/>
          <p:cNvSpPr txBox="1"/>
          <p:nvPr/>
        </p:nvSpPr>
        <p:spPr>
          <a:xfrm>
            <a:off x="6143625" y="2593975"/>
            <a:ext cx="1214438" cy="64770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移情于物</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动静转化</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34" name="TextBox 33"/>
          <p:cNvSpPr txBox="1"/>
          <p:nvPr/>
        </p:nvSpPr>
        <p:spPr>
          <a:xfrm>
            <a:off x="7786688" y="2786063"/>
            <a:ext cx="1143000"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对象特征</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35" name="TextBox 34"/>
          <p:cNvSpPr txBox="1"/>
          <p:nvPr/>
        </p:nvSpPr>
        <p:spPr>
          <a:xfrm>
            <a:off x="8215313" y="1714500"/>
            <a:ext cx="357188" cy="646113"/>
          </a:xfrm>
          <a:prstGeom prst="rect">
            <a:avLst/>
          </a:prstGeom>
          <a:noFill/>
          <a:ln w="28575">
            <a:solidFill>
              <a:srgbClr val="FF0000"/>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作用</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cxnSp>
        <p:nvCxnSpPr>
          <p:cNvPr id="36" name="直接箭头连接符 35"/>
          <p:cNvCxnSpPr/>
          <p:nvPr/>
        </p:nvCxnSpPr>
        <p:spPr>
          <a:xfrm rot="360000" flipV="1">
            <a:off x="5856288" y="2871788"/>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7" name="直接箭头连接符 36"/>
          <p:cNvCxnSpPr/>
          <p:nvPr/>
        </p:nvCxnSpPr>
        <p:spPr>
          <a:xfrm rot="360000" flipV="1">
            <a:off x="7427913" y="2943225"/>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8" name="直接箭头连接符 37"/>
          <p:cNvCxnSpPr/>
          <p:nvPr/>
        </p:nvCxnSpPr>
        <p:spPr>
          <a:xfrm rot="10800000">
            <a:off x="7429500" y="2071688"/>
            <a:ext cx="642938"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0" name="直接箭头连接符 39"/>
          <p:cNvCxnSpPr/>
          <p:nvPr/>
        </p:nvCxnSpPr>
        <p:spPr>
          <a:xfrm rot="16380000" flipV="1">
            <a:off x="8240713" y="2559050"/>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1" name="直接箭头连接符 40"/>
          <p:cNvCxnSpPr/>
          <p:nvPr/>
        </p:nvCxnSpPr>
        <p:spPr>
          <a:xfrm rot="-240000">
            <a:off x="4071938" y="2071688"/>
            <a:ext cx="428625" cy="3333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1928813" y="3219450"/>
            <a:ext cx="2786063" cy="923925"/>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特征代本体、专名代泛称</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algn="ctr"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具体代抽象、局部代整体</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algn="ctr"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结果代原因、形象代本体</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46" name="TextBox 45"/>
          <p:cNvSpPr txBox="1"/>
          <p:nvPr/>
        </p:nvSpPr>
        <p:spPr>
          <a:xfrm>
            <a:off x="5072063" y="3286125"/>
            <a:ext cx="2857500" cy="646113"/>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形象突出、特点鲜明、文笔精炼、具体生动的效果</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47" name="TextBox 46"/>
          <p:cNvSpPr txBox="1"/>
          <p:nvPr/>
        </p:nvSpPr>
        <p:spPr>
          <a:xfrm>
            <a:off x="1928813" y="4217988"/>
            <a:ext cx="3143250" cy="36830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借体与本体之间有紧密联系</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48" name="TextBox 47"/>
          <p:cNvSpPr txBox="1"/>
          <p:nvPr/>
        </p:nvSpPr>
        <p:spPr>
          <a:xfrm>
            <a:off x="5715000" y="4202113"/>
            <a:ext cx="1357313"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移情于物</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49" name="TextBox 48"/>
          <p:cNvSpPr txBox="1"/>
          <p:nvPr/>
        </p:nvSpPr>
        <p:spPr>
          <a:xfrm>
            <a:off x="8215313" y="3282950"/>
            <a:ext cx="357188" cy="646113"/>
          </a:xfrm>
          <a:prstGeom prst="rect">
            <a:avLst/>
          </a:prstGeom>
          <a:noFill/>
          <a:ln w="28575">
            <a:solidFill>
              <a:srgbClr val="FF0000"/>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作用</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50" name="TextBox 49"/>
          <p:cNvSpPr txBox="1"/>
          <p:nvPr/>
        </p:nvSpPr>
        <p:spPr>
          <a:xfrm>
            <a:off x="7643813" y="4202113"/>
            <a:ext cx="1143000"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对象特征</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cxnSp>
        <p:nvCxnSpPr>
          <p:cNvPr id="51" name="直接箭头连接符 50"/>
          <p:cNvCxnSpPr/>
          <p:nvPr/>
        </p:nvCxnSpPr>
        <p:spPr>
          <a:xfrm rot="16560000" flipV="1">
            <a:off x="8240713" y="4059238"/>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2" name="直接箭头连接符 51"/>
          <p:cNvCxnSpPr/>
          <p:nvPr/>
        </p:nvCxnSpPr>
        <p:spPr>
          <a:xfrm rot="360000" flipV="1">
            <a:off x="4786313" y="3586163"/>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3" name="直接箭头连接符 52"/>
          <p:cNvCxnSpPr/>
          <p:nvPr/>
        </p:nvCxnSpPr>
        <p:spPr>
          <a:xfrm rot="21240000" flipH="1" flipV="1">
            <a:off x="7929563" y="3586163"/>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4" name="直接箭头连接符 53"/>
          <p:cNvCxnSpPr/>
          <p:nvPr/>
        </p:nvCxnSpPr>
        <p:spPr>
          <a:xfrm rot="360000" flipV="1">
            <a:off x="5286375" y="4371975"/>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5" name="直接箭头连接符 54"/>
          <p:cNvCxnSpPr/>
          <p:nvPr/>
        </p:nvCxnSpPr>
        <p:spPr>
          <a:xfrm rot="360000" flipV="1">
            <a:off x="7286625" y="4371975"/>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500" fill="hold"/>
                                        <p:tgtEl>
                                          <p:spTgt spid="23"/>
                                        </p:tgtEl>
                                        <p:attrNameLst>
                                          <p:attrName>ppt_x</p:attrName>
                                        </p:attrNameLst>
                                      </p:cBhvr>
                                      <p:tavLst>
                                        <p:tav tm="0">
                                          <p:val>
                                            <p:strVal val="#ppt_x"/>
                                          </p:val>
                                        </p:tav>
                                        <p:tav tm="100000">
                                          <p:val>
                                            <p:strVal val="#ppt_x"/>
                                          </p:val>
                                        </p:tav>
                                      </p:tavLst>
                                    </p:anim>
                                    <p:anim calcmode="lin" valueType="num">
                                      <p:cBhvr>
                                        <p:cTn id="8" dur="500" fill="hold"/>
                                        <p:tgtEl>
                                          <p:spTgt spid="23"/>
                                        </p:tgtEl>
                                        <p:attrNameLst>
                                          <p:attrName>ppt_y</p:attrName>
                                        </p:attrNameLst>
                                      </p:cBhvr>
                                      <p:tavLst>
                                        <p:tav tm="0">
                                          <p:val>
                                            <p:strVal val="#ppt_y-#ppt_h/2"/>
                                          </p:val>
                                        </p:tav>
                                        <p:tav tm="100000">
                                          <p:val>
                                            <p:strVal val="#ppt_y"/>
                                          </p:val>
                                        </p:tav>
                                      </p:tavLst>
                                    </p:anim>
                                    <p:anim calcmode="lin" valueType="num">
                                      <p:cBhvr>
                                        <p:cTn id="9" dur="500" fill="hold"/>
                                        <p:tgtEl>
                                          <p:spTgt spid="23"/>
                                        </p:tgtEl>
                                        <p:attrNameLst>
                                          <p:attrName>ppt_w</p:attrName>
                                        </p:attrNameLst>
                                      </p:cBhvr>
                                      <p:tavLst>
                                        <p:tav tm="0">
                                          <p:val>
                                            <p:strVal val="#ppt_w"/>
                                          </p:val>
                                        </p:tav>
                                        <p:tav tm="100000">
                                          <p:val>
                                            <p:strVal val="#ppt_w"/>
                                          </p:val>
                                        </p:tav>
                                      </p:tavLst>
                                    </p:anim>
                                    <p:anim calcmode="lin" valueType="num">
                                      <p:cBhvr>
                                        <p:cTn id="10" dur="500" fill="hold"/>
                                        <p:tgtEl>
                                          <p:spTgt spid="23"/>
                                        </p:tgtEl>
                                        <p:attrNameLst>
                                          <p:attrName>ppt_h</p:attrName>
                                        </p:attrNameLst>
                                      </p:cBhvr>
                                      <p:tavLst>
                                        <p:tav tm="0">
                                          <p:val>
                                            <p:fltVal val="0.000000"/>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8"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0-#ppt_w/2"/>
                                          </p:val>
                                        </p:tav>
                                        <p:tav tm="100000">
                                          <p:val>
                                            <p:strVal val="#ppt_x"/>
                                          </p:val>
                                        </p:tav>
                                      </p:tavLst>
                                    </p:anim>
                                    <p:anim calcmode="lin" valueType="num">
                                      <p:cBhvr additive="base">
                                        <p:cTn id="16"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anim calcmode="lin" valueType="num">
                                      <p:cBhvr additive="base">
                                        <p:cTn id="21" dur="500" fill="hold"/>
                                        <p:tgtEl>
                                          <p:spTgt spid="14"/>
                                        </p:tgtEl>
                                        <p:attrNameLst>
                                          <p:attrName>ppt_x</p:attrName>
                                        </p:attrNameLst>
                                      </p:cBhvr>
                                      <p:tavLst>
                                        <p:tav tm="0">
                                          <p:val>
                                            <p:strVal val="0-#ppt_w/2"/>
                                          </p:val>
                                        </p:tav>
                                        <p:tav tm="100000">
                                          <p:val>
                                            <p:strVal val="#ppt_x"/>
                                          </p:val>
                                        </p:tav>
                                      </p:tavLst>
                                    </p:anim>
                                    <p:anim calcmode="lin" valueType="num">
                                      <p:cBhvr additive="base">
                                        <p:cTn id="22"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7" presetClass="entr" presetSubtype="8" fill="hold" nodeType="clickEffect">
                                  <p:stCondLst>
                                    <p:cond delay="0"/>
                                  </p:stCondLst>
                                  <p:childTnLst>
                                    <p:set>
                                      <p:cBhvr>
                                        <p:cTn id="26" dur="1" fill="hold">
                                          <p:stCondLst>
                                            <p:cond delay="0"/>
                                          </p:stCondLst>
                                        </p:cTn>
                                        <p:tgtEl>
                                          <p:spTgt spid="27"/>
                                        </p:tgtEl>
                                        <p:attrNameLst>
                                          <p:attrName>style.visibility</p:attrName>
                                        </p:attrNameLst>
                                      </p:cBhvr>
                                      <p:to>
                                        <p:strVal val="visible"/>
                                      </p:to>
                                    </p:set>
                                    <p:anim calcmode="lin" valueType="num">
                                      <p:cBhvr>
                                        <p:cTn id="27" dur="500" fill="hold"/>
                                        <p:tgtEl>
                                          <p:spTgt spid="27"/>
                                        </p:tgtEl>
                                        <p:attrNameLst>
                                          <p:attrName>ppt_x</p:attrName>
                                        </p:attrNameLst>
                                      </p:cBhvr>
                                      <p:tavLst>
                                        <p:tav tm="0">
                                          <p:val>
                                            <p:strVal val="#ppt_x-#ppt_w/2"/>
                                          </p:val>
                                        </p:tav>
                                        <p:tav tm="100000">
                                          <p:val>
                                            <p:strVal val="#ppt_x"/>
                                          </p:val>
                                        </p:tav>
                                      </p:tavLst>
                                    </p:anim>
                                    <p:anim calcmode="lin" valueType="num">
                                      <p:cBhvr>
                                        <p:cTn id="28" dur="500" fill="hold"/>
                                        <p:tgtEl>
                                          <p:spTgt spid="27"/>
                                        </p:tgtEl>
                                        <p:attrNameLst>
                                          <p:attrName>ppt_y</p:attrName>
                                        </p:attrNameLst>
                                      </p:cBhvr>
                                      <p:tavLst>
                                        <p:tav tm="0">
                                          <p:val>
                                            <p:strVal val="#ppt_y"/>
                                          </p:val>
                                        </p:tav>
                                        <p:tav tm="100000">
                                          <p:val>
                                            <p:strVal val="#ppt_y"/>
                                          </p:val>
                                        </p:tav>
                                      </p:tavLst>
                                    </p:anim>
                                    <p:anim calcmode="lin" valueType="num">
                                      <p:cBhvr>
                                        <p:cTn id="29" dur="500" fill="hold"/>
                                        <p:tgtEl>
                                          <p:spTgt spid="27"/>
                                        </p:tgtEl>
                                        <p:attrNameLst>
                                          <p:attrName>ppt_w</p:attrName>
                                        </p:attrNameLst>
                                      </p:cBhvr>
                                      <p:tavLst>
                                        <p:tav tm="0">
                                          <p:val>
                                            <p:fltVal val="0.000000"/>
                                          </p:val>
                                        </p:tav>
                                        <p:tav tm="100000">
                                          <p:val>
                                            <p:strVal val="#ppt_w"/>
                                          </p:val>
                                        </p:tav>
                                      </p:tavLst>
                                    </p:anim>
                                    <p:anim calcmode="lin" valueType="num">
                                      <p:cBhvr>
                                        <p:cTn id="30" dur="500" fill="hold"/>
                                        <p:tgtEl>
                                          <p:spTgt spid="27"/>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iterate type="lt">
                                    <p:tmPct val="0"/>
                                  </p:iterate>
                                  <p:childTnLst>
                                    <p:set>
                                      <p:cBhvr>
                                        <p:cTn id="34" dur="1" fill="hold">
                                          <p:stCondLst>
                                            <p:cond delay="0"/>
                                          </p:stCondLst>
                                        </p:cTn>
                                        <p:tgtEl>
                                          <p:spTgt spid="16"/>
                                        </p:tgtEl>
                                        <p:attrNameLst>
                                          <p:attrName>style.visibility</p:attrName>
                                        </p:attrNameLst>
                                      </p:cBhvr>
                                      <p:to>
                                        <p:strVal val="visible"/>
                                      </p:to>
                                    </p:set>
                                    <p:anim calcmode="lin" valueType="num">
                                      <p:cBhvr additive="base">
                                        <p:cTn id="35" dur="500" fill="hold"/>
                                        <p:tgtEl>
                                          <p:spTgt spid="16"/>
                                        </p:tgtEl>
                                        <p:attrNameLst>
                                          <p:attrName>ppt_x</p:attrName>
                                        </p:attrNameLst>
                                      </p:cBhvr>
                                      <p:tavLst>
                                        <p:tav tm="0">
                                          <p:val>
                                            <p:strVal val="0-#ppt_w/2"/>
                                          </p:val>
                                        </p:tav>
                                        <p:tav tm="100000">
                                          <p:val>
                                            <p:strVal val="#ppt_x"/>
                                          </p:val>
                                        </p:tav>
                                      </p:tavLst>
                                    </p:anim>
                                    <p:anim calcmode="lin" valueType="num">
                                      <p:cBhvr additive="base">
                                        <p:cTn id="36"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 calcmode="lin" valueType="num">
                                      <p:cBhvr additive="base">
                                        <p:cTn id="41" dur="500" fill="hold"/>
                                        <p:tgtEl>
                                          <p:spTgt spid="9"/>
                                        </p:tgtEl>
                                        <p:attrNameLst>
                                          <p:attrName>ppt_x</p:attrName>
                                        </p:attrNameLst>
                                      </p:cBhvr>
                                      <p:tavLst>
                                        <p:tav tm="0">
                                          <p:val>
                                            <p:strVal val="0-#ppt_w/2"/>
                                          </p:val>
                                        </p:tav>
                                        <p:tav tm="100000">
                                          <p:val>
                                            <p:strVal val="#ppt_x"/>
                                          </p:val>
                                        </p:tav>
                                      </p:tavLst>
                                    </p:anim>
                                    <p:anim calcmode="lin" valueType="num">
                                      <p:cBhvr additive="base">
                                        <p:cTn id="42"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anim calcmode="lin" valueType="num">
                                      <p:cBhvr additive="base">
                                        <p:cTn id="47" dur="500" fill="hold"/>
                                        <p:tgtEl>
                                          <p:spTgt spid="15"/>
                                        </p:tgtEl>
                                        <p:attrNameLst>
                                          <p:attrName>ppt_x</p:attrName>
                                        </p:attrNameLst>
                                      </p:cBhvr>
                                      <p:tavLst>
                                        <p:tav tm="0">
                                          <p:val>
                                            <p:strVal val="0-#ppt_w/2"/>
                                          </p:val>
                                        </p:tav>
                                        <p:tav tm="100000">
                                          <p:val>
                                            <p:strVal val="#ppt_x"/>
                                          </p:val>
                                        </p:tav>
                                      </p:tavLst>
                                    </p:anim>
                                    <p:anim calcmode="lin" valueType="num">
                                      <p:cBhvr additive="base">
                                        <p:cTn id="48"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17" presetClass="entr" presetSubtype="8" fill="hold" nodeType="clickEffect">
                                  <p:stCondLst>
                                    <p:cond delay="0"/>
                                  </p:stCondLst>
                                  <p:childTnLst>
                                    <p:set>
                                      <p:cBhvr>
                                        <p:cTn id="52" dur="1" fill="hold">
                                          <p:stCondLst>
                                            <p:cond delay="0"/>
                                          </p:stCondLst>
                                        </p:cTn>
                                        <p:tgtEl>
                                          <p:spTgt spid="25"/>
                                        </p:tgtEl>
                                        <p:attrNameLst>
                                          <p:attrName>style.visibility</p:attrName>
                                        </p:attrNameLst>
                                      </p:cBhvr>
                                      <p:to>
                                        <p:strVal val="visible"/>
                                      </p:to>
                                    </p:set>
                                    <p:anim calcmode="lin" valueType="num">
                                      <p:cBhvr>
                                        <p:cTn id="53" dur="500" fill="hold"/>
                                        <p:tgtEl>
                                          <p:spTgt spid="25"/>
                                        </p:tgtEl>
                                        <p:attrNameLst>
                                          <p:attrName>ppt_x</p:attrName>
                                        </p:attrNameLst>
                                      </p:cBhvr>
                                      <p:tavLst>
                                        <p:tav tm="0">
                                          <p:val>
                                            <p:strVal val="#ppt_x-#ppt_w/2"/>
                                          </p:val>
                                        </p:tav>
                                        <p:tav tm="100000">
                                          <p:val>
                                            <p:strVal val="#ppt_x"/>
                                          </p:val>
                                        </p:tav>
                                      </p:tavLst>
                                    </p:anim>
                                    <p:anim calcmode="lin" valueType="num">
                                      <p:cBhvr>
                                        <p:cTn id="54" dur="500" fill="hold"/>
                                        <p:tgtEl>
                                          <p:spTgt spid="25"/>
                                        </p:tgtEl>
                                        <p:attrNameLst>
                                          <p:attrName>ppt_y</p:attrName>
                                        </p:attrNameLst>
                                      </p:cBhvr>
                                      <p:tavLst>
                                        <p:tav tm="0">
                                          <p:val>
                                            <p:strVal val="#ppt_y"/>
                                          </p:val>
                                        </p:tav>
                                        <p:tav tm="100000">
                                          <p:val>
                                            <p:strVal val="#ppt_y"/>
                                          </p:val>
                                        </p:tav>
                                      </p:tavLst>
                                    </p:anim>
                                    <p:anim calcmode="lin" valueType="num">
                                      <p:cBhvr>
                                        <p:cTn id="55" dur="500" fill="hold"/>
                                        <p:tgtEl>
                                          <p:spTgt spid="25"/>
                                        </p:tgtEl>
                                        <p:attrNameLst>
                                          <p:attrName>ppt_w</p:attrName>
                                        </p:attrNameLst>
                                      </p:cBhvr>
                                      <p:tavLst>
                                        <p:tav tm="0">
                                          <p:val>
                                            <p:fltVal val="0.000000"/>
                                          </p:val>
                                        </p:tav>
                                        <p:tav tm="100000">
                                          <p:val>
                                            <p:strVal val="#ppt_w"/>
                                          </p:val>
                                        </p:tav>
                                      </p:tavLst>
                                    </p:anim>
                                    <p:anim calcmode="lin" valueType="num">
                                      <p:cBhvr>
                                        <p:cTn id="56" dur="500" fill="hold"/>
                                        <p:tgtEl>
                                          <p:spTgt spid="25"/>
                                        </p:tgtEl>
                                        <p:attrNameLst>
                                          <p:attrName>ppt_h</p:attrName>
                                        </p:attrNameLst>
                                      </p:cBhvr>
                                      <p:tavLst>
                                        <p:tav tm="0">
                                          <p:val>
                                            <p:strVal val="#ppt_h"/>
                                          </p:val>
                                        </p:tav>
                                        <p:tav tm="100000">
                                          <p:val>
                                            <p:strVal val="#ppt_h"/>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17"/>
                                        </p:tgtEl>
                                        <p:attrNameLst>
                                          <p:attrName>style.visibility</p:attrName>
                                        </p:attrNameLst>
                                      </p:cBhvr>
                                      <p:to>
                                        <p:strVal val="visible"/>
                                      </p:to>
                                    </p:set>
                                    <p:anim calcmode="lin" valueType="num">
                                      <p:cBhvr additive="base">
                                        <p:cTn id="61" dur="500" fill="hold"/>
                                        <p:tgtEl>
                                          <p:spTgt spid="17"/>
                                        </p:tgtEl>
                                        <p:attrNameLst>
                                          <p:attrName>ppt_x</p:attrName>
                                        </p:attrNameLst>
                                      </p:cBhvr>
                                      <p:tavLst>
                                        <p:tav tm="0">
                                          <p:val>
                                            <p:strVal val="0-#ppt_w/2"/>
                                          </p:val>
                                        </p:tav>
                                        <p:tav tm="100000">
                                          <p:val>
                                            <p:strVal val="#ppt_x"/>
                                          </p:val>
                                        </p:tav>
                                      </p:tavLst>
                                    </p:anim>
                                    <p:anim calcmode="lin" valueType="num">
                                      <p:cBhvr additive="base">
                                        <p:cTn id="62"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17" presetClass="entr" presetSubtype="8" fill="hold" nodeType="clickEffect">
                                  <p:stCondLst>
                                    <p:cond delay="0"/>
                                  </p:stCondLst>
                                  <p:childTnLst>
                                    <p:set>
                                      <p:cBhvr>
                                        <p:cTn id="66" dur="1" fill="hold">
                                          <p:stCondLst>
                                            <p:cond delay="0"/>
                                          </p:stCondLst>
                                        </p:cTn>
                                        <p:tgtEl>
                                          <p:spTgt spid="21"/>
                                        </p:tgtEl>
                                        <p:attrNameLst>
                                          <p:attrName>style.visibility</p:attrName>
                                        </p:attrNameLst>
                                      </p:cBhvr>
                                      <p:to>
                                        <p:strVal val="visible"/>
                                      </p:to>
                                    </p:set>
                                    <p:anim calcmode="lin" valueType="num">
                                      <p:cBhvr>
                                        <p:cTn id="67" dur="500" fill="hold"/>
                                        <p:tgtEl>
                                          <p:spTgt spid="21"/>
                                        </p:tgtEl>
                                        <p:attrNameLst>
                                          <p:attrName>ppt_x</p:attrName>
                                        </p:attrNameLst>
                                      </p:cBhvr>
                                      <p:tavLst>
                                        <p:tav tm="0">
                                          <p:val>
                                            <p:strVal val="#ppt_x-#ppt_w/2"/>
                                          </p:val>
                                        </p:tav>
                                        <p:tav tm="100000">
                                          <p:val>
                                            <p:strVal val="#ppt_x"/>
                                          </p:val>
                                        </p:tav>
                                      </p:tavLst>
                                    </p:anim>
                                    <p:anim calcmode="lin" valueType="num">
                                      <p:cBhvr>
                                        <p:cTn id="68" dur="500" fill="hold"/>
                                        <p:tgtEl>
                                          <p:spTgt spid="21"/>
                                        </p:tgtEl>
                                        <p:attrNameLst>
                                          <p:attrName>ppt_y</p:attrName>
                                        </p:attrNameLst>
                                      </p:cBhvr>
                                      <p:tavLst>
                                        <p:tav tm="0">
                                          <p:val>
                                            <p:strVal val="#ppt_y"/>
                                          </p:val>
                                        </p:tav>
                                        <p:tav tm="100000">
                                          <p:val>
                                            <p:strVal val="#ppt_y"/>
                                          </p:val>
                                        </p:tav>
                                      </p:tavLst>
                                    </p:anim>
                                    <p:anim calcmode="lin" valueType="num">
                                      <p:cBhvr>
                                        <p:cTn id="69" dur="500" fill="hold"/>
                                        <p:tgtEl>
                                          <p:spTgt spid="21"/>
                                        </p:tgtEl>
                                        <p:attrNameLst>
                                          <p:attrName>ppt_w</p:attrName>
                                        </p:attrNameLst>
                                      </p:cBhvr>
                                      <p:tavLst>
                                        <p:tav tm="0">
                                          <p:val>
                                            <p:fltVal val="0.000000"/>
                                          </p:val>
                                        </p:tav>
                                        <p:tav tm="100000">
                                          <p:val>
                                            <p:strVal val="#ppt_w"/>
                                          </p:val>
                                        </p:tav>
                                      </p:tavLst>
                                    </p:anim>
                                    <p:anim calcmode="lin" valueType="num">
                                      <p:cBhvr>
                                        <p:cTn id="70" dur="500" fill="hold"/>
                                        <p:tgtEl>
                                          <p:spTgt spid="21"/>
                                        </p:tgtEl>
                                        <p:attrNameLst>
                                          <p:attrName>ppt_h</p:attrName>
                                        </p:attrNameLst>
                                      </p:cBhvr>
                                      <p:tavLst>
                                        <p:tav tm="0">
                                          <p:val>
                                            <p:strVal val="#ppt_h"/>
                                          </p:val>
                                        </p:tav>
                                        <p:tav tm="100000">
                                          <p:val>
                                            <p:strVal val="#ppt_h"/>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8" fill="hold" grpId="0" nodeType="clickEffect">
                                  <p:stCondLst>
                                    <p:cond delay="0"/>
                                  </p:stCondLst>
                                  <p:childTnLst>
                                    <p:set>
                                      <p:cBhvr>
                                        <p:cTn id="74" dur="1" fill="hold">
                                          <p:stCondLst>
                                            <p:cond delay="0"/>
                                          </p:stCondLst>
                                        </p:cTn>
                                        <p:tgtEl>
                                          <p:spTgt spid="18"/>
                                        </p:tgtEl>
                                        <p:attrNameLst>
                                          <p:attrName>style.visibility</p:attrName>
                                        </p:attrNameLst>
                                      </p:cBhvr>
                                      <p:to>
                                        <p:strVal val="visible"/>
                                      </p:to>
                                    </p:set>
                                    <p:anim calcmode="lin" valueType="num">
                                      <p:cBhvr additive="base">
                                        <p:cTn id="75" dur="500" fill="hold"/>
                                        <p:tgtEl>
                                          <p:spTgt spid="18"/>
                                        </p:tgtEl>
                                        <p:attrNameLst>
                                          <p:attrName>ppt_x</p:attrName>
                                        </p:attrNameLst>
                                      </p:cBhvr>
                                      <p:tavLst>
                                        <p:tav tm="0">
                                          <p:val>
                                            <p:strVal val="0-#ppt_w/2"/>
                                          </p:val>
                                        </p:tav>
                                        <p:tav tm="100000">
                                          <p:val>
                                            <p:strVal val="#ppt_x"/>
                                          </p:val>
                                        </p:tav>
                                      </p:tavLst>
                                    </p:anim>
                                    <p:anim calcmode="lin" valueType="num">
                                      <p:cBhvr additive="base">
                                        <p:cTn id="76"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17" presetClass="entr" presetSubtype="4" fill="hold" nodeType="clickEffect">
                                  <p:stCondLst>
                                    <p:cond delay="0"/>
                                  </p:stCondLst>
                                  <p:childTnLst>
                                    <p:set>
                                      <p:cBhvr>
                                        <p:cTn id="80" dur="1" fill="hold">
                                          <p:stCondLst>
                                            <p:cond delay="0"/>
                                          </p:stCondLst>
                                        </p:cTn>
                                        <p:tgtEl>
                                          <p:spTgt spid="26"/>
                                        </p:tgtEl>
                                        <p:attrNameLst>
                                          <p:attrName>style.visibility</p:attrName>
                                        </p:attrNameLst>
                                      </p:cBhvr>
                                      <p:to>
                                        <p:strVal val="visible"/>
                                      </p:to>
                                    </p:set>
                                    <p:anim calcmode="lin" valueType="num">
                                      <p:cBhvr>
                                        <p:cTn id="81" dur="500" fill="hold"/>
                                        <p:tgtEl>
                                          <p:spTgt spid="26"/>
                                        </p:tgtEl>
                                        <p:attrNameLst>
                                          <p:attrName>ppt_x</p:attrName>
                                        </p:attrNameLst>
                                      </p:cBhvr>
                                      <p:tavLst>
                                        <p:tav tm="0">
                                          <p:val>
                                            <p:strVal val="#ppt_x"/>
                                          </p:val>
                                        </p:tav>
                                        <p:tav tm="100000">
                                          <p:val>
                                            <p:strVal val="#ppt_x"/>
                                          </p:val>
                                        </p:tav>
                                      </p:tavLst>
                                    </p:anim>
                                    <p:anim calcmode="lin" valueType="num">
                                      <p:cBhvr>
                                        <p:cTn id="82" dur="500" fill="hold"/>
                                        <p:tgtEl>
                                          <p:spTgt spid="26"/>
                                        </p:tgtEl>
                                        <p:attrNameLst>
                                          <p:attrName>ppt_y</p:attrName>
                                        </p:attrNameLst>
                                      </p:cBhvr>
                                      <p:tavLst>
                                        <p:tav tm="0">
                                          <p:val>
                                            <p:strVal val="#ppt_y+#ppt_h/2"/>
                                          </p:val>
                                        </p:tav>
                                        <p:tav tm="100000">
                                          <p:val>
                                            <p:strVal val="#ppt_y"/>
                                          </p:val>
                                        </p:tav>
                                      </p:tavLst>
                                    </p:anim>
                                    <p:anim calcmode="lin" valueType="num">
                                      <p:cBhvr>
                                        <p:cTn id="83" dur="500" fill="hold"/>
                                        <p:tgtEl>
                                          <p:spTgt spid="26"/>
                                        </p:tgtEl>
                                        <p:attrNameLst>
                                          <p:attrName>ppt_w</p:attrName>
                                        </p:attrNameLst>
                                      </p:cBhvr>
                                      <p:tavLst>
                                        <p:tav tm="0">
                                          <p:val>
                                            <p:strVal val="#ppt_w"/>
                                          </p:val>
                                        </p:tav>
                                        <p:tav tm="100000">
                                          <p:val>
                                            <p:strVal val="#ppt_w"/>
                                          </p:val>
                                        </p:tav>
                                      </p:tavLst>
                                    </p:anim>
                                    <p:anim calcmode="lin" valueType="num">
                                      <p:cBhvr>
                                        <p:cTn id="84" dur="500" fill="hold"/>
                                        <p:tgtEl>
                                          <p:spTgt spid="26"/>
                                        </p:tgtEl>
                                        <p:attrNameLst>
                                          <p:attrName>ppt_h</p:attrName>
                                        </p:attrNameLst>
                                      </p:cBhvr>
                                      <p:tavLst>
                                        <p:tav tm="0">
                                          <p:val>
                                            <p:fltVal val="0.000000"/>
                                          </p:val>
                                        </p:tav>
                                        <p:tav tm="100000">
                                          <p:val>
                                            <p:strVal val="#ppt_h"/>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8" fill="hold" grpId="0" nodeType="clickEffect">
                                  <p:stCondLst>
                                    <p:cond delay="0"/>
                                  </p:stCondLst>
                                  <p:childTnLst>
                                    <p:set>
                                      <p:cBhvr>
                                        <p:cTn id="88" dur="1" fill="hold">
                                          <p:stCondLst>
                                            <p:cond delay="0"/>
                                          </p:stCondLst>
                                        </p:cTn>
                                        <p:tgtEl>
                                          <p:spTgt spid="19"/>
                                        </p:tgtEl>
                                        <p:attrNameLst>
                                          <p:attrName>style.visibility</p:attrName>
                                        </p:attrNameLst>
                                      </p:cBhvr>
                                      <p:to>
                                        <p:strVal val="visible"/>
                                      </p:to>
                                    </p:set>
                                    <p:anim calcmode="lin" valueType="num">
                                      <p:cBhvr additive="base">
                                        <p:cTn id="89" dur="500" fill="hold"/>
                                        <p:tgtEl>
                                          <p:spTgt spid="19"/>
                                        </p:tgtEl>
                                        <p:attrNameLst>
                                          <p:attrName>ppt_x</p:attrName>
                                        </p:attrNameLst>
                                      </p:cBhvr>
                                      <p:tavLst>
                                        <p:tav tm="0">
                                          <p:val>
                                            <p:strVal val="0-#ppt_w/2"/>
                                          </p:val>
                                        </p:tav>
                                        <p:tav tm="100000">
                                          <p:val>
                                            <p:strVal val="#ppt_x"/>
                                          </p:val>
                                        </p:tav>
                                      </p:tavLst>
                                    </p:anim>
                                    <p:anim calcmode="lin" valueType="num">
                                      <p:cBhvr additive="base">
                                        <p:cTn id="90" dur="5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17" presetClass="entr" presetSubtype="2" fill="hold" nodeType="clickEffect">
                                  <p:stCondLst>
                                    <p:cond delay="0"/>
                                  </p:stCondLst>
                                  <p:childTnLst>
                                    <p:set>
                                      <p:cBhvr>
                                        <p:cTn id="94" dur="1" fill="hold">
                                          <p:stCondLst>
                                            <p:cond delay="0"/>
                                          </p:stCondLst>
                                        </p:cTn>
                                        <p:tgtEl>
                                          <p:spTgt spid="28"/>
                                        </p:tgtEl>
                                        <p:attrNameLst>
                                          <p:attrName>style.visibility</p:attrName>
                                        </p:attrNameLst>
                                      </p:cBhvr>
                                      <p:to>
                                        <p:strVal val="visible"/>
                                      </p:to>
                                    </p:set>
                                    <p:anim calcmode="lin" valueType="num">
                                      <p:cBhvr>
                                        <p:cTn id="95" dur="500" fill="hold"/>
                                        <p:tgtEl>
                                          <p:spTgt spid="28"/>
                                        </p:tgtEl>
                                        <p:attrNameLst>
                                          <p:attrName>ppt_x</p:attrName>
                                        </p:attrNameLst>
                                      </p:cBhvr>
                                      <p:tavLst>
                                        <p:tav tm="0">
                                          <p:val>
                                            <p:strVal val="#ppt_x+#ppt_w/2"/>
                                          </p:val>
                                        </p:tav>
                                        <p:tav tm="100000">
                                          <p:val>
                                            <p:strVal val="#ppt_x"/>
                                          </p:val>
                                        </p:tav>
                                      </p:tavLst>
                                    </p:anim>
                                    <p:anim calcmode="lin" valueType="num">
                                      <p:cBhvr>
                                        <p:cTn id="96" dur="500" fill="hold"/>
                                        <p:tgtEl>
                                          <p:spTgt spid="28"/>
                                        </p:tgtEl>
                                        <p:attrNameLst>
                                          <p:attrName>ppt_y</p:attrName>
                                        </p:attrNameLst>
                                      </p:cBhvr>
                                      <p:tavLst>
                                        <p:tav tm="0">
                                          <p:val>
                                            <p:strVal val="#ppt_y"/>
                                          </p:val>
                                        </p:tav>
                                        <p:tav tm="100000">
                                          <p:val>
                                            <p:strVal val="#ppt_y"/>
                                          </p:val>
                                        </p:tav>
                                      </p:tavLst>
                                    </p:anim>
                                    <p:anim calcmode="lin" valueType="num">
                                      <p:cBhvr>
                                        <p:cTn id="97" dur="500" fill="hold"/>
                                        <p:tgtEl>
                                          <p:spTgt spid="28"/>
                                        </p:tgtEl>
                                        <p:attrNameLst>
                                          <p:attrName>ppt_w</p:attrName>
                                        </p:attrNameLst>
                                      </p:cBhvr>
                                      <p:tavLst>
                                        <p:tav tm="0">
                                          <p:val>
                                            <p:fltVal val="0.000000"/>
                                          </p:val>
                                        </p:tav>
                                        <p:tav tm="100000">
                                          <p:val>
                                            <p:strVal val="#ppt_w"/>
                                          </p:val>
                                        </p:tav>
                                      </p:tavLst>
                                    </p:anim>
                                    <p:anim calcmode="lin" valueType="num">
                                      <p:cBhvr>
                                        <p:cTn id="98" dur="500" fill="hold"/>
                                        <p:tgtEl>
                                          <p:spTgt spid="28"/>
                                        </p:tgtEl>
                                        <p:attrNameLst>
                                          <p:attrName>ppt_h</p:attrName>
                                        </p:attrNameLst>
                                      </p:cBhvr>
                                      <p:tavLst>
                                        <p:tav tm="0">
                                          <p:val>
                                            <p:strVal val="#ppt_h"/>
                                          </p:val>
                                        </p:tav>
                                        <p:tav tm="100000">
                                          <p:val>
                                            <p:strVal val="#ppt_h"/>
                                          </p:val>
                                        </p:tav>
                                      </p:tavLst>
                                    </p:anim>
                                  </p:childTnLst>
                                </p:cTn>
                              </p:par>
                            </p:childTnLst>
                          </p:cTn>
                        </p:par>
                      </p:childTnLst>
                    </p:cTn>
                  </p:par>
                  <p:par>
                    <p:cTn id="99" fill="hold">
                      <p:stCondLst>
                        <p:cond delay="indefinite"/>
                      </p:stCondLst>
                      <p:childTnLst>
                        <p:par>
                          <p:cTn id="100" fill="hold">
                            <p:stCondLst>
                              <p:cond delay="0"/>
                            </p:stCondLst>
                            <p:childTnLst>
                              <p:par>
                                <p:cTn id="101" presetID="23" presetClass="entr" presetSubtype="32" fill="hold" grpId="1" nodeType="clickEffect">
                                  <p:stCondLst>
                                    <p:cond delay="0"/>
                                  </p:stCondLst>
                                  <p:iterate type="lt">
                                    <p:tmPct val="0"/>
                                  </p:iterate>
                                  <p:childTnLst>
                                    <p:set>
                                      <p:cBhvr>
                                        <p:cTn id="102" dur="1" fill="hold">
                                          <p:stCondLst>
                                            <p:cond delay="0"/>
                                          </p:stCondLst>
                                        </p:cTn>
                                        <p:tgtEl>
                                          <p:spTgt spid="16"/>
                                        </p:tgtEl>
                                        <p:attrNameLst>
                                          <p:attrName>style.visibility</p:attrName>
                                        </p:attrNameLst>
                                      </p:cBhvr>
                                      <p:to>
                                        <p:strVal val="visible"/>
                                      </p:to>
                                    </p:set>
                                    <p:anim calcmode="lin" valueType="num">
                                      <p:cBhvr>
                                        <p:cTn id="103" dur="500" fill="hold"/>
                                        <p:tgtEl>
                                          <p:spTgt spid="16"/>
                                        </p:tgtEl>
                                        <p:attrNameLst>
                                          <p:attrName>ppt_w</p:attrName>
                                        </p:attrNameLst>
                                      </p:cBhvr>
                                      <p:tavLst>
                                        <p:tav tm="0">
                                          <p:val>
                                            <p:strVal val="4*#ppt_w"/>
                                          </p:val>
                                        </p:tav>
                                        <p:tav tm="100000">
                                          <p:val>
                                            <p:strVal val="#ppt_w"/>
                                          </p:val>
                                        </p:tav>
                                      </p:tavLst>
                                    </p:anim>
                                    <p:anim calcmode="lin" valueType="num">
                                      <p:cBhvr>
                                        <p:cTn id="104" dur="500" fill="hold"/>
                                        <p:tgtEl>
                                          <p:spTgt spid="16"/>
                                        </p:tgtEl>
                                        <p:attrNameLst>
                                          <p:attrName>ppt_h</p:attrName>
                                        </p:attrNameLst>
                                      </p:cBhvr>
                                      <p:tavLst>
                                        <p:tav tm="0">
                                          <p:val>
                                            <p:strVal val="4*#ppt_h"/>
                                          </p:val>
                                        </p:tav>
                                        <p:tav tm="100000">
                                          <p:val>
                                            <p:strVal val="#ppt_h"/>
                                          </p:val>
                                        </p:tav>
                                      </p:tavLst>
                                    </p:anim>
                                  </p:childTnLst>
                                </p:cTn>
                              </p:par>
                            </p:childTnLst>
                          </p:cTn>
                        </p:par>
                      </p:childTnLst>
                    </p:cTn>
                  </p:par>
                  <p:par>
                    <p:cTn id="105" fill="hold">
                      <p:stCondLst>
                        <p:cond delay="indefinite"/>
                      </p:stCondLst>
                      <p:childTnLst>
                        <p:par>
                          <p:cTn id="106" fill="hold">
                            <p:stCondLst>
                              <p:cond delay="0"/>
                            </p:stCondLst>
                            <p:childTnLst>
                              <p:par>
                                <p:cTn id="107" presetID="17" presetClass="entr" presetSubtype="1" fill="hold" grpId="0" nodeType="clickEffect">
                                  <p:stCondLst>
                                    <p:cond delay="0"/>
                                  </p:stCondLst>
                                  <p:childTnLst>
                                    <p:set>
                                      <p:cBhvr>
                                        <p:cTn id="108" dur="1" fill="hold">
                                          <p:stCondLst>
                                            <p:cond delay="0"/>
                                          </p:stCondLst>
                                        </p:cTn>
                                        <p:tgtEl>
                                          <p:spTgt spid="24"/>
                                        </p:tgtEl>
                                        <p:attrNameLst>
                                          <p:attrName>style.visibility</p:attrName>
                                        </p:attrNameLst>
                                      </p:cBhvr>
                                      <p:to>
                                        <p:strVal val="visible"/>
                                      </p:to>
                                    </p:set>
                                    <p:anim calcmode="lin" valueType="num">
                                      <p:cBhvr>
                                        <p:cTn id="109" dur="500" fill="hold"/>
                                        <p:tgtEl>
                                          <p:spTgt spid="24"/>
                                        </p:tgtEl>
                                        <p:attrNameLst>
                                          <p:attrName>ppt_x</p:attrName>
                                        </p:attrNameLst>
                                      </p:cBhvr>
                                      <p:tavLst>
                                        <p:tav tm="0">
                                          <p:val>
                                            <p:strVal val="#ppt_x"/>
                                          </p:val>
                                        </p:tav>
                                        <p:tav tm="100000">
                                          <p:val>
                                            <p:strVal val="#ppt_x"/>
                                          </p:val>
                                        </p:tav>
                                      </p:tavLst>
                                    </p:anim>
                                    <p:anim calcmode="lin" valueType="num">
                                      <p:cBhvr>
                                        <p:cTn id="110" dur="500" fill="hold"/>
                                        <p:tgtEl>
                                          <p:spTgt spid="24"/>
                                        </p:tgtEl>
                                        <p:attrNameLst>
                                          <p:attrName>ppt_y</p:attrName>
                                        </p:attrNameLst>
                                      </p:cBhvr>
                                      <p:tavLst>
                                        <p:tav tm="0">
                                          <p:val>
                                            <p:strVal val="#ppt_y-#ppt_h/2"/>
                                          </p:val>
                                        </p:tav>
                                        <p:tav tm="100000">
                                          <p:val>
                                            <p:strVal val="#ppt_y"/>
                                          </p:val>
                                        </p:tav>
                                      </p:tavLst>
                                    </p:anim>
                                    <p:anim calcmode="lin" valueType="num">
                                      <p:cBhvr>
                                        <p:cTn id="111" dur="500" fill="hold"/>
                                        <p:tgtEl>
                                          <p:spTgt spid="24"/>
                                        </p:tgtEl>
                                        <p:attrNameLst>
                                          <p:attrName>ppt_w</p:attrName>
                                        </p:attrNameLst>
                                      </p:cBhvr>
                                      <p:tavLst>
                                        <p:tav tm="0">
                                          <p:val>
                                            <p:strVal val="#ppt_w"/>
                                          </p:val>
                                        </p:tav>
                                        <p:tav tm="100000">
                                          <p:val>
                                            <p:strVal val="#ppt_w"/>
                                          </p:val>
                                        </p:tav>
                                      </p:tavLst>
                                    </p:anim>
                                    <p:anim calcmode="lin" valueType="num">
                                      <p:cBhvr>
                                        <p:cTn id="112" dur="500" fill="hold"/>
                                        <p:tgtEl>
                                          <p:spTgt spid="24"/>
                                        </p:tgtEl>
                                        <p:attrNameLst>
                                          <p:attrName>ppt_h</p:attrName>
                                        </p:attrNameLst>
                                      </p:cBhvr>
                                      <p:tavLst>
                                        <p:tav tm="0">
                                          <p:val>
                                            <p:fltVal val="0.000000"/>
                                          </p:val>
                                        </p:tav>
                                        <p:tav tm="100000">
                                          <p:val>
                                            <p:strVal val="#ppt_h"/>
                                          </p:val>
                                        </p:tav>
                                      </p:tavLst>
                                    </p:anim>
                                  </p:childTnLst>
                                </p:cTn>
                              </p:par>
                            </p:childTnLst>
                          </p:cTn>
                        </p:par>
                      </p:childTnLst>
                    </p:cTn>
                  </p:par>
                  <p:par>
                    <p:cTn id="113" fill="hold">
                      <p:stCondLst>
                        <p:cond delay="indefinite"/>
                      </p:stCondLst>
                      <p:childTnLst>
                        <p:par>
                          <p:cTn id="114" fill="hold">
                            <p:stCondLst>
                              <p:cond delay="0"/>
                            </p:stCondLst>
                            <p:childTnLst>
                              <p:par>
                                <p:cTn id="115" presetID="2" presetClass="entr" presetSubtype="8" fill="hold" grpId="0" nodeType="clickEffect">
                                  <p:stCondLst>
                                    <p:cond delay="0"/>
                                  </p:stCondLst>
                                  <p:childTnLst>
                                    <p:set>
                                      <p:cBhvr>
                                        <p:cTn id="116" dur="1" fill="hold">
                                          <p:stCondLst>
                                            <p:cond delay="0"/>
                                          </p:stCondLst>
                                        </p:cTn>
                                        <p:tgtEl>
                                          <p:spTgt spid="10"/>
                                        </p:tgtEl>
                                        <p:attrNameLst>
                                          <p:attrName>style.visibility</p:attrName>
                                        </p:attrNameLst>
                                      </p:cBhvr>
                                      <p:to>
                                        <p:strVal val="visible"/>
                                      </p:to>
                                    </p:set>
                                    <p:anim calcmode="lin" valueType="num">
                                      <p:cBhvr additive="base">
                                        <p:cTn id="117" dur="500" fill="hold"/>
                                        <p:tgtEl>
                                          <p:spTgt spid="10"/>
                                        </p:tgtEl>
                                        <p:attrNameLst>
                                          <p:attrName>ppt_x</p:attrName>
                                        </p:attrNameLst>
                                      </p:cBhvr>
                                      <p:tavLst>
                                        <p:tav tm="0">
                                          <p:val>
                                            <p:strVal val="0-#ppt_w/2"/>
                                          </p:val>
                                        </p:tav>
                                        <p:tav tm="100000">
                                          <p:val>
                                            <p:strVal val="#ppt_x"/>
                                          </p:val>
                                        </p:tav>
                                      </p:tavLst>
                                    </p:anim>
                                    <p:anim calcmode="lin" valueType="num">
                                      <p:cBhvr additive="base">
                                        <p:cTn id="118"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119" fill="hold">
                      <p:stCondLst>
                        <p:cond delay="indefinite"/>
                      </p:stCondLst>
                      <p:childTnLst>
                        <p:par>
                          <p:cTn id="120" fill="hold">
                            <p:stCondLst>
                              <p:cond delay="0"/>
                            </p:stCondLst>
                            <p:childTnLst>
                              <p:par>
                                <p:cTn id="121" presetID="2" presetClass="entr" presetSubtype="8" fill="hold" grpId="0" nodeType="clickEffect">
                                  <p:stCondLst>
                                    <p:cond delay="0"/>
                                  </p:stCondLst>
                                  <p:childTnLst>
                                    <p:set>
                                      <p:cBhvr>
                                        <p:cTn id="122" dur="1" fill="hold">
                                          <p:stCondLst>
                                            <p:cond delay="0"/>
                                          </p:stCondLst>
                                        </p:cTn>
                                        <p:tgtEl>
                                          <p:spTgt spid="30"/>
                                        </p:tgtEl>
                                        <p:attrNameLst>
                                          <p:attrName>style.visibility</p:attrName>
                                        </p:attrNameLst>
                                      </p:cBhvr>
                                      <p:to>
                                        <p:strVal val="visible"/>
                                      </p:to>
                                    </p:set>
                                    <p:anim calcmode="lin" valueType="num">
                                      <p:cBhvr additive="base">
                                        <p:cTn id="123" dur="500" fill="hold"/>
                                        <p:tgtEl>
                                          <p:spTgt spid="30"/>
                                        </p:tgtEl>
                                        <p:attrNameLst>
                                          <p:attrName>ppt_x</p:attrName>
                                        </p:attrNameLst>
                                      </p:cBhvr>
                                      <p:tavLst>
                                        <p:tav tm="0">
                                          <p:val>
                                            <p:strVal val="0-#ppt_w/2"/>
                                          </p:val>
                                        </p:tav>
                                        <p:tav tm="100000">
                                          <p:val>
                                            <p:strVal val="#ppt_x"/>
                                          </p:val>
                                        </p:tav>
                                      </p:tavLst>
                                    </p:anim>
                                    <p:anim calcmode="lin" valueType="num">
                                      <p:cBhvr additive="base">
                                        <p:cTn id="124" dur="500" fill="hold"/>
                                        <p:tgtEl>
                                          <p:spTgt spid="30"/>
                                        </p:tgtEl>
                                        <p:attrNameLst>
                                          <p:attrName>ppt_y</p:attrName>
                                        </p:attrNameLst>
                                      </p:cBhvr>
                                      <p:tavLst>
                                        <p:tav tm="0">
                                          <p:val>
                                            <p:strVal val="#ppt_y"/>
                                          </p:val>
                                        </p:tav>
                                        <p:tav tm="100000">
                                          <p:val>
                                            <p:strVal val="#ppt_y"/>
                                          </p:val>
                                        </p:tav>
                                      </p:tavLst>
                                    </p:anim>
                                  </p:childTnLst>
                                </p:cTn>
                              </p:par>
                            </p:childTnLst>
                          </p:cTn>
                        </p:par>
                      </p:childTnLst>
                    </p:cTn>
                  </p:par>
                  <p:par>
                    <p:cTn id="125" fill="hold">
                      <p:stCondLst>
                        <p:cond delay="indefinite"/>
                      </p:stCondLst>
                      <p:childTnLst>
                        <p:par>
                          <p:cTn id="126" fill="hold">
                            <p:stCondLst>
                              <p:cond delay="0"/>
                            </p:stCondLst>
                            <p:childTnLst>
                              <p:par>
                                <p:cTn id="127" presetID="17" presetClass="entr" presetSubtype="8" fill="hold" nodeType="clickEffect">
                                  <p:stCondLst>
                                    <p:cond delay="0"/>
                                  </p:stCondLst>
                                  <p:childTnLst>
                                    <p:set>
                                      <p:cBhvr>
                                        <p:cTn id="128" dur="1" fill="hold">
                                          <p:stCondLst>
                                            <p:cond delay="0"/>
                                          </p:stCondLst>
                                        </p:cTn>
                                        <p:tgtEl>
                                          <p:spTgt spid="41"/>
                                        </p:tgtEl>
                                        <p:attrNameLst>
                                          <p:attrName>style.visibility</p:attrName>
                                        </p:attrNameLst>
                                      </p:cBhvr>
                                      <p:to>
                                        <p:strVal val="visible"/>
                                      </p:to>
                                    </p:set>
                                    <p:anim calcmode="lin" valueType="num">
                                      <p:cBhvr>
                                        <p:cTn id="129" dur="500" fill="hold"/>
                                        <p:tgtEl>
                                          <p:spTgt spid="41"/>
                                        </p:tgtEl>
                                        <p:attrNameLst>
                                          <p:attrName>ppt_x</p:attrName>
                                        </p:attrNameLst>
                                      </p:cBhvr>
                                      <p:tavLst>
                                        <p:tav tm="0">
                                          <p:val>
                                            <p:strVal val="#ppt_x-#ppt_w/2"/>
                                          </p:val>
                                        </p:tav>
                                        <p:tav tm="100000">
                                          <p:val>
                                            <p:strVal val="#ppt_x"/>
                                          </p:val>
                                        </p:tav>
                                      </p:tavLst>
                                    </p:anim>
                                    <p:anim calcmode="lin" valueType="num">
                                      <p:cBhvr>
                                        <p:cTn id="130" dur="500" fill="hold"/>
                                        <p:tgtEl>
                                          <p:spTgt spid="41"/>
                                        </p:tgtEl>
                                        <p:attrNameLst>
                                          <p:attrName>ppt_y</p:attrName>
                                        </p:attrNameLst>
                                      </p:cBhvr>
                                      <p:tavLst>
                                        <p:tav tm="0">
                                          <p:val>
                                            <p:strVal val="#ppt_y"/>
                                          </p:val>
                                        </p:tav>
                                        <p:tav tm="100000">
                                          <p:val>
                                            <p:strVal val="#ppt_y"/>
                                          </p:val>
                                        </p:tav>
                                      </p:tavLst>
                                    </p:anim>
                                    <p:anim calcmode="lin" valueType="num">
                                      <p:cBhvr>
                                        <p:cTn id="131" dur="500" fill="hold"/>
                                        <p:tgtEl>
                                          <p:spTgt spid="41"/>
                                        </p:tgtEl>
                                        <p:attrNameLst>
                                          <p:attrName>ppt_w</p:attrName>
                                        </p:attrNameLst>
                                      </p:cBhvr>
                                      <p:tavLst>
                                        <p:tav tm="0">
                                          <p:val>
                                            <p:fltVal val="0.000000"/>
                                          </p:val>
                                        </p:tav>
                                        <p:tav tm="100000">
                                          <p:val>
                                            <p:strVal val="#ppt_w"/>
                                          </p:val>
                                        </p:tav>
                                      </p:tavLst>
                                    </p:anim>
                                    <p:anim calcmode="lin" valueType="num">
                                      <p:cBhvr>
                                        <p:cTn id="132" dur="500" fill="hold"/>
                                        <p:tgtEl>
                                          <p:spTgt spid="41"/>
                                        </p:tgtEl>
                                        <p:attrNameLst>
                                          <p:attrName>ppt_h</p:attrName>
                                        </p:attrNameLst>
                                      </p:cBhvr>
                                      <p:tavLst>
                                        <p:tav tm="0">
                                          <p:val>
                                            <p:strVal val="#ppt_h"/>
                                          </p:val>
                                        </p:tav>
                                        <p:tav tm="100000">
                                          <p:val>
                                            <p:strVal val="#ppt_h"/>
                                          </p:val>
                                        </p:tav>
                                      </p:tavLst>
                                    </p:anim>
                                  </p:childTnLst>
                                </p:cTn>
                              </p:par>
                            </p:childTnLst>
                          </p:cTn>
                        </p:par>
                      </p:childTnLst>
                    </p:cTn>
                  </p:par>
                  <p:par>
                    <p:cTn id="133" fill="hold">
                      <p:stCondLst>
                        <p:cond delay="indefinite"/>
                      </p:stCondLst>
                      <p:childTnLst>
                        <p:par>
                          <p:cTn id="134" fill="hold">
                            <p:stCondLst>
                              <p:cond delay="0"/>
                            </p:stCondLst>
                            <p:childTnLst>
                              <p:par>
                                <p:cTn id="135" presetID="2" presetClass="entr" presetSubtype="8" fill="hold" grpId="0" nodeType="clickEffect">
                                  <p:stCondLst>
                                    <p:cond delay="0"/>
                                  </p:stCondLst>
                                  <p:childTnLst>
                                    <p:set>
                                      <p:cBhvr>
                                        <p:cTn id="136" dur="1" fill="hold">
                                          <p:stCondLst>
                                            <p:cond delay="0"/>
                                          </p:stCondLst>
                                        </p:cTn>
                                        <p:tgtEl>
                                          <p:spTgt spid="31"/>
                                        </p:tgtEl>
                                        <p:attrNameLst>
                                          <p:attrName>style.visibility</p:attrName>
                                        </p:attrNameLst>
                                      </p:cBhvr>
                                      <p:to>
                                        <p:strVal val="visible"/>
                                      </p:to>
                                    </p:set>
                                    <p:anim calcmode="lin" valueType="num">
                                      <p:cBhvr additive="base">
                                        <p:cTn id="137" dur="500" fill="hold"/>
                                        <p:tgtEl>
                                          <p:spTgt spid="31"/>
                                        </p:tgtEl>
                                        <p:attrNameLst>
                                          <p:attrName>ppt_x</p:attrName>
                                        </p:attrNameLst>
                                      </p:cBhvr>
                                      <p:tavLst>
                                        <p:tav tm="0">
                                          <p:val>
                                            <p:strVal val="0-#ppt_w/2"/>
                                          </p:val>
                                        </p:tav>
                                        <p:tav tm="100000">
                                          <p:val>
                                            <p:strVal val="#ppt_x"/>
                                          </p:val>
                                        </p:tav>
                                      </p:tavLst>
                                    </p:anim>
                                    <p:anim calcmode="lin" valueType="num">
                                      <p:cBhvr additive="base">
                                        <p:cTn id="138" dur="500" fill="hold"/>
                                        <p:tgtEl>
                                          <p:spTgt spid="31"/>
                                        </p:tgtEl>
                                        <p:attrNameLst>
                                          <p:attrName>ppt_y</p:attrName>
                                        </p:attrNameLst>
                                      </p:cBhvr>
                                      <p:tavLst>
                                        <p:tav tm="0">
                                          <p:val>
                                            <p:strVal val="#ppt_y"/>
                                          </p:val>
                                        </p:tav>
                                        <p:tav tm="100000">
                                          <p:val>
                                            <p:strVal val="#ppt_y"/>
                                          </p:val>
                                        </p:tav>
                                      </p:tavLst>
                                    </p:anim>
                                  </p:childTnLst>
                                </p:cTn>
                              </p:par>
                            </p:childTnLst>
                          </p:cTn>
                        </p:par>
                      </p:childTnLst>
                    </p:cTn>
                  </p:par>
                  <p:par>
                    <p:cTn id="139" fill="hold">
                      <p:stCondLst>
                        <p:cond delay="indefinite"/>
                      </p:stCondLst>
                      <p:childTnLst>
                        <p:par>
                          <p:cTn id="140" fill="hold">
                            <p:stCondLst>
                              <p:cond delay="0"/>
                            </p:stCondLst>
                            <p:childTnLst>
                              <p:par>
                                <p:cTn id="141" presetID="2" presetClass="entr" presetSubtype="4" fill="hold" grpId="0" nodeType="clickEffect">
                                  <p:stCondLst>
                                    <p:cond delay="0"/>
                                  </p:stCondLst>
                                  <p:childTnLst>
                                    <p:set>
                                      <p:cBhvr>
                                        <p:cTn id="142" dur="1" fill="hold">
                                          <p:stCondLst>
                                            <p:cond delay="0"/>
                                          </p:stCondLst>
                                        </p:cTn>
                                        <p:tgtEl>
                                          <p:spTgt spid="11"/>
                                        </p:tgtEl>
                                        <p:attrNameLst>
                                          <p:attrName>style.visibility</p:attrName>
                                        </p:attrNameLst>
                                      </p:cBhvr>
                                      <p:to>
                                        <p:strVal val="visible"/>
                                      </p:to>
                                    </p:set>
                                    <p:anim calcmode="lin" valueType="num">
                                      <p:cBhvr additive="base">
                                        <p:cTn id="143" dur="500" fill="hold"/>
                                        <p:tgtEl>
                                          <p:spTgt spid="11"/>
                                        </p:tgtEl>
                                        <p:attrNameLst>
                                          <p:attrName>ppt_x</p:attrName>
                                        </p:attrNameLst>
                                      </p:cBhvr>
                                      <p:tavLst>
                                        <p:tav tm="0">
                                          <p:val>
                                            <p:strVal val="#ppt_x"/>
                                          </p:val>
                                        </p:tav>
                                        <p:tav tm="100000">
                                          <p:val>
                                            <p:strVal val="#ppt_x"/>
                                          </p:val>
                                        </p:tav>
                                      </p:tavLst>
                                    </p:anim>
                                    <p:anim calcmode="lin" valueType="num">
                                      <p:cBhvr additive="base">
                                        <p:cTn id="1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45" fill="hold">
                      <p:stCondLst>
                        <p:cond delay="indefinite"/>
                      </p:stCondLst>
                      <p:childTnLst>
                        <p:par>
                          <p:cTn id="146" fill="hold">
                            <p:stCondLst>
                              <p:cond delay="0"/>
                            </p:stCondLst>
                            <p:childTnLst>
                              <p:par>
                                <p:cTn id="147" presetID="2" presetClass="entr" presetSubtype="4" fill="hold" grpId="0" nodeType="clickEffect">
                                  <p:stCondLst>
                                    <p:cond delay="0"/>
                                  </p:stCondLst>
                                  <p:childTnLst>
                                    <p:set>
                                      <p:cBhvr>
                                        <p:cTn id="148" dur="1" fill="hold">
                                          <p:stCondLst>
                                            <p:cond delay="0"/>
                                          </p:stCondLst>
                                        </p:cTn>
                                        <p:tgtEl>
                                          <p:spTgt spid="32"/>
                                        </p:tgtEl>
                                        <p:attrNameLst>
                                          <p:attrName>style.visibility</p:attrName>
                                        </p:attrNameLst>
                                      </p:cBhvr>
                                      <p:to>
                                        <p:strVal val="visible"/>
                                      </p:to>
                                    </p:set>
                                    <p:anim calcmode="lin" valueType="num">
                                      <p:cBhvr additive="base">
                                        <p:cTn id="149" dur="500" fill="hold"/>
                                        <p:tgtEl>
                                          <p:spTgt spid="32"/>
                                        </p:tgtEl>
                                        <p:attrNameLst>
                                          <p:attrName>ppt_x</p:attrName>
                                        </p:attrNameLst>
                                      </p:cBhvr>
                                      <p:tavLst>
                                        <p:tav tm="0">
                                          <p:val>
                                            <p:strVal val="#ppt_x"/>
                                          </p:val>
                                        </p:tav>
                                        <p:tav tm="100000">
                                          <p:val>
                                            <p:strVal val="#ppt_x"/>
                                          </p:val>
                                        </p:tav>
                                      </p:tavLst>
                                    </p:anim>
                                    <p:anim calcmode="lin" valueType="num">
                                      <p:cBhvr additive="base">
                                        <p:cTn id="150"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151" fill="hold">
                      <p:stCondLst>
                        <p:cond delay="indefinite"/>
                      </p:stCondLst>
                      <p:childTnLst>
                        <p:par>
                          <p:cTn id="152" fill="hold">
                            <p:stCondLst>
                              <p:cond delay="0"/>
                            </p:stCondLst>
                            <p:childTnLst>
                              <p:par>
                                <p:cTn id="153" presetID="17" presetClass="entr" presetSubtype="8" fill="hold" nodeType="clickEffect">
                                  <p:stCondLst>
                                    <p:cond delay="0"/>
                                  </p:stCondLst>
                                  <p:childTnLst>
                                    <p:set>
                                      <p:cBhvr>
                                        <p:cTn id="154" dur="1" fill="hold">
                                          <p:stCondLst>
                                            <p:cond delay="0"/>
                                          </p:stCondLst>
                                        </p:cTn>
                                        <p:tgtEl>
                                          <p:spTgt spid="36"/>
                                        </p:tgtEl>
                                        <p:attrNameLst>
                                          <p:attrName>style.visibility</p:attrName>
                                        </p:attrNameLst>
                                      </p:cBhvr>
                                      <p:to>
                                        <p:strVal val="visible"/>
                                      </p:to>
                                    </p:set>
                                    <p:anim calcmode="lin" valueType="num">
                                      <p:cBhvr>
                                        <p:cTn id="155" dur="500" fill="hold"/>
                                        <p:tgtEl>
                                          <p:spTgt spid="36"/>
                                        </p:tgtEl>
                                        <p:attrNameLst>
                                          <p:attrName>ppt_x</p:attrName>
                                        </p:attrNameLst>
                                      </p:cBhvr>
                                      <p:tavLst>
                                        <p:tav tm="0">
                                          <p:val>
                                            <p:strVal val="#ppt_x-#ppt_w/2"/>
                                          </p:val>
                                        </p:tav>
                                        <p:tav tm="100000">
                                          <p:val>
                                            <p:strVal val="#ppt_x"/>
                                          </p:val>
                                        </p:tav>
                                      </p:tavLst>
                                    </p:anim>
                                    <p:anim calcmode="lin" valueType="num">
                                      <p:cBhvr>
                                        <p:cTn id="156" dur="500" fill="hold"/>
                                        <p:tgtEl>
                                          <p:spTgt spid="36"/>
                                        </p:tgtEl>
                                        <p:attrNameLst>
                                          <p:attrName>ppt_y</p:attrName>
                                        </p:attrNameLst>
                                      </p:cBhvr>
                                      <p:tavLst>
                                        <p:tav tm="0">
                                          <p:val>
                                            <p:strVal val="#ppt_y"/>
                                          </p:val>
                                        </p:tav>
                                        <p:tav tm="100000">
                                          <p:val>
                                            <p:strVal val="#ppt_y"/>
                                          </p:val>
                                        </p:tav>
                                      </p:tavLst>
                                    </p:anim>
                                    <p:anim calcmode="lin" valueType="num">
                                      <p:cBhvr>
                                        <p:cTn id="157" dur="500" fill="hold"/>
                                        <p:tgtEl>
                                          <p:spTgt spid="36"/>
                                        </p:tgtEl>
                                        <p:attrNameLst>
                                          <p:attrName>ppt_w</p:attrName>
                                        </p:attrNameLst>
                                      </p:cBhvr>
                                      <p:tavLst>
                                        <p:tav tm="0">
                                          <p:val>
                                            <p:fltVal val="0.000000"/>
                                          </p:val>
                                        </p:tav>
                                        <p:tav tm="100000">
                                          <p:val>
                                            <p:strVal val="#ppt_w"/>
                                          </p:val>
                                        </p:tav>
                                      </p:tavLst>
                                    </p:anim>
                                    <p:anim calcmode="lin" valueType="num">
                                      <p:cBhvr>
                                        <p:cTn id="158" dur="500" fill="hold"/>
                                        <p:tgtEl>
                                          <p:spTgt spid="36"/>
                                        </p:tgtEl>
                                        <p:attrNameLst>
                                          <p:attrName>ppt_h</p:attrName>
                                        </p:attrNameLst>
                                      </p:cBhvr>
                                      <p:tavLst>
                                        <p:tav tm="0">
                                          <p:val>
                                            <p:strVal val="#ppt_h"/>
                                          </p:val>
                                        </p:tav>
                                        <p:tav tm="100000">
                                          <p:val>
                                            <p:strVal val="#ppt_h"/>
                                          </p:val>
                                        </p:tav>
                                      </p:tavLst>
                                    </p:anim>
                                  </p:childTnLst>
                                </p:cTn>
                              </p:par>
                            </p:childTnLst>
                          </p:cTn>
                        </p:par>
                      </p:childTnLst>
                    </p:cTn>
                  </p:par>
                  <p:par>
                    <p:cTn id="159" fill="hold">
                      <p:stCondLst>
                        <p:cond delay="indefinite"/>
                      </p:stCondLst>
                      <p:childTnLst>
                        <p:par>
                          <p:cTn id="160" fill="hold">
                            <p:stCondLst>
                              <p:cond delay="0"/>
                            </p:stCondLst>
                            <p:childTnLst>
                              <p:par>
                                <p:cTn id="161" presetID="2" presetClass="entr" presetSubtype="4" fill="hold" grpId="0" nodeType="clickEffect">
                                  <p:stCondLst>
                                    <p:cond delay="0"/>
                                  </p:stCondLst>
                                  <p:childTnLst>
                                    <p:set>
                                      <p:cBhvr>
                                        <p:cTn id="162" dur="1" fill="hold">
                                          <p:stCondLst>
                                            <p:cond delay="0"/>
                                          </p:stCondLst>
                                        </p:cTn>
                                        <p:tgtEl>
                                          <p:spTgt spid="33"/>
                                        </p:tgtEl>
                                        <p:attrNameLst>
                                          <p:attrName>style.visibility</p:attrName>
                                        </p:attrNameLst>
                                      </p:cBhvr>
                                      <p:to>
                                        <p:strVal val="visible"/>
                                      </p:to>
                                    </p:set>
                                    <p:anim calcmode="lin" valueType="num">
                                      <p:cBhvr additive="base">
                                        <p:cTn id="163" dur="500" fill="hold"/>
                                        <p:tgtEl>
                                          <p:spTgt spid="33"/>
                                        </p:tgtEl>
                                        <p:attrNameLst>
                                          <p:attrName>ppt_x</p:attrName>
                                        </p:attrNameLst>
                                      </p:cBhvr>
                                      <p:tavLst>
                                        <p:tav tm="0">
                                          <p:val>
                                            <p:strVal val="#ppt_x"/>
                                          </p:val>
                                        </p:tav>
                                        <p:tav tm="100000">
                                          <p:val>
                                            <p:strVal val="#ppt_x"/>
                                          </p:val>
                                        </p:tav>
                                      </p:tavLst>
                                    </p:anim>
                                    <p:anim calcmode="lin" valueType="num">
                                      <p:cBhvr additive="base">
                                        <p:cTn id="164"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165" fill="hold">
                      <p:stCondLst>
                        <p:cond delay="indefinite"/>
                      </p:stCondLst>
                      <p:childTnLst>
                        <p:par>
                          <p:cTn id="166" fill="hold">
                            <p:stCondLst>
                              <p:cond delay="0"/>
                            </p:stCondLst>
                            <p:childTnLst>
                              <p:par>
                                <p:cTn id="167" presetID="17" presetClass="entr" presetSubtype="8" fill="hold" nodeType="clickEffect">
                                  <p:stCondLst>
                                    <p:cond delay="0"/>
                                  </p:stCondLst>
                                  <p:childTnLst>
                                    <p:set>
                                      <p:cBhvr>
                                        <p:cTn id="168" dur="1" fill="hold">
                                          <p:stCondLst>
                                            <p:cond delay="0"/>
                                          </p:stCondLst>
                                        </p:cTn>
                                        <p:tgtEl>
                                          <p:spTgt spid="37"/>
                                        </p:tgtEl>
                                        <p:attrNameLst>
                                          <p:attrName>style.visibility</p:attrName>
                                        </p:attrNameLst>
                                      </p:cBhvr>
                                      <p:to>
                                        <p:strVal val="visible"/>
                                      </p:to>
                                    </p:set>
                                    <p:anim calcmode="lin" valueType="num">
                                      <p:cBhvr>
                                        <p:cTn id="169" dur="500" fill="hold"/>
                                        <p:tgtEl>
                                          <p:spTgt spid="37"/>
                                        </p:tgtEl>
                                        <p:attrNameLst>
                                          <p:attrName>ppt_x</p:attrName>
                                        </p:attrNameLst>
                                      </p:cBhvr>
                                      <p:tavLst>
                                        <p:tav tm="0">
                                          <p:val>
                                            <p:strVal val="#ppt_x-#ppt_w/2"/>
                                          </p:val>
                                        </p:tav>
                                        <p:tav tm="100000">
                                          <p:val>
                                            <p:strVal val="#ppt_x"/>
                                          </p:val>
                                        </p:tav>
                                      </p:tavLst>
                                    </p:anim>
                                    <p:anim calcmode="lin" valueType="num">
                                      <p:cBhvr>
                                        <p:cTn id="170" dur="500" fill="hold"/>
                                        <p:tgtEl>
                                          <p:spTgt spid="37"/>
                                        </p:tgtEl>
                                        <p:attrNameLst>
                                          <p:attrName>ppt_y</p:attrName>
                                        </p:attrNameLst>
                                      </p:cBhvr>
                                      <p:tavLst>
                                        <p:tav tm="0">
                                          <p:val>
                                            <p:strVal val="#ppt_y"/>
                                          </p:val>
                                        </p:tav>
                                        <p:tav tm="100000">
                                          <p:val>
                                            <p:strVal val="#ppt_y"/>
                                          </p:val>
                                        </p:tav>
                                      </p:tavLst>
                                    </p:anim>
                                    <p:anim calcmode="lin" valueType="num">
                                      <p:cBhvr>
                                        <p:cTn id="171" dur="500" fill="hold"/>
                                        <p:tgtEl>
                                          <p:spTgt spid="37"/>
                                        </p:tgtEl>
                                        <p:attrNameLst>
                                          <p:attrName>ppt_w</p:attrName>
                                        </p:attrNameLst>
                                      </p:cBhvr>
                                      <p:tavLst>
                                        <p:tav tm="0">
                                          <p:val>
                                            <p:fltVal val="0.000000"/>
                                          </p:val>
                                        </p:tav>
                                        <p:tav tm="100000">
                                          <p:val>
                                            <p:strVal val="#ppt_w"/>
                                          </p:val>
                                        </p:tav>
                                      </p:tavLst>
                                    </p:anim>
                                    <p:anim calcmode="lin" valueType="num">
                                      <p:cBhvr>
                                        <p:cTn id="172" dur="500" fill="hold"/>
                                        <p:tgtEl>
                                          <p:spTgt spid="37"/>
                                        </p:tgtEl>
                                        <p:attrNameLst>
                                          <p:attrName>ppt_h</p:attrName>
                                        </p:attrNameLst>
                                      </p:cBhvr>
                                      <p:tavLst>
                                        <p:tav tm="0">
                                          <p:val>
                                            <p:strVal val="#ppt_h"/>
                                          </p:val>
                                        </p:tav>
                                        <p:tav tm="100000">
                                          <p:val>
                                            <p:strVal val="#ppt_h"/>
                                          </p:val>
                                        </p:tav>
                                      </p:tavLst>
                                    </p:anim>
                                  </p:childTnLst>
                                </p:cTn>
                              </p:par>
                            </p:childTnLst>
                          </p:cTn>
                        </p:par>
                      </p:childTnLst>
                    </p:cTn>
                  </p:par>
                  <p:par>
                    <p:cTn id="173" fill="hold">
                      <p:stCondLst>
                        <p:cond delay="indefinite"/>
                      </p:stCondLst>
                      <p:childTnLst>
                        <p:par>
                          <p:cTn id="174" fill="hold">
                            <p:stCondLst>
                              <p:cond delay="0"/>
                            </p:stCondLst>
                            <p:childTnLst>
                              <p:par>
                                <p:cTn id="175" presetID="17" presetClass="entr" presetSubtype="10" fill="hold" grpId="0" nodeType="clickEffect">
                                  <p:stCondLst>
                                    <p:cond delay="0"/>
                                  </p:stCondLst>
                                  <p:childTnLst>
                                    <p:set>
                                      <p:cBhvr>
                                        <p:cTn id="176" dur="1" fill="hold">
                                          <p:stCondLst>
                                            <p:cond delay="0"/>
                                          </p:stCondLst>
                                        </p:cTn>
                                        <p:tgtEl>
                                          <p:spTgt spid="34"/>
                                        </p:tgtEl>
                                        <p:attrNameLst>
                                          <p:attrName>style.visibility</p:attrName>
                                        </p:attrNameLst>
                                      </p:cBhvr>
                                      <p:to>
                                        <p:strVal val="visible"/>
                                      </p:to>
                                    </p:set>
                                    <p:anim calcmode="lin" valueType="num">
                                      <p:cBhvr>
                                        <p:cTn id="177" dur="500" fill="hold"/>
                                        <p:tgtEl>
                                          <p:spTgt spid="34"/>
                                        </p:tgtEl>
                                        <p:attrNameLst>
                                          <p:attrName>ppt_w</p:attrName>
                                        </p:attrNameLst>
                                      </p:cBhvr>
                                      <p:tavLst>
                                        <p:tav tm="0">
                                          <p:val>
                                            <p:fltVal val="0.000000"/>
                                          </p:val>
                                        </p:tav>
                                        <p:tav tm="100000">
                                          <p:val>
                                            <p:strVal val="#ppt_w"/>
                                          </p:val>
                                        </p:tav>
                                      </p:tavLst>
                                    </p:anim>
                                    <p:anim calcmode="lin" valueType="num">
                                      <p:cBhvr>
                                        <p:cTn id="178" dur="500" fill="hold"/>
                                        <p:tgtEl>
                                          <p:spTgt spid="34"/>
                                        </p:tgtEl>
                                        <p:attrNameLst>
                                          <p:attrName>ppt_h</p:attrName>
                                        </p:attrNameLst>
                                      </p:cBhvr>
                                      <p:tavLst>
                                        <p:tav tm="0">
                                          <p:val>
                                            <p:strVal val="#ppt_h"/>
                                          </p:val>
                                        </p:tav>
                                        <p:tav tm="100000">
                                          <p:val>
                                            <p:strVal val="#ppt_h"/>
                                          </p:val>
                                        </p:tav>
                                      </p:tavLst>
                                    </p:anim>
                                  </p:childTnLst>
                                </p:cTn>
                              </p:par>
                            </p:childTnLst>
                          </p:cTn>
                        </p:par>
                      </p:childTnLst>
                    </p:cTn>
                  </p:par>
                  <p:par>
                    <p:cTn id="179" fill="hold">
                      <p:stCondLst>
                        <p:cond delay="indefinite"/>
                      </p:stCondLst>
                      <p:childTnLst>
                        <p:par>
                          <p:cTn id="180" fill="hold">
                            <p:stCondLst>
                              <p:cond delay="0"/>
                            </p:stCondLst>
                            <p:childTnLst>
                              <p:par>
                                <p:cTn id="181" presetID="17" presetClass="entr" presetSubtype="4" fill="hold" nodeType="clickEffect">
                                  <p:stCondLst>
                                    <p:cond delay="0"/>
                                  </p:stCondLst>
                                  <p:childTnLst>
                                    <p:set>
                                      <p:cBhvr>
                                        <p:cTn id="182" dur="1" fill="hold">
                                          <p:stCondLst>
                                            <p:cond delay="0"/>
                                          </p:stCondLst>
                                        </p:cTn>
                                        <p:tgtEl>
                                          <p:spTgt spid="40"/>
                                        </p:tgtEl>
                                        <p:attrNameLst>
                                          <p:attrName>style.visibility</p:attrName>
                                        </p:attrNameLst>
                                      </p:cBhvr>
                                      <p:to>
                                        <p:strVal val="visible"/>
                                      </p:to>
                                    </p:set>
                                    <p:anim calcmode="lin" valueType="num">
                                      <p:cBhvr>
                                        <p:cTn id="183" dur="500" fill="hold"/>
                                        <p:tgtEl>
                                          <p:spTgt spid="40"/>
                                        </p:tgtEl>
                                        <p:attrNameLst>
                                          <p:attrName>ppt_x</p:attrName>
                                        </p:attrNameLst>
                                      </p:cBhvr>
                                      <p:tavLst>
                                        <p:tav tm="0">
                                          <p:val>
                                            <p:strVal val="#ppt_x"/>
                                          </p:val>
                                        </p:tav>
                                        <p:tav tm="100000">
                                          <p:val>
                                            <p:strVal val="#ppt_x"/>
                                          </p:val>
                                        </p:tav>
                                      </p:tavLst>
                                    </p:anim>
                                    <p:anim calcmode="lin" valueType="num">
                                      <p:cBhvr>
                                        <p:cTn id="184" dur="500" fill="hold"/>
                                        <p:tgtEl>
                                          <p:spTgt spid="40"/>
                                        </p:tgtEl>
                                        <p:attrNameLst>
                                          <p:attrName>ppt_y</p:attrName>
                                        </p:attrNameLst>
                                      </p:cBhvr>
                                      <p:tavLst>
                                        <p:tav tm="0">
                                          <p:val>
                                            <p:strVal val="#ppt_y+#ppt_h/2"/>
                                          </p:val>
                                        </p:tav>
                                        <p:tav tm="100000">
                                          <p:val>
                                            <p:strVal val="#ppt_y"/>
                                          </p:val>
                                        </p:tav>
                                      </p:tavLst>
                                    </p:anim>
                                    <p:anim calcmode="lin" valueType="num">
                                      <p:cBhvr>
                                        <p:cTn id="185" dur="500" fill="hold"/>
                                        <p:tgtEl>
                                          <p:spTgt spid="40"/>
                                        </p:tgtEl>
                                        <p:attrNameLst>
                                          <p:attrName>ppt_w</p:attrName>
                                        </p:attrNameLst>
                                      </p:cBhvr>
                                      <p:tavLst>
                                        <p:tav tm="0">
                                          <p:val>
                                            <p:strVal val="#ppt_w"/>
                                          </p:val>
                                        </p:tav>
                                        <p:tav tm="100000">
                                          <p:val>
                                            <p:strVal val="#ppt_w"/>
                                          </p:val>
                                        </p:tav>
                                      </p:tavLst>
                                    </p:anim>
                                    <p:anim calcmode="lin" valueType="num">
                                      <p:cBhvr>
                                        <p:cTn id="186" dur="500" fill="hold"/>
                                        <p:tgtEl>
                                          <p:spTgt spid="40"/>
                                        </p:tgtEl>
                                        <p:attrNameLst>
                                          <p:attrName>ppt_h</p:attrName>
                                        </p:attrNameLst>
                                      </p:cBhvr>
                                      <p:tavLst>
                                        <p:tav tm="0">
                                          <p:val>
                                            <p:fltVal val="0.000000"/>
                                          </p:val>
                                        </p:tav>
                                        <p:tav tm="100000">
                                          <p:val>
                                            <p:strVal val="#ppt_h"/>
                                          </p:val>
                                        </p:tav>
                                      </p:tavLst>
                                    </p:anim>
                                  </p:childTnLst>
                                </p:cTn>
                              </p:par>
                            </p:childTnLst>
                          </p:cTn>
                        </p:par>
                      </p:childTnLst>
                    </p:cTn>
                  </p:par>
                  <p:par>
                    <p:cTn id="187" fill="hold">
                      <p:stCondLst>
                        <p:cond delay="indefinite"/>
                      </p:stCondLst>
                      <p:childTnLst>
                        <p:par>
                          <p:cTn id="188" fill="hold">
                            <p:stCondLst>
                              <p:cond delay="0"/>
                            </p:stCondLst>
                            <p:childTnLst>
                              <p:par>
                                <p:cTn id="189" presetID="2" presetClass="entr" presetSubtype="4" fill="hold" grpId="0" nodeType="clickEffect">
                                  <p:stCondLst>
                                    <p:cond delay="0"/>
                                  </p:stCondLst>
                                  <p:childTnLst>
                                    <p:set>
                                      <p:cBhvr>
                                        <p:cTn id="190" dur="1" fill="hold">
                                          <p:stCondLst>
                                            <p:cond delay="0"/>
                                          </p:stCondLst>
                                        </p:cTn>
                                        <p:tgtEl>
                                          <p:spTgt spid="35"/>
                                        </p:tgtEl>
                                        <p:attrNameLst>
                                          <p:attrName>style.visibility</p:attrName>
                                        </p:attrNameLst>
                                      </p:cBhvr>
                                      <p:to>
                                        <p:strVal val="visible"/>
                                      </p:to>
                                    </p:set>
                                    <p:anim calcmode="lin" valueType="num">
                                      <p:cBhvr additive="base">
                                        <p:cTn id="191" dur="500" fill="hold"/>
                                        <p:tgtEl>
                                          <p:spTgt spid="35"/>
                                        </p:tgtEl>
                                        <p:attrNameLst>
                                          <p:attrName>ppt_x</p:attrName>
                                        </p:attrNameLst>
                                      </p:cBhvr>
                                      <p:tavLst>
                                        <p:tav tm="0">
                                          <p:val>
                                            <p:strVal val="#ppt_x"/>
                                          </p:val>
                                        </p:tav>
                                        <p:tav tm="100000">
                                          <p:val>
                                            <p:strVal val="#ppt_x"/>
                                          </p:val>
                                        </p:tav>
                                      </p:tavLst>
                                    </p:anim>
                                    <p:anim calcmode="lin" valueType="num">
                                      <p:cBhvr additive="base">
                                        <p:cTn id="192"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193" fill="hold">
                      <p:stCondLst>
                        <p:cond delay="indefinite"/>
                      </p:stCondLst>
                      <p:childTnLst>
                        <p:par>
                          <p:cTn id="194" fill="hold">
                            <p:stCondLst>
                              <p:cond delay="0"/>
                            </p:stCondLst>
                            <p:childTnLst>
                              <p:par>
                                <p:cTn id="195" presetID="17" presetClass="entr" presetSubtype="2" fill="hold" nodeType="clickEffect">
                                  <p:stCondLst>
                                    <p:cond delay="0"/>
                                  </p:stCondLst>
                                  <p:childTnLst>
                                    <p:set>
                                      <p:cBhvr>
                                        <p:cTn id="196" dur="1" fill="hold">
                                          <p:stCondLst>
                                            <p:cond delay="0"/>
                                          </p:stCondLst>
                                        </p:cTn>
                                        <p:tgtEl>
                                          <p:spTgt spid="38"/>
                                        </p:tgtEl>
                                        <p:attrNameLst>
                                          <p:attrName>style.visibility</p:attrName>
                                        </p:attrNameLst>
                                      </p:cBhvr>
                                      <p:to>
                                        <p:strVal val="visible"/>
                                      </p:to>
                                    </p:set>
                                    <p:anim calcmode="lin" valueType="num">
                                      <p:cBhvr>
                                        <p:cTn id="197" dur="500" fill="hold"/>
                                        <p:tgtEl>
                                          <p:spTgt spid="38"/>
                                        </p:tgtEl>
                                        <p:attrNameLst>
                                          <p:attrName>ppt_x</p:attrName>
                                        </p:attrNameLst>
                                      </p:cBhvr>
                                      <p:tavLst>
                                        <p:tav tm="0">
                                          <p:val>
                                            <p:strVal val="#ppt_x+#ppt_w/2"/>
                                          </p:val>
                                        </p:tav>
                                        <p:tav tm="100000">
                                          <p:val>
                                            <p:strVal val="#ppt_x"/>
                                          </p:val>
                                        </p:tav>
                                      </p:tavLst>
                                    </p:anim>
                                    <p:anim calcmode="lin" valueType="num">
                                      <p:cBhvr>
                                        <p:cTn id="198" dur="500" fill="hold"/>
                                        <p:tgtEl>
                                          <p:spTgt spid="38"/>
                                        </p:tgtEl>
                                        <p:attrNameLst>
                                          <p:attrName>ppt_y</p:attrName>
                                        </p:attrNameLst>
                                      </p:cBhvr>
                                      <p:tavLst>
                                        <p:tav tm="0">
                                          <p:val>
                                            <p:strVal val="#ppt_y"/>
                                          </p:val>
                                        </p:tav>
                                        <p:tav tm="100000">
                                          <p:val>
                                            <p:strVal val="#ppt_y"/>
                                          </p:val>
                                        </p:tav>
                                      </p:tavLst>
                                    </p:anim>
                                    <p:anim calcmode="lin" valueType="num">
                                      <p:cBhvr>
                                        <p:cTn id="199" dur="500" fill="hold"/>
                                        <p:tgtEl>
                                          <p:spTgt spid="38"/>
                                        </p:tgtEl>
                                        <p:attrNameLst>
                                          <p:attrName>ppt_w</p:attrName>
                                        </p:attrNameLst>
                                      </p:cBhvr>
                                      <p:tavLst>
                                        <p:tav tm="0">
                                          <p:val>
                                            <p:fltVal val="0.000000"/>
                                          </p:val>
                                        </p:tav>
                                        <p:tav tm="100000">
                                          <p:val>
                                            <p:strVal val="#ppt_w"/>
                                          </p:val>
                                        </p:tav>
                                      </p:tavLst>
                                    </p:anim>
                                    <p:anim calcmode="lin" valueType="num">
                                      <p:cBhvr>
                                        <p:cTn id="200" dur="500" fill="hold"/>
                                        <p:tgtEl>
                                          <p:spTgt spid="38"/>
                                        </p:tgtEl>
                                        <p:attrNameLst>
                                          <p:attrName>ppt_h</p:attrName>
                                        </p:attrNameLst>
                                      </p:cBhvr>
                                      <p:tavLst>
                                        <p:tav tm="0">
                                          <p:val>
                                            <p:strVal val="#ppt_h"/>
                                          </p:val>
                                        </p:tav>
                                        <p:tav tm="100000">
                                          <p:val>
                                            <p:strVal val="#ppt_h"/>
                                          </p:val>
                                        </p:tav>
                                      </p:tavLst>
                                    </p:anim>
                                  </p:childTnLst>
                                </p:cTn>
                              </p:par>
                            </p:childTnLst>
                          </p:cTn>
                        </p:par>
                      </p:childTnLst>
                    </p:cTn>
                  </p:par>
                  <p:par>
                    <p:cTn id="201" fill="hold">
                      <p:stCondLst>
                        <p:cond delay="indefinite"/>
                      </p:stCondLst>
                      <p:childTnLst>
                        <p:par>
                          <p:cTn id="202" fill="hold">
                            <p:stCondLst>
                              <p:cond delay="0"/>
                            </p:stCondLst>
                            <p:childTnLst>
                              <p:par>
                                <p:cTn id="203" presetID="23" presetClass="entr" presetSubtype="32" fill="hold" grpId="1" nodeType="clickEffect">
                                  <p:stCondLst>
                                    <p:cond delay="0"/>
                                  </p:stCondLst>
                                  <p:childTnLst>
                                    <p:set>
                                      <p:cBhvr>
                                        <p:cTn id="204" dur="1" fill="hold">
                                          <p:stCondLst>
                                            <p:cond delay="0"/>
                                          </p:stCondLst>
                                        </p:cTn>
                                        <p:tgtEl>
                                          <p:spTgt spid="31"/>
                                        </p:tgtEl>
                                        <p:attrNameLst>
                                          <p:attrName>style.visibility</p:attrName>
                                        </p:attrNameLst>
                                      </p:cBhvr>
                                      <p:to>
                                        <p:strVal val="visible"/>
                                      </p:to>
                                    </p:set>
                                    <p:anim calcmode="lin" valueType="num">
                                      <p:cBhvr>
                                        <p:cTn id="205" dur="500" fill="hold"/>
                                        <p:tgtEl>
                                          <p:spTgt spid="31"/>
                                        </p:tgtEl>
                                        <p:attrNameLst>
                                          <p:attrName>ppt_w</p:attrName>
                                        </p:attrNameLst>
                                      </p:cBhvr>
                                      <p:tavLst>
                                        <p:tav tm="0">
                                          <p:val>
                                            <p:strVal val="4*#ppt_w"/>
                                          </p:val>
                                        </p:tav>
                                        <p:tav tm="100000">
                                          <p:val>
                                            <p:strVal val="#ppt_w"/>
                                          </p:val>
                                        </p:tav>
                                      </p:tavLst>
                                    </p:anim>
                                    <p:anim calcmode="lin" valueType="num">
                                      <p:cBhvr>
                                        <p:cTn id="206" dur="500" fill="hold"/>
                                        <p:tgtEl>
                                          <p:spTgt spid="31"/>
                                        </p:tgtEl>
                                        <p:attrNameLst>
                                          <p:attrName>ppt_h</p:attrName>
                                        </p:attrNameLst>
                                      </p:cBhvr>
                                      <p:tavLst>
                                        <p:tav tm="0">
                                          <p:val>
                                            <p:strVal val="4*#ppt_h"/>
                                          </p:val>
                                        </p:tav>
                                        <p:tav tm="100000">
                                          <p:val>
                                            <p:strVal val="#ppt_h"/>
                                          </p:val>
                                        </p:tav>
                                      </p:tavLst>
                                    </p:anim>
                                  </p:childTnLst>
                                </p:cTn>
                              </p:par>
                            </p:childTnLst>
                          </p:cTn>
                        </p:par>
                      </p:childTnLst>
                    </p:cTn>
                  </p:par>
                  <p:par>
                    <p:cTn id="207" fill="hold">
                      <p:stCondLst>
                        <p:cond delay="indefinite"/>
                      </p:stCondLst>
                      <p:childTnLst>
                        <p:par>
                          <p:cTn id="208" fill="hold">
                            <p:stCondLst>
                              <p:cond delay="0"/>
                            </p:stCondLst>
                            <p:childTnLst>
                              <p:par>
                                <p:cTn id="209" presetID="17" presetClass="entr" presetSubtype="1" fill="hold" grpId="0" nodeType="clickEffect">
                                  <p:stCondLst>
                                    <p:cond delay="0"/>
                                  </p:stCondLst>
                                  <p:childTnLst>
                                    <p:set>
                                      <p:cBhvr>
                                        <p:cTn id="210" dur="1" fill="hold">
                                          <p:stCondLst>
                                            <p:cond delay="0"/>
                                          </p:stCondLst>
                                        </p:cTn>
                                        <p:tgtEl>
                                          <p:spTgt spid="29"/>
                                        </p:tgtEl>
                                        <p:attrNameLst>
                                          <p:attrName>style.visibility</p:attrName>
                                        </p:attrNameLst>
                                      </p:cBhvr>
                                      <p:to>
                                        <p:strVal val="visible"/>
                                      </p:to>
                                    </p:set>
                                    <p:anim calcmode="lin" valueType="num">
                                      <p:cBhvr>
                                        <p:cTn id="211" dur="500" fill="hold"/>
                                        <p:tgtEl>
                                          <p:spTgt spid="29"/>
                                        </p:tgtEl>
                                        <p:attrNameLst>
                                          <p:attrName>ppt_x</p:attrName>
                                        </p:attrNameLst>
                                      </p:cBhvr>
                                      <p:tavLst>
                                        <p:tav tm="0">
                                          <p:val>
                                            <p:strVal val="#ppt_x"/>
                                          </p:val>
                                        </p:tav>
                                        <p:tav tm="100000">
                                          <p:val>
                                            <p:strVal val="#ppt_x"/>
                                          </p:val>
                                        </p:tav>
                                      </p:tavLst>
                                    </p:anim>
                                    <p:anim calcmode="lin" valueType="num">
                                      <p:cBhvr>
                                        <p:cTn id="212" dur="500" fill="hold"/>
                                        <p:tgtEl>
                                          <p:spTgt spid="29"/>
                                        </p:tgtEl>
                                        <p:attrNameLst>
                                          <p:attrName>ppt_y</p:attrName>
                                        </p:attrNameLst>
                                      </p:cBhvr>
                                      <p:tavLst>
                                        <p:tav tm="0">
                                          <p:val>
                                            <p:strVal val="#ppt_y-#ppt_h/2"/>
                                          </p:val>
                                        </p:tav>
                                        <p:tav tm="100000">
                                          <p:val>
                                            <p:strVal val="#ppt_y"/>
                                          </p:val>
                                        </p:tav>
                                      </p:tavLst>
                                    </p:anim>
                                    <p:anim calcmode="lin" valueType="num">
                                      <p:cBhvr>
                                        <p:cTn id="213" dur="500" fill="hold"/>
                                        <p:tgtEl>
                                          <p:spTgt spid="29"/>
                                        </p:tgtEl>
                                        <p:attrNameLst>
                                          <p:attrName>ppt_w</p:attrName>
                                        </p:attrNameLst>
                                      </p:cBhvr>
                                      <p:tavLst>
                                        <p:tav tm="0">
                                          <p:val>
                                            <p:strVal val="#ppt_w"/>
                                          </p:val>
                                        </p:tav>
                                        <p:tav tm="100000">
                                          <p:val>
                                            <p:strVal val="#ppt_w"/>
                                          </p:val>
                                        </p:tav>
                                      </p:tavLst>
                                    </p:anim>
                                    <p:anim calcmode="lin" valueType="num">
                                      <p:cBhvr>
                                        <p:cTn id="214" dur="500" fill="hold"/>
                                        <p:tgtEl>
                                          <p:spTgt spid="29"/>
                                        </p:tgtEl>
                                        <p:attrNameLst>
                                          <p:attrName>ppt_h</p:attrName>
                                        </p:attrNameLst>
                                      </p:cBhvr>
                                      <p:tavLst>
                                        <p:tav tm="0">
                                          <p:val>
                                            <p:fltVal val="0.000000"/>
                                          </p:val>
                                        </p:tav>
                                        <p:tav tm="100000">
                                          <p:val>
                                            <p:strVal val="#ppt_h"/>
                                          </p:val>
                                        </p:tav>
                                      </p:tavLst>
                                    </p:anim>
                                  </p:childTnLst>
                                </p:cTn>
                              </p:par>
                            </p:childTnLst>
                          </p:cTn>
                        </p:par>
                      </p:childTnLst>
                    </p:cTn>
                  </p:par>
                  <p:par>
                    <p:cTn id="215" fill="hold">
                      <p:stCondLst>
                        <p:cond delay="indefinite"/>
                      </p:stCondLst>
                      <p:childTnLst>
                        <p:par>
                          <p:cTn id="216" fill="hold">
                            <p:stCondLst>
                              <p:cond delay="0"/>
                            </p:stCondLst>
                            <p:childTnLst>
                              <p:par>
                                <p:cTn id="217" presetID="2" presetClass="entr" presetSubtype="8" fill="hold" grpId="0" nodeType="clickEffect">
                                  <p:stCondLst>
                                    <p:cond delay="0"/>
                                  </p:stCondLst>
                                  <p:childTnLst>
                                    <p:set>
                                      <p:cBhvr>
                                        <p:cTn id="218" dur="1" fill="hold">
                                          <p:stCondLst>
                                            <p:cond delay="0"/>
                                          </p:stCondLst>
                                        </p:cTn>
                                        <p:tgtEl>
                                          <p:spTgt spid="12"/>
                                        </p:tgtEl>
                                        <p:attrNameLst>
                                          <p:attrName>style.visibility</p:attrName>
                                        </p:attrNameLst>
                                      </p:cBhvr>
                                      <p:to>
                                        <p:strVal val="visible"/>
                                      </p:to>
                                    </p:set>
                                    <p:anim calcmode="lin" valueType="num">
                                      <p:cBhvr additive="base">
                                        <p:cTn id="219" dur="500" fill="hold"/>
                                        <p:tgtEl>
                                          <p:spTgt spid="12"/>
                                        </p:tgtEl>
                                        <p:attrNameLst>
                                          <p:attrName>ppt_x</p:attrName>
                                        </p:attrNameLst>
                                      </p:cBhvr>
                                      <p:tavLst>
                                        <p:tav tm="0">
                                          <p:val>
                                            <p:strVal val="0-#ppt_w/2"/>
                                          </p:val>
                                        </p:tav>
                                        <p:tav tm="100000">
                                          <p:val>
                                            <p:strVal val="#ppt_x"/>
                                          </p:val>
                                        </p:tav>
                                      </p:tavLst>
                                    </p:anim>
                                    <p:anim calcmode="lin" valueType="num">
                                      <p:cBhvr additive="base">
                                        <p:cTn id="220"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221" fill="hold">
                      <p:stCondLst>
                        <p:cond delay="indefinite"/>
                      </p:stCondLst>
                      <p:childTnLst>
                        <p:par>
                          <p:cTn id="222" fill="hold">
                            <p:stCondLst>
                              <p:cond delay="0"/>
                            </p:stCondLst>
                            <p:childTnLst>
                              <p:par>
                                <p:cTn id="223" presetID="2" presetClass="entr" presetSubtype="4" fill="hold" grpId="0" nodeType="clickEffect">
                                  <p:stCondLst>
                                    <p:cond delay="0"/>
                                  </p:stCondLst>
                                  <p:childTnLst>
                                    <p:set>
                                      <p:cBhvr>
                                        <p:cTn id="224" dur="1" fill="hold">
                                          <p:stCondLst>
                                            <p:cond delay="0"/>
                                          </p:stCondLst>
                                        </p:cTn>
                                        <p:tgtEl>
                                          <p:spTgt spid="45"/>
                                        </p:tgtEl>
                                        <p:attrNameLst>
                                          <p:attrName>style.visibility</p:attrName>
                                        </p:attrNameLst>
                                      </p:cBhvr>
                                      <p:to>
                                        <p:strVal val="visible"/>
                                      </p:to>
                                    </p:set>
                                    <p:anim calcmode="lin" valueType="num">
                                      <p:cBhvr additive="base">
                                        <p:cTn id="225" dur="500" fill="hold"/>
                                        <p:tgtEl>
                                          <p:spTgt spid="45"/>
                                        </p:tgtEl>
                                        <p:attrNameLst>
                                          <p:attrName>ppt_x</p:attrName>
                                        </p:attrNameLst>
                                      </p:cBhvr>
                                      <p:tavLst>
                                        <p:tav tm="0">
                                          <p:val>
                                            <p:strVal val="#ppt_x"/>
                                          </p:val>
                                        </p:tav>
                                        <p:tav tm="100000">
                                          <p:val>
                                            <p:strVal val="#ppt_x"/>
                                          </p:val>
                                        </p:tav>
                                      </p:tavLst>
                                    </p:anim>
                                    <p:anim calcmode="lin" valueType="num">
                                      <p:cBhvr additive="base">
                                        <p:cTn id="226"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par>
                    <p:cTn id="227" fill="hold">
                      <p:stCondLst>
                        <p:cond delay="indefinite"/>
                      </p:stCondLst>
                      <p:childTnLst>
                        <p:par>
                          <p:cTn id="228" fill="hold">
                            <p:stCondLst>
                              <p:cond delay="0"/>
                            </p:stCondLst>
                            <p:childTnLst>
                              <p:par>
                                <p:cTn id="229" presetID="17" presetClass="entr" presetSubtype="8" fill="hold" nodeType="clickEffect">
                                  <p:stCondLst>
                                    <p:cond delay="0"/>
                                  </p:stCondLst>
                                  <p:childTnLst>
                                    <p:set>
                                      <p:cBhvr>
                                        <p:cTn id="230" dur="1" fill="hold">
                                          <p:stCondLst>
                                            <p:cond delay="0"/>
                                          </p:stCondLst>
                                        </p:cTn>
                                        <p:tgtEl>
                                          <p:spTgt spid="52"/>
                                        </p:tgtEl>
                                        <p:attrNameLst>
                                          <p:attrName>style.visibility</p:attrName>
                                        </p:attrNameLst>
                                      </p:cBhvr>
                                      <p:to>
                                        <p:strVal val="visible"/>
                                      </p:to>
                                    </p:set>
                                    <p:anim calcmode="lin" valueType="num">
                                      <p:cBhvr>
                                        <p:cTn id="231" dur="500" fill="hold"/>
                                        <p:tgtEl>
                                          <p:spTgt spid="52"/>
                                        </p:tgtEl>
                                        <p:attrNameLst>
                                          <p:attrName>ppt_x</p:attrName>
                                        </p:attrNameLst>
                                      </p:cBhvr>
                                      <p:tavLst>
                                        <p:tav tm="0">
                                          <p:val>
                                            <p:strVal val="#ppt_x-#ppt_w/2"/>
                                          </p:val>
                                        </p:tav>
                                        <p:tav tm="100000">
                                          <p:val>
                                            <p:strVal val="#ppt_x"/>
                                          </p:val>
                                        </p:tav>
                                      </p:tavLst>
                                    </p:anim>
                                    <p:anim calcmode="lin" valueType="num">
                                      <p:cBhvr>
                                        <p:cTn id="232" dur="500" fill="hold"/>
                                        <p:tgtEl>
                                          <p:spTgt spid="52"/>
                                        </p:tgtEl>
                                        <p:attrNameLst>
                                          <p:attrName>ppt_y</p:attrName>
                                        </p:attrNameLst>
                                      </p:cBhvr>
                                      <p:tavLst>
                                        <p:tav tm="0">
                                          <p:val>
                                            <p:strVal val="#ppt_y"/>
                                          </p:val>
                                        </p:tav>
                                        <p:tav tm="100000">
                                          <p:val>
                                            <p:strVal val="#ppt_y"/>
                                          </p:val>
                                        </p:tav>
                                      </p:tavLst>
                                    </p:anim>
                                    <p:anim calcmode="lin" valueType="num">
                                      <p:cBhvr>
                                        <p:cTn id="233" dur="500" fill="hold"/>
                                        <p:tgtEl>
                                          <p:spTgt spid="52"/>
                                        </p:tgtEl>
                                        <p:attrNameLst>
                                          <p:attrName>ppt_w</p:attrName>
                                        </p:attrNameLst>
                                      </p:cBhvr>
                                      <p:tavLst>
                                        <p:tav tm="0">
                                          <p:val>
                                            <p:fltVal val="0.000000"/>
                                          </p:val>
                                        </p:tav>
                                        <p:tav tm="100000">
                                          <p:val>
                                            <p:strVal val="#ppt_w"/>
                                          </p:val>
                                        </p:tav>
                                      </p:tavLst>
                                    </p:anim>
                                    <p:anim calcmode="lin" valueType="num">
                                      <p:cBhvr>
                                        <p:cTn id="234" dur="500" fill="hold"/>
                                        <p:tgtEl>
                                          <p:spTgt spid="52"/>
                                        </p:tgtEl>
                                        <p:attrNameLst>
                                          <p:attrName>ppt_h</p:attrName>
                                        </p:attrNameLst>
                                      </p:cBhvr>
                                      <p:tavLst>
                                        <p:tav tm="0">
                                          <p:val>
                                            <p:strVal val="#ppt_h"/>
                                          </p:val>
                                        </p:tav>
                                        <p:tav tm="100000">
                                          <p:val>
                                            <p:strVal val="#ppt_h"/>
                                          </p:val>
                                        </p:tav>
                                      </p:tavLst>
                                    </p:anim>
                                  </p:childTnLst>
                                </p:cTn>
                              </p:par>
                            </p:childTnLst>
                          </p:cTn>
                        </p:par>
                      </p:childTnLst>
                    </p:cTn>
                  </p:par>
                  <p:par>
                    <p:cTn id="235" fill="hold">
                      <p:stCondLst>
                        <p:cond delay="indefinite"/>
                      </p:stCondLst>
                      <p:childTnLst>
                        <p:par>
                          <p:cTn id="236" fill="hold">
                            <p:stCondLst>
                              <p:cond delay="0"/>
                            </p:stCondLst>
                            <p:childTnLst>
                              <p:par>
                                <p:cTn id="237" presetID="2" presetClass="entr" presetSubtype="4" fill="hold" grpId="0" nodeType="clickEffect">
                                  <p:stCondLst>
                                    <p:cond delay="0"/>
                                  </p:stCondLst>
                                  <p:childTnLst>
                                    <p:set>
                                      <p:cBhvr>
                                        <p:cTn id="238" dur="1" fill="hold">
                                          <p:stCondLst>
                                            <p:cond delay="0"/>
                                          </p:stCondLst>
                                        </p:cTn>
                                        <p:tgtEl>
                                          <p:spTgt spid="46"/>
                                        </p:tgtEl>
                                        <p:attrNameLst>
                                          <p:attrName>style.visibility</p:attrName>
                                        </p:attrNameLst>
                                      </p:cBhvr>
                                      <p:to>
                                        <p:strVal val="visible"/>
                                      </p:to>
                                    </p:set>
                                    <p:anim calcmode="lin" valueType="num">
                                      <p:cBhvr additive="base">
                                        <p:cTn id="239" dur="500" fill="hold"/>
                                        <p:tgtEl>
                                          <p:spTgt spid="46"/>
                                        </p:tgtEl>
                                        <p:attrNameLst>
                                          <p:attrName>ppt_x</p:attrName>
                                        </p:attrNameLst>
                                      </p:cBhvr>
                                      <p:tavLst>
                                        <p:tav tm="0">
                                          <p:val>
                                            <p:strVal val="#ppt_x"/>
                                          </p:val>
                                        </p:tav>
                                        <p:tav tm="100000">
                                          <p:val>
                                            <p:strVal val="#ppt_x"/>
                                          </p:val>
                                        </p:tav>
                                      </p:tavLst>
                                    </p:anim>
                                    <p:anim calcmode="lin" valueType="num">
                                      <p:cBhvr additive="base">
                                        <p:cTn id="240"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par>
                    <p:cTn id="241" fill="hold">
                      <p:stCondLst>
                        <p:cond delay="indefinite"/>
                      </p:stCondLst>
                      <p:childTnLst>
                        <p:par>
                          <p:cTn id="242" fill="hold">
                            <p:stCondLst>
                              <p:cond delay="0"/>
                            </p:stCondLst>
                            <p:childTnLst>
                              <p:par>
                                <p:cTn id="243" presetID="2" presetClass="entr" presetSubtype="4" fill="hold" grpId="0" nodeType="clickEffect">
                                  <p:stCondLst>
                                    <p:cond delay="0"/>
                                  </p:stCondLst>
                                  <p:childTnLst>
                                    <p:set>
                                      <p:cBhvr>
                                        <p:cTn id="244" dur="1" fill="hold">
                                          <p:stCondLst>
                                            <p:cond delay="0"/>
                                          </p:stCondLst>
                                        </p:cTn>
                                        <p:tgtEl>
                                          <p:spTgt spid="13"/>
                                        </p:tgtEl>
                                        <p:attrNameLst>
                                          <p:attrName>style.visibility</p:attrName>
                                        </p:attrNameLst>
                                      </p:cBhvr>
                                      <p:to>
                                        <p:strVal val="visible"/>
                                      </p:to>
                                    </p:set>
                                    <p:anim calcmode="lin" valueType="num">
                                      <p:cBhvr additive="base">
                                        <p:cTn id="245" dur="500" fill="hold"/>
                                        <p:tgtEl>
                                          <p:spTgt spid="13"/>
                                        </p:tgtEl>
                                        <p:attrNameLst>
                                          <p:attrName>ppt_x</p:attrName>
                                        </p:attrNameLst>
                                      </p:cBhvr>
                                      <p:tavLst>
                                        <p:tav tm="0">
                                          <p:val>
                                            <p:strVal val="#ppt_x"/>
                                          </p:val>
                                        </p:tav>
                                        <p:tav tm="100000">
                                          <p:val>
                                            <p:strVal val="#ppt_x"/>
                                          </p:val>
                                        </p:tav>
                                      </p:tavLst>
                                    </p:anim>
                                    <p:anim calcmode="lin" valueType="num">
                                      <p:cBhvr additive="base">
                                        <p:cTn id="24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47" fill="hold">
                      <p:stCondLst>
                        <p:cond delay="indefinite"/>
                      </p:stCondLst>
                      <p:childTnLst>
                        <p:par>
                          <p:cTn id="248" fill="hold">
                            <p:stCondLst>
                              <p:cond delay="0"/>
                            </p:stCondLst>
                            <p:childTnLst>
                              <p:par>
                                <p:cTn id="249" presetID="2" presetClass="entr" presetSubtype="4" fill="hold" grpId="0" nodeType="clickEffect">
                                  <p:stCondLst>
                                    <p:cond delay="0"/>
                                  </p:stCondLst>
                                  <p:childTnLst>
                                    <p:set>
                                      <p:cBhvr>
                                        <p:cTn id="250" dur="1" fill="hold">
                                          <p:stCondLst>
                                            <p:cond delay="0"/>
                                          </p:stCondLst>
                                        </p:cTn>
                                        <p:tgtEl>
                                          <p:spTgt spid="47"/>
                                        </p:tgtEl>
                                        <p:attrNameLst>
                                          <p:attrName>style.visibility</p:attrName>
                                        </p:attrNameLst>
                                      </p:cBhvr>
                                      <p:to>
                                        <p:strVal val="visible"/>
                                      </p:to>
                                    </p:set>
                                    <p:anim calcmode="lin" valueType="num">
                                      <p:cBhvr additive="base">
                                        <p:cTn id="251" dur="500" fill="hold"/>
                                        <p:tgtEl>
                                          <p:spTgt spid="47"/>
                                        </p:tgtEl>
                                        <p:attrNameLst>
                                          <p:attrName>ppt_x</p:attrName>
                                        </p:attrNameLst>
                                      </p:cBhvr>
                                      <p:tavLst>
                                        <p:tav tm="0">
                                          <p:val>
                                            <p:strVal val="#ppt_x"/>
                                          </p:val>
                                        </p:tav>
                                        <p:tav tm="100000">
                                          <p:val>
                                            <p:strVal val="#ppt_x"/>
                                          </p:val>
                                        </p:tav>
                                      </p:tavLst>
                                    </p:anim>
                                    <p:anim calcmode="lin" valueType="num">
                                      <p:cBhvr additive="base">
                                        <p:cTn id="252"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par>
                    <p:cTn id="253" fill="hold">
                      <p:stCondLst>
                        <p:cond delay="indefinite"/>
                      </p:stCondLst>
                      <p:childTnLst>
                        <p:par>
                          <p:cTn id="254" fill="hold">
                            <p:stCondLst>
                              <p:cond delay="0"/>
                            </p:stCondLst>
                            <p:childTnLst>
                              <p:par>
                                <p:cTn id="255" presetID="17" presetClass="entr" presetSubtype="8" fill="hold" nodeType="clickEffect">
                                  <p:stCondLst>
                                    <p:cond delay="0"/>
                                  </p:stCondLst>
                                  <p:childTnLst>
                                    <p:set>
                                      <p:cBhvr>
                                        <p:cTn id="256" dur="1" fill="hold">
                                          <p:stCondLst>
                                            <p:cond delay="0"/>
                                          </p:stCondLst>
                                        </p:cTn>
                                        <p:tgtEl>
                                          <p:spTgt spid="54"/>
                                        </p:tgtEl>
                                        <p:attrNameLst>
                                          <p:attrName>style.visibility</p:attrName>
                                        </p:attrNameLst>
                                      </p:cBhvr>
                                      <p:to>
                                        <p:strVal val="visible"/>
                                      </p:to>
                                    </p:set>
                                    <p:anim calcmode="lin" valueType="num">
                                      <p:cBhvr>
                                        <p:cTn id="257" dur="500" fill="hold"/>
                                        <p:tgtEl>
                                          <p:spTgt spid="54"/>
                                        </p:tgtEl>
                                        <p:attrNameLst>
                                          <p:attrName>ppt_x</p:attrName>
                                        </p:attrNameLst>
                                      </p:cBhvr>
                                      <p:tavLst>
                                        <p:tav tm="0">
                                          <p:val>
                                            <p:strVal val="#ppt_x-#ppt_w/2"/>
                                          </p:val>
                                        </p:tav>
                                        <p:tav tm="100000">
                                          <p:val>
                                            <p:strVal val="#ppt_x"/>
                                          </p:val>
                                        </p:tav>
                                      </p:tavLst>
                                    </p:anim>
                                    <p:anim calcmode="lin" valueType="num">
                                      <p:cBhvr>
                                        <p:cTn id="258" dur="500" fill="hold"/>
                                        <p:tgtEl>
                                          <p:spTgt spid="54"/>
                                        </p:tgtEl>
                                        <p:attrNameLst>
                                          <p:attrName>ppt_y</p:attrName>
                                        </p:attrNameLst>
                                      </p:cBhvr>
                                      <p:tavLst>
                                        <p:tav tm="0">
                                          <p:val>
                                            <p:strVal val="#ppt_y"/>
                                          </p:val>
                                        </p:tav>
                                        <p:tav tm="100000">
                                          <p:val>
                                            <p:strVal val="#ppt_y"/>
                                          </p:val>
                                        </p:tav>
                                      </p:tavLst>
                                    </p:anim>
                                    <p:anim calcmode="lin" valueType="num">
                                      <p:cBhvr>
                                        <p:cTn id="259" dur="500" fill="hold"/>
                                        <p:tgtEl>
                                          <p:spTgt spid="54"/>
                                        </p:tgtEl>
                                        <p:attrNameLst>
                                          <p:attrName>ppt_w</p:attrName>
                                        </p:attrNameLst>
                                      </p:cBhvr>
                                      <p:tavLst>
                                        <p:tav tm="0">
                                          <p:val>
                                            <p:fltVal val="0.000000"/>
                                          </p:val>
                                        </p:tav>
                                        <p:tav tm="100000">
                                          <p:val>
                                            <p:strVal val="#ppt_w"/>
                                          </p:val>
                                        </p:tav>
                                      </p:tavLst>
                                    </p:anim>
                                    <p:anim calcmode="lin" valueType="num">
                                      <p:cBhvr>
                                        <p:cTn id="260" dur="500" fill="hold"/>
                                        <p:tgtEl>
                                          <p:spTgt spid="54"/>
                                        </p:tgtEl>
                                        <p:attrNameLst>
                                          <p:attrName>ppt_h</p:attrName>
                                        </p:attrNameLst>
                                      </p:cBhvr>
                                      <p:tavLst>
                                        <p:tav tm="0">
                                          <p:val>
                                            <p:strVal val="#ppt_h"/>
                                          </p:val>
                                        </p:tav>
                                        <p:tav tm="100000">
                                          <p:val>
                                            <p:strVal val="#ppt_h"/>
                                          </p:val>
                                        </p:tav>
                                      </p:tavLst>
                                    </p:anim>
                                  </p:childTnLst>
                                </p:cTn>
                              </p:par>
                            </p:childTnLst>
                          </p:cTn>
                        </p:par>
                      </p:childTnLst>
                    </p:cTn>
                  </p:par>
                  <p:par>
                    <p:cTn id="261" fill="hold">
                      <p:stCondLst>
                        <p:cond delay="indefinite"/>
                      </p:stCondLst>
                      <p:childTnLst>
                        <p:par>
                          <p:cTn id="262" fill="hold">
                            <p:stCondLst>
                              <p:cond delay="0"/>
                            </p:stCondLst>
                            <p:childTnLst>
                              <p:par>
                                <p:cTn id="263" presetID="2" presetClass="entr" presetSubtype="4" fill="hold" grpId="0" nodeType="clickEffect">
                                  <p:stCondLst>
                                    <p:cond delay="0"/>
                                  </p:stCondLst>
                                  <p:childTnLst>
                                    <p:set>
                                      <p:cBhvr>
                                        <p:cTn id="264" dur="1" fill="hold">
                                          <p:stCondLst>
                                            <p:cond delay="0"/>
                                          </p:stCondLst>
                                        </p:cTn>
                                        <p:tgtEl>
                                          <p:spTgt spid="48"/>
                                        </p:tgtEl>
                                        <p:attrNameLst>
                                          <p:attrName>style.visibility</p:attrName>
                                        </p:attrNameLst>
                                      </p:cBhvr>
                                      <p:to>
                                        <p:strVal val="visible"/>
                                      </p:to>
                                    </p:set>
                                    <p:anim calcmode="lin" valueType="num">
                                      <p:cBhvr additive="base">
                                        <p:cTn id="265" dur="500" fill="hold"/>
                                        <p:tgtEl>
                                          <p:spTgt spid="48"/>
                                        </p:tgtEl>
                                        <p:attrNameLst>
                                          <p:attrName>ppt_x</p:attrName>
                                        </p:attrNameLst>
                                      </p:cBhvr>
                                      <p:tavLst>
                                        <p:tav tm="0">
                                          <p:val>
                                            <p:strVal val="#ppt_x"/>
                                          </p:val>
                                        </p:tav>
                                        <p:tav tm="100000">
                                          <p:val>
                                            <p:strVal val="#ppt_x"/>
                                          </p:val>
                                        </p:tav>
                                      </p:tavLst>
                                    </p:anim>
                                    <p:anim calcmode="lin" valueType="num">
                                      <p:cBhvr additive="base">
                                        <p:cTn id="266"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par>
                    <p:cTn id="267" fill="hold">
                      <p:stCondLst>
                        <p:cond delay="indefinite"/>
                      </p:stCondLst>
                      <p:childTnLst>
                        <p:par>
                          <p:cTn id="268" fill="hold">
                            <p:stCondLst>
                              <p:cond delay="0"/>
                            </p:stCondLst>
                            <p:childTnLst>
                              <p:par>
                                <p:cTn id="269" presetID="17" presetClass="entr" presetSubtype="8" fill="hold" nodeType="clickEffect">
                                  <p:stCondLst>
                                    <p:cond delay="0"/>
                                  </p:stCondLst>
                                  <p:childTnLst>
                                    <p:set>
                                      <p:cBhvr>
                                        <p:cTn id="270" dur="1" fill="hold">
                                          <p:stCondLst>
                                            <p:cond delay="0"/>
                                          </p:stCondLst>
                                        </p:cTn>
                                        <p:tgtEl>
                                          <p:spTgt spid="55"/>
                                        </p:tgtEl>
                                        <p:attrNameLst>
                                          <p:attrName>style.visibility</p:attrName>
                                        </p:attrNameLst>
                                      </p:cBhvr>
                                      <p:to>
                                        <p:strVal val="visible"/>
                                      </p:to>
                                    </p:set>
                                    <p:anim calcmode="lin" valueType="num">
                                      <p:cBhvr>
                                        <p:cTn id="271" dur="500" fill="hold"/>
                                        <p:tgtEl>
                                          <p:spTgt spid="55"/>
                                        </p:tgtEl>
                                        <p:attrNameLst>
                                          <p:attrName>ppt_x</p:attrName>
                                        </p:attrNameLst>
                                      </p:cBhvr>
                                      <p:tavLst>
                                        <p:tav tm="0">
                                          <p:val>
                                            <p:strVal val="#ppt_x-#ppt_w/2"/>
                                          </p:val>
                                        </p:tav>
                                        <p:tav tm="100000">
                                          <p:val>
                                            <p:strVal val="#ppt_x"/>
                                          </p:val>
                                        </p:tav>
                                      </p:tavLst>
                                    </p:anim>
                                    <p:anim calcmode="lin" valueType="num">
                                      <p:cBhvr>
                                        <p:cTn id="272" dur="500" fill="hold"/>
                                        <p:tgtEl>
                                          <p:spTgt spid="55"/>
                                        </p:tgtEl>
                                        <p:attrNameLst>
                                          <p:attrName>ppt_y</p:attrName>
                                        </p:attrNameLst>
                                      </p:cBhvr>
                                      <p:tavLst>
                                        <p:tav tm="0">
                                          <p:val>
                                            <p:strVal val="#ppt_y"/>
                                          </p:val>
                                        </p:tav>
                                        <p:tav tm="100000">
                                          <p:val>
                                            <p:strVal val="#ppt_y"/>
                                          </p:val>
                                        </p:tav>
                                      </p:tavLst>
                                    </p:anim>
                                    <p:anim calcmode="lin" valueType="num">
                                      <p:cBhvr>
                                        <p:cTn id="273" dur="500" fill="hold"/>
                                        <p:tgtEl>
                                          <p:spTgt spid="55"/>
                                        </p:tgtEl>
                                        <p:attrNameLst>
                                          <p:attrName>ppt_w</p:attrName>
                                        </p:attrNameLst>
                                      </p:cBhvr>
                                      <p:tavLst>
                                        <p:tav tm="0">
                                          <p:val>
                                            <p:fltVal val="0.000000"/>
                                          </p:val>
                                        </p:tav>
                                        <p:tav tm="100000">
                                          <p:val>
                                            <p:strVal val="#ppt_w"/>
                                          </p:val>
                                        </p:tav>
                                      </p:tavLst>
                                    </p:anim>
                                    <p:anim calcmode="lin" valueType="num">
                                      <p:cBhvr>
                                        <p:cTn id="274" dur="500" fill="hold"/>
                                        <p:tgtEl>
                                          <p:spTgt spid="55"/>
                                        </p:tgtEl>
                                        <p:attrNameLst>
                                          <p:attrName>ppt_h</p:attrName>
                                        </p:attrNameLst>
                                      </p:cBhvr>
                                      <p:tavLst>
                                        <p:tav tm="0">
                                          <p:val>
                                            <p:strVal val="#ppt_h"/>
                                          </p:val>
                                        </p:tav>
                                        <p:tav tm="100000">
                                          <p:val>
                                            <p:strVal val="#ppt_h"/>
                                          </p:val>
                                        </p:tav>
                                      </p:tavLst>
                                    </p:anim>
                                  </p:childTnLst>
                                </p:cTn>
                              </p:par>
                            </p:childTnLst>
                          </p:cTn>
                        </p:par>
                      </p:childTnLst>
                    </p:cTn>
                  </p:par>
                  <p:par>
                    <p:cTn id="275" fill="hold">
                      <p:stCondLst>
                        <p:cond delay="indefinite"/>
                      </p:stCondLst>
                      <p:childTnLst>
                        <p:par>
                          <p:cTn id="276" fill="hold">
                            <p:stCondLst>
                              <p:cond delay="0"/>
                            </p:stCondLst>
                            <p:childTnLst>
                              <p:par>
                                <p:cTn id="277" presetID="2" presetClass="entr" presetSubtype="4" fill="hold" grpId="0" nodeType="clickEffect">
                                  <p:stCondLst>
                                    <p:cond delay="0"/>
                                  </p:stCondLst>
                                  <p:childTnLst>
                                    <p:set>
                                      <p:cBhvr>
                                        <p:cTn id="278" dur="1" fill="hold">
                                          <p:stCondLst>
                                            <p:cond delay="0"/>
                                          </p:stCondLst>
                                        </p:cTn>
                                        <p:tgtEl>
                                          <p:spTgt spid="50"/>
                                        </p:tgtEl>
                                        <p:attrNameLst>
                                          <p:attrName>style.visibility</p:attrName>
                                        </p:attrNameLst>
                                      </p:cBhvr>
                                      <p:to>
                                        <p:strVal val="visible"/>
                                      </p:to>
                                    </p:set>
                                    <p:anim calcmode="lin" valueType="num">
                                      <p:cBhvr additive="base">
                                        <p:cTn id="279" dur="500" fill="hold"/>
                                        <p:tgtEl>
                                          <p:spTgt spid="50"/>
                                        </p:tgtEl>
                                        <p:attrNameLst>
                                          <p:attrName>ppt_x</p:attrName>
                                        </p:attrNameLst>
                                      </p:cBhvr>
                                      <p:tavLst>
                                        <p:tav tm="0">
                                          <p:val>
                                            <p:strVal val="#ppt_x"/>
                                          </p:val>
                                        </p:tav>
                                        <p:tav tm="100000">
                                          <p:val>
                                            <p:strVal val="#ppt_x"/>
                                          </p:val>
                                        </p:tav>
                                      </p:tavLst>
                                    </p:anim>
                                    <p:anim calcmode="lin" valueType="num">
                                      <p:cBhvr additive="base">
                                        <p:cTn id="280" dur="500" fill="hold"/>
                                        <p:tgtEl>
                                          <p:spTgt spid="50"/>
                                        </p:tgtEl>
                                        <p:attrNameLst>
                                          <p:attrName>ppt_y</p:attrName>
                                        </p:attrNameLst>
                                      </p:cBhvr>
                                      <p:tavLst>
                                        <p:tav tm="0">
                                          <p:val>
                                            <p:strVal val="1+#ppt_h/2"/>
                                          </p:val>
                                        </p:tav>
                                        <p:tav tm="100000">
                                          <p:val>
                                            <p:strVal val="#ppt_y"/>
                                          </p:val>
                                        </p:tav>
                                      </p:tavLst>
                                    </p:anim>
                                  </p:childTnLst>
                                </p:cTn>
                              </p:par>
                            </p:childTnLst>
                          </p:cTn>
                        </p:par>
                      </p:childTnLst>
                    </p:cTn>
                  </p:par>
                  <p:par>
                    <p:cTn id="281" fill="hold">
                      <p:stCondLst>
                        <p:cond delay="indefinite"/>
                      </p:stCondLst>
                      <p:childTnLst>
                        <p:par>
                          <p:cTn id="282" fill="hold">
                            <p:stCondLst>
                              <p:cond delay="0"/>
                            </p:stCondLst>
                            <p:childTnLst>
                              <p:par>
                                <p:cTn id="283" presetID="17" presetClass="entr" presetSubtype="4" fill="hold" nodeType="clickEffect">
                                  <p:stCondLst>
                                    <p:cond delay="0"/>
                                  </p:stCondLst>
                                  <p:childTnLst>
                                    <p:set>
                                      <p:cBhvr>
                                        <p:cTn id="284" dur="1" fill="hold">
                                          <p:stCondLst>
                                            <p:cond delay="0"/>
                                          </p:stCondLst>
                                        </p:cTn>
                                        <p:tgtEl>
                                          <p:spTgt spid="51"/>
                                        </p:tgtEl>
                                        <p:attrNameLst>
                                          <p:attrName>style.visibility</p:attrName>
                                        </p:attrNameLst>
                                      </p:cBhvr>
                                      <p:to>
                                        <p:strVal val="visible"/>
                                      </p:to>
                                    </p:set>
                                    <p:anim calcmode="lin" valueType="num">
                                      <p:cBhvr>
                                        <p:cTn id="285" dur="500" fill="hold"/>
                                        <p:tgtEl>
                                          <p:spTgt spid="51"/>
                                        </p:tgtEl>
                                        <p:attrNameLst>
                                          <p:attrName>ppt_x</p:attrName>
                                        </p:attrNameLst>
                                      </p:cBhvr>
                                      <p:tavLst>
                                        <p:tav tm="0">
                                          <p:val>
                                            <p:strVal val="#ppt_x"/>
                                          </p:val>
                                        </p:tav>
                                        <p:tav tm="100000">
                                          <p:val>
                                            <p:strVal val="#ppt_x"/>
                                          </p:val>
                                        </p:tav>
                                      </p:tavLst>
                                    </p:anim>
                                    <p:anim calcmode="lin" valueType="num">
                                      <p:cBhvr>
                                        <p:cTn id="286" dur="500" fill="hold"/>
                                        <p:tgtEl>
                                          <p:spTgt spid="51"/>
                                        </p:tgtEl>
                                        <p:attrNameLst>
                                          <p:attrName>ppt_y</p:attrName>
                                        </p:attrNameLst>
                                      </p:cBhvr>
                                      <p:tavLst>
                                        <p:tav tm="0">
                                          <p:val>
                                            <p:strVal val="#ppt_y+#ppt_h/2"/>
                                          </p:val>
                                        </p:tav>
                                        <p:tav tm="100000">
                                          <p:val>
                                            <p:strVal val="#ppt_y"/>
                                          </p:val>
                                        </p:tav>
                                      </p:tavLst>
                                    </p:anim>
                                    <p:anim calcmode="lin" valueType="num">
                                      <p:cBhvr>
                                        <p:cTn id="287" dur="500" fill="hold"/>
                                        <p:tgtEl>
                                          <p:spTgt spid="51"/>
                                        </p:tgtEl>
                                        <p:attrNameLst>
                                          <p:attrName>ppt_w</p:attrName>
                                        </p:attrNameLst>
                                      </p:cBhvr>
                                      <p:tavLst>
                                        <p:tav tm="0">
                                          <p:val>
                                            <p:strVal val="#ppt_w"/>
                                          </p:val>
                                        </p:tav>
                                        <p:tav tm="100000">
                                          <p:val>
                                            <p:strVal val="#ppt_w"/>
                                          </p:val>
                                        </p:tav>
                                      </p:tavLst>
                                    </p:anim>
                                    <p:anim calcmode="lin" valueType="num">
                                      <p:cBhvr>
                                        <p:cTn id="288" dur="500" fill="hold"/>
                                        <p:tgtEl>
                                          <p:spTgt spid="51"/>
                                        </p:tgtEl>
                                        <p:attrNameLst>
                                          <p:attrName>ppt_h</p:attrName>
                                        </p:attrNameLst>
                                      </p:cBhvr>
                                      <p:tavLst>
                                        <p:tav tm="0">
                                          <p:val>
                                            <p:fltVal val="0.000000"/>
                                          </p:val>
                                        </p:tav>
                                        <p:tav tm="100000">
                                          <p:val>
                                            <p:strVal val="#ppt_h"/>
                                          </p:val>
                                        </p:tav>
                                      </p:tavLst>
                                    </p:anim>
                                  </p:childTnLst>
                                </p:cTn>
                              </p:par>
                            </p:childTnLst>
                          </p:cTn>
                        </p:par>
                      </p:childTnLst>
                    </p:cTn>
                  </p:par>
                  <p:par>
                    <p:cTn id="289" fill="hold">
                      <p:stCondLst>
                        <p:cond delay="indefinite"/>
                      </p:stCondLst>
                      <p:childTnLst>
                        <p:par>
                          <p:cTn id="290" fill="hold">
                            <p:stCondLst>
                              <p:cond delay="0"/>
                            </p:stCondLst>
                            <p:childTnLst>
                              <p:par>
                                <p:cTn id="291" presetID="2" presetClass="entr" presetSubtype="4" fill="hold" grpId="0" nodeType="clickEffect">
                                  <p:stCondLst>
                                    <p:cond delay="0"/>
                                  </p:stCondLst>
                                  <p:childTnLst>
                                    <p:set>
                                      <p:cBhvr>
                                        <p:cTn id="292" dur="1" fill="hold">
                                          <p:stCondLst>
                                            <p:cond delay="0"/>
                                          </p:stCondLst>
                                        </p:cTn>
                                        <p:tgtEl>
                                          <p:spTgt spid="49"/>
                                        </p:tgtEl>
                                        <p:attrNameLst>
                                          <p:attrName>style.visibility</p:attrName>
                                        </p:attrNameLst>
                                      </p:cBhvr>
                                      <p:to>
                                        <p:strVal val="visible"/>
                                      </p:to>
                                    </p:set>
                                    <p:anim calcmode="lin" valueType="num">
                                      <p:cBhvr additive="base">
                                        <p:cTn id="293" dur="500" fill="hold"/>
                                        <p:tgtEl>
                                          <p:spTgt spid="49"/>
                                        </p:tgtEl>
                                        <p:attrNameLst>
                                          <p:attrName>ppt_x</p:attrName>
                                        </p:attrNameLst>
                                      </p:cBhvr>
                                      <p:tavLst>
                                        <p:tav tm="0">
                                          <p:val>
                                            <p:strVal val="#ppt_x"/>
                                          </p:val>
                                        </p:tav>
                                        <p:tav tm="100000">
                                          <p:val>
                                            <p:strVal val="#ppt_x"/>
                                          </p:val>
                                        </p:tav>
                                      </p:tavLst>
                                    </p:anim>
                                    <p:anim calcmode="lin" valueType="num">
                                      <p:cBhvr additive="base">
                                        <p:cTn id="294"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295" fill="hold">
                      <p:stCondLst>
                        <p:cond delay="indefinite"/>
                      </p:stCondLst>
                      <p:childTnLst>
                        <p:par>
                          <p:cTn id="296" fill="hold">
                            <p:stCondLst>
                              <p:cond delay="0"/>
                            </p:stCondLst>
                            <p:childTnLst>
                              <p:par>
                                <p:cTn id="297" presetID="17" presetClass="entr" presetSubtype="2" fill="hold" nodeType="clickEffect">
                                  <p:stCondLst>
                                    <p:cond delay="0"/>
                                  </p:stCondLst>
                                  <p:childTnLst>
                                    <p:set>
                                      <p:cBhvr>
                                        <p:cTn id="298" dur="1" fill="hold">
                                          <p:stCondLst>
                                            <p:cond delay="0"/>
                                          </p:stCondLst>
                                        </p:cTn>
                                        <p:tgtEl>
                                          <p:spTgt spid="53"/>
                                        </p:tgtEl>
                                        <p:attrNameLst>
                                          <p:attrName>style.visibility</p:attrName>
                                        </p:attrNameLst>
                                      </p:cBhvr>
                                      <p:to>
                                        <p:strVal val="visible"/>
                                      </p:to>
                                    </p:set>
                                    <p:anim calcmode="lin" valueType="num">
                                      <p:cBhvr>
                                        <p:cTn id="299" dur="500" fill="hold"/>
                                        <p:tgtEl>
                                          <p:spTgt spid="53"/>
                                        </p:tgtEl>
                                        <p:attrNameLst>
                                          <p:attrName>ppt_x</p:attrName>
                                        </p:attrNameLst>
                                      </p:cBhvr>
                                      <p:tavLst>
                                        <p:tav tm="0">
                                          <p:val>
                                            <p:strVal val="#ppt_x+#ppt_w/2"/>
                                          </p:val>
                                        </p:tav>
                                        <p:tav tm="100000">
                                          <p:val>
                                            <p:strVal val="#ppt_x"/>
                                          </p:val>
                                        </p:tav>
                                      </p:tavLst>
                                    </p:anim>
                                    <p:anim calcmode="lin" valueType="num">
                                      <p:cBhvr>
                                        <p:cTn id="300" dur="500" fill="hold"/>
                                        <p:tgtEl>
                                          <p:spTgt spid="53"/>
                                        </p:tgtEl>
                                        <p:attrNameLst>
                                          <p:attrName>ppt_y</p:attrName>
                                        </p:attrNameLst>
                                      </p:cBhvr>
                                      <p:tavLst>
                                        <p:tav tm="0">
                                          <p:val>
                                            <p:strVal val="#ppt_y"/>
                                          </p:val>
                                        </p:tav>
                                        <p:tav tm="100000">
                                          <p:val>
                                            <p:strVal val="#ppt_y"/>
                                          </p:val>
                                        </p:tav>
                                      </p:tavLst>
                                    </p:anim>
                                    <p:anim calcmode="lin" valueType="num">
                                      <p:cBhvr>
                                        <p:cTn id="301" dur="500" fill="hold"/>
                                        <p:tgtEl>
                                          <p:spTgt spid="53"/>
                                        </p:tgtEl>
                                        <p:attrNameLst>
                                          <p:attrName>ppt_w</p:attrName>
                                        </p:attrNameLst>
                                      </p:cBhvr>
                                      <p:tavLst>
                                        <p:tav tm="0">
                                          <p:val>
                                            <p:fltVal val="0.000000"/>
                                          </p:val>
                                        </p:tav>
                                        <p:tav tm="100000">
                                          <p:val>
                                            <p:strVal val="#ppt_w"/>
                                          </p:val>
                                        </p:tav>
                                      </p:tavLst>
                                    </p:anim>
                                    <p:anim calcmode="lin" valueType="num">
                                      <p:cBhvr>
                                        <p:cTn id="302" dur="500" fill="hold"/>
                                        <p:tgtEl>
                                          <p:spTgt spid="53"/>
                                        </p:tgtEl>
                                        <p:attrNameLst>
                                          <p:attrName>ppt_h</p:attrName>
                                        </p:attrNameLst>
                                      </p:cBhvr>
                                      <p:tavLst>
                                        <p:tav tm="0">
                                          <p:val>
                                            <p:strVal val="#ppt_h"/>
                                          </p:val>
                                        </p:tav>
                                        <p:tav tm="100000">
                                          <p:val>
                                            <p:strVal val="#ppt_h"/>
                                          </p:val>
                                        </p:tav>
                                      </p:tavLst>
                                    </p:anim>
                                  </p:childTnLst>
                                </p:cTn>
                              </p:par>
                            </p:childTnLst>
                          </p:cTn>
                        </p:par>
                      </p:childTnLst>
                    </p:cTn>
                  </p:par>
                  <p:par>
                    <p:cTn id="303" fill="hold">
                      <p:stCondLst>
                        <p:cond delay="indefinite"/>
                      </p:stCondLst>
                      <p:childTnLst>
                        <p:par>
                          <p:cTn id="304" fill="hold">
                            <p:stCondLst>
                              <p:cond delay="0"/>
                            </p:stCondLst>
                            <p:childTnLst>
                              <p:par>
                                <p:cTn id="305" presetID="23" presetClass="entr" presetSubtype="16" fill="hold" grpId="1" nodeType="clickEffect">
                                  <p:stCondLst>
                                    <p:cond delay="0"/>
                                  </p:stCondLst>
                                  <p:childTnLst>
                                    <p:set>
                                      <p:cBhvr>
                                        <p:cTn id="306" dur="1" fill="hold">
                                          <p:stCondLst>
                                            <p:cond delay="0"/>
                                          </p:stCondLst>
                                        </p:cTn>
                                        <p:tgtEl>
                                          <p:spTgt spid="46"/>
                                        </p:tgtEl>
                                        <p:attrNameLst>
                                          <p:attrName>style.visibility</p:attrName>
                                        </p:attrNameLst>
                                      </p:cBhvr>
                                      <p:to>
                                        <p:strVal val="visible"/>
                                      </p:to>
                                    </p:set>
                                    <p:anim calcmode="lin" valueType="num">
                                      <p:cBhvr>
                                        <p:cTn id="307" dur="500" fill="hold"/>
                                        <p:tgtEl>
                                          <p:spTgt spid="46"/>
                                        </p:tgtEl>
                                        <p:attrNameLst>
                                          <p:attrName>ppt_w</p:attrName>
                                        </p:attrNameLst>
                                      </p:cBhvr>
                                      <p:tavLst>
                                        <p:tav tm="0">
                                          <p:val>
                                            <p:fltVal val="0.000000"/>
                                          </p:val>
                                        </p:tav>
                                        <p:tav tm="100000">
                                          <p:val>
                                            <p:strVal val="#ppt_w"/>
                                          </p:val>
                                        </p:tav>
                                      </p:tavLst>
                                    </p:anim>
                                    <p:anim calcmode="lin" valueType="num">
                                      <p:cBhvr>
                                        <p:cTn id="308" dur="500" fill="hold"/>
                                        <p:tgtEl>
                                          <p:spTgt spid="46"/>
                                        </p:tgtEl>
                                        <p:attrNameLst>
                                          <p:attrName>ppt_h</p:attrName>
                                        </p:attrNameLst>
                                      </p:cBhvr>
                                      <p:tavLst>
                                        <p:tav tm="0">
                                          <p:val>
                                            <p:fltVal val="0.00000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P spid="11" grpId="0" animBg="1"/>
      <p:bldP spid="12" grpId="0" animBg="1"/>
      <p:bldP spid="13" grpId="0" animBg="1"/>
      <p:bldP spid="14" grpId="0" animBg="1"/>
      <p:bldP spid="15" grpId="0" animBg="1"/>
      <p:bldP spid="16" grpId="0" animBg="1"/>
      <p:bldP spid="16" grpId="1" animBg="1"/>
      <p:bldP spid="17" grpId="0" animBg="1"/>
      <p:bldP spid="18" grpId="0" animBg="1"/>
      <p:bldP spid="19" grpId="0" animBg="1"/>
      <p:bldP spid="23" grpId="0" animBg="1"/>
      <p:bldP spid="24" grpId="0" animBg="1"/>
      <p:bldP spid="29" grpId="0" animBg="1"/>
      <p:bldP spid="30" grpId="0" animBg="1"/>
      <p:bldP spid="31" grpId="0" animBg="1"/>
      <p:bldP spid="31" grpId="1" animBg="1"/>
      <p:bldP spid="32" grpId="0" animBg="1"/>
      <p:bldP spid="33" grpId="0" animBg="1"/>
      <p:bldP spid="34" grpId="0" animBg="1"/>
      <p:bldP spid="35" grpId="0" animBg="1"/>
      <p:bldP spid="45" grpId="0" animBg="1"/>
      <p:bldP spid="46" grpId="0" animBg="1"/>
      <p:bldP spid="46" grpId="1" animBg="1"/>
      <p:bldP spid="47" grpId="0" animBg="1"/>
      <p:bldP spid="48" grpId="0" animBg="1"/>
      <p:bldP spid="49" grpId="0" animBg="1"/>
      <p:bldP spid="50"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 name="TextBox 7"/>
          <p:cNvSpPr txBox="1"/>
          <p:nvPr/>
        </p:nvSpPr>
        <p:spPr>
          <a:xfrm>
            <a:off x="1500188" y="857250"/>
            <a:ext cx="857250" cy="40005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象征</a:t>
            </a:r>
            <a:endPar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1" name="TextBox 10"/>
          <p:cNvSpPr txBox="1"/>
          <p:nvPr/>
        </p:nvSpPr>
        <p:spPr>
          <a:xfrm>
            <a:off x="1500188" y="1428750"/>
            <a:ext cx="857250" cy="40005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联想</a:t>
            </a:r>
            <a:endPar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22" name="矩形 21"/>
          <p:cNvSpPr/>
          <p:nvPr/>
        </p:nvSpPr>
        <p:spPr>
          <a:xfrm>
            <a:off x="1500188" y="2000250"/>
            <a:ext cx="857250" cy="400050"/>
          </a:xfrm>
          <a:prstGeom prst="rect">
            <a:avLst/>
          </a:prstGeom>
          <a:ln>
            <a:solidFill>
              <a:srgbClr val="0000CC"/>
            </a:solid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rPr>
              <a:t>想象</a:t>
            </a:r>
            <a:endParaRPr kumimoji="0" lang="zh-CN" altLang="en-US" sz="2000" b="0" i="0" u="none" strike="noStrike" kern="1200" cap="none" spc="0" normalizeH="0" baseline="0" noProof="0" dirty="0">
              <a:ln>
                <a:noFill/>
              </a:ln>
              <a:solidFill>
                <a:schemeClr val="tx1"/>
              </a:solidFill>
              <a:effectLst/>
              <a:uLnTx/>
              <a:uFillTx/>
              <a:latin typeface="+mn-lt"/>
              <a:ea typeface="+mn-ea"/>
              <a:cs typeface="+mn-cs"/>
            </a:endParaRPr>
          </a:p>
        </p:txBody>
      </p:sp>
      <p:sp>
        <p:nvSpPr>
          <p:cNvPr id="23" name="矩形 22"/>
          <p:cNvSpPr/>
          <p:nvPr/>
        </p:nvSpPr>
        <p:spPr>
          <a:xfrm>
            <a:off x="1500188" y="2571750"/>
            <a:ext cx="857250" cy="400050"/>
          </a:xfrm>
          <a:prstGeom prst="rect">
            <a:avLst/>
          </a:prstGeom>
          <a:ln>
            <a:solidFill>
              <a:srgbClr val="0000CC"/>
            </a:solid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rPr>
              <a:t>对比</a:t>
            </a:r>
            <a:endParaRPr kumimoji="0" lang="zh-CN" altLang="en-US" sz="2000" b="0" i="0" u="none" strike="noStrike" kern="1200" cap="none" spc="0" normalizeH="0" baseline="0" noProof="0" dirty="0">
              <a:ln>
                <a:noFill/>
              </a:ln>
              <a:solidFill>
                <a:schemeClr val="tx1"/>
              </a:solidFill>
              <a:effectLst/>
              <a:uLnTx/>
              <a:uFillTx/>
              <a:latin typeface="+mn-lt"/>
              <a:ea typeface="+mn-ea"/>
              <a:cs typeface="+mn-cs"/>
            </a:endParaRPr>
          </a:p>
        </p:txBody>
      </p:sp>
      <p:sp>
        <p:nvSpPr>
          <p:cNvPr id="24" name="矩形 23"/>
          <p:cNvSpPr/>
          <p:nvPr/>
        </p:nvSpPr>
        <p:spPr>
          <a:xfrm>
            <a:off x="1500188" y="3143250"/>
            <a:ext cx="857250" cy="400050"/>
          </a:xfrm>
          <a:prstGeom prst="rect">
            <a:avLst/>
          </a:prstGeom>
          <a:ln>
            <a:solidFill>
              <a:srgbClr val="0000CC"/>
            </a:solid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rPr>
              <a:t>抑扬</a:t>
            </a:r>
            <a:endPar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endParaRPr>
          </a:p>
        </p:txBody>
      </p:sp>
      <p:sp>
        <p:nvSpPr>
          <p:cNvPr id="25" name="矩形 24"/>
          <p:cNvSpPr/>
          <p:nvPr/>
        </p:nvSpPr>
        <p:spPr>
          <a:xfrm>
            <a:off x="1500188" y="3714750"/>
            <a:ext cx="857250" cy="400050"/>
          </a:xfrm>
          <a:prstGeom prst="rect">
            <a:avLst/>
          </a:prstGeom>
          <a:ln>
            <a:solidFill>
              <a:srgbClr val="0000CC"/>
            </a:solid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rPr>
              <a:t>用典</a:t>
            </a:r>
            <a:endPar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endParaRPr>
          </a:p>
        </p:txBody>
      </p:sp>
      <p:sp>
        <p:nvSpPr>
          <p:cNvPr id="9" name="TextBox 8"/>
          <p:cNvSpPr txBox="1"/>
          <p:nvPr/>
        </p:nvSpPr>
        <p:spPr>
          <a:xfrm>
            <a:off x="2643188" y="857250"/>
            <a:ext cx="4786313"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用具体的事物来表示抽象的道理、精神</a:t>
            </a:r>
            <a:endPar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0" name="TextBox 9"/>
          <p:cNvSpPr txBox="1"/>
          <p:nvPr/>
        </p:nvSpPr>
        <p:spPr>
          <a:xfrm>
            <a:off x="2643188" y="1428750"/>
            <a:ext cx="5715000"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由事物间的关联点联系到另一与之相关的人、事、物</a:t>
            </a:r>
            <a:endPar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2" name="TextBox 11"/>
          <p:cNvSpPr txBox="1"/>
          <p:nvPr/>
        </p:nvSpPr>
        <p:spPr>
          <a:xfrm>
            <a:off x="2643188" y="2000250"/>
            <a:ext cx="6000750"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根据已有形象或知识凭空创造出新的形象或景象</a:t>
            </a:r>
            <a:endPar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3" name="TextBox 12"/>
          <p:cNvSpPr txBox="1"/>
          <p:nvPr/>
        </p:nvSpPr>
        <p:spPr>
          <a:xfrm>
            <a:off x="2643188" y="2571750"/>
            <a:ext cx="6000750"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用事物的两个方面或性质，或相对的两个事物</a:t>
            </a: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进行比较</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5" name="TextBox 14"/>
          <p:cNvSpPr txBox="1"/>
          <p:nvPr/>
        </p:nvSpPr>
        <p:spPr>
          <a:xfrm>
            <a:off x="2643188" y="3143250"/>
            <a:ext cx="6143625"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同时列举事物、情感的两个方面，然后强调某一个方面</a:t>
            </a:r>
            <a:endPar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6" name="TextBox 15"/>
          <p:cNvSpPr txBox="1"/>
          <p:nvPr/>
        </p:nvSpPr>
        <p:spPr>
          <a:xfrm>
            <a:off x="2643188" y="3714750"/>
            <a:ext cx="6000750"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引用古代典籍中的人物故事或语句，证今、讽今等</a:t>
            </a:r>
            <a:endPar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8" name="TextBox 17"/>
          <p:cNvSpPr txBox="1"/>
          <p:nvPr/>
        </p:nvSpPr>
        <p:spPr>
          <a:xfrm>
            <a:off x="547688" y="798513"/>
            <a:ext cx="738188" cy="3416300"/>
          </a:xfrm>
          <a:prstGeom prst="rect">
            <a:avLst/>
          </a:prstGeom>
          <a:noFill/>
          <a:ln>
            <a:solidFill>
              <a:srgbClr val="0000CC"/>
            </a:solidFill>
          </a:ln>
        </p:spPr>
        <p:txBody>
          <a:bodyPr vert="eaVert">
            <a:spAutoFit/>
          </a:bodyPr>
          <a:lstStyle/>
          <a:p>
            <a:pPr marR="0" algn="ctr" defTabSz="914400" fontAlgn="auto">
              <a:spcBef>
                <a:spcPts val="0"/>
              </a:spcBef>
              <a:spcAft>
                <a:spcPts val="0"/>
              </a:spcAft>
              <a:buClrTx/>
              <a:buSzTx/>
              <a:buFontTx/>
              <a:defRPr/>
            </a:pP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四</a:t>
            </a: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表现手法</a:t>
            </a:r>
            <a:endPar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 name="TextBox 7"/>
          <p:cNvSpPr txBox="1"/>
          <p:nvPr/>
        </p:nvSpPr>
        <p:spPr>
          <a:xfrm>
            <a:off x="1500188" y="857250"/>
            <a:ext cx="857250" cy="40005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solidFill>
                  <a:srgbClr val="FF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象征</a:t>
            </a:r>
            <a:endParaRPr kumimoji="0" lang="zh-CN" altLang="en-US" sz="2000" b="1" kern="1200" cap="none" spc="0" normalizeH="0" baseline="0" noProof="0" dirty="0">
              <a:solidFill>
                <a:srgbClr val="FF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1" name="TextBox 10"/>
          <p:cNvSpPr txBox="1"/>
          <p:nvPr/>
        </p:nvSpPr>
        <p:spPr>
          <a:xfrm>
            <a:off x="1500188" y="1428750"/>
            <a:ext cx="857250" cy="40005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联想</a:t>
            </a:r>
            <a:endPar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2" name="TextBox 11"/>
          <p:cNvSpPr txBox="1"/>
          <p:nvPr/>
        </p:nvSpPr>
        <p:spPr>
          <a:xfrm>
            <a:off x="2928938" y="428625"/>
            <a:ext cx="2571750" cy="2308225"/>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根据事物之间的某种联系，借助</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具体</a:t>
            </a: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的</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形象</a:t>
            </a: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来</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表现抽象</a:t>
            </a: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的</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概念、思想、情感。</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使表达形象化，使抽象具体化。用于赞颂或讽刺，使表达更直接或更含蓄</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3" name="TextBox 12"/>
          <p:cNvSpPr txBox="1"/>
          <p:nvPr/>
        </p:nvSpPr>
        <p:spPr>
          <a:xfrm>
            <a:off x="6215063" y="571500"/>
            <a:ext cx="2500313" cy="923925"/>
          </a:xfrm>
          <a:prstGeom prst="rect">
            <a:avLst/>
          </a:prstGeom>
          <a:solidFill>
            <a:srgbClr val="FFFF00"/>
          </a:solid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升华主题</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表现含蓄</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言浅意深</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4" name="TextBox 13"/>
          <p:cNvSpPr txBox="1"/>
          <p:nvPr/>
        </p:nvSpPr>
        <p:spPr>
          <a:xfrm>
            <a:off x="2928938" y="2857500"/>
            <a:ext cx="2143125" cy="203200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标志：</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在“不能”、“不敢”、“不愿”的情况下使用</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是</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写作技巧</a:t>
            </a:r>
            <a:r>
              <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与比喻有别</a:t>
            </a:r>
            <a:r>
              <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针对</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全篇</a:t>
            </a: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而非</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一句</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5" name="TextBox 14"/>
          <p:cNvSpPr txBox="1"/>
          <p:nvPr/>
        </p:nvSpPr>
        <p:spPr>
          <a:xfrm>
            <a:off x="5643563" y="3429000"/>
            <a:ext cx="1857375" cy="923925"/>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注意点：</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用具体来表现抽象</a:t>
            </a:r>
            <a:endPar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cxnSp>
        <p:nvCxnSpPr>
          <p:cNvPr id="16" name="直接箭头连接符 15"/>
          <p:cNvCxnSpPr/>
          <p:nvPr/>
        </p:nvCxnSpPr>
        <p:spPr>
          <a:xfrm>
            <a:off x="5214938" y="3786188"/>
            <a:ext cx="357188" cy="3175"/>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8001000" y="3033713"/>
            <a:ext cx="500063" cy="1323975"/>
          </a:xfrm>
          <a:prstGeom prst="rect">
            <a:avLst/>
          </a:prstGeom>
          <a:noFill/>
          <a:ln>
            <a:solidFill>
              <a:srgbClr val="0000CC"/>
            </a:solidFill>
          </a:ln>
        </p:spPr>
        <p:txBody>
          <a:bodyPr anchor="ct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表达效果</a:t>
            </a:r>
            <a:endParaRPr kumimoji="0" lang="zh-CN" altLang="en-US" sz="20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8" name="左大括号 17"/>
          <p:cNvSpPr/>
          <p:nvPr/>
        </p:nvSpPr>
        <p:spPr>
          <a:xfrm>
            <a:off x="2571750" y="571500"/>
            <a:ext cx="142875" cy="2428875"/>
          </a:xfrm>
          <a:prstGeom prst="leftBrace">
            <a:avLst>
              <a:gd name="adj1" fmla="val 0"/>
              <a:gd name="adj2" fmla="val 21598"/>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cxnSp>
        <p:nvCxnSpPr>
          <p:cNvPr id="19" name="直接箭头连接符 18"/>
          <p:cNvCxnSpPr/>
          <p:nvPr/>
        </p:nvCxnSpPr>
        <p:spPr>
          <a:xfrm rot="-180000">
            <a:off x="7643813" y="3795713"/>
            <a:ext cx="357188" cy="1905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直接箭头连接符 19"/>
          <p:cNvCxnSpPr/>
          <p:nvPr/>
        </p:nvCxnSpPr>
        <p:spPr>
          <a:xfrm rot="5400000" flipH="1" flipV="1">
            <a:off x="7716044" y="2142331"/>
            <a:ext cx="1000125" cy="158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直接箭头连接符 20"/>
          <p:cNvCxnSpPr/>
          <p:nvPr/>
        </p:nvCxnSpPr>
        <p:spPr>
          <a:xfrm>
            <a:off x="5715000" y="1000125"/>
            <a:ext cx="428625" cy="158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2" name="矩形 21"/>
          <p:cNvSpPr/>
          <p:nvPr/>
        </p:nvSpPr>
        <p:spPr>
          <a:xfrm>
            <a:off x="1500188" y="2000250"/>
            <a:ext cx="857250" cy="400050"/>
          </a:xfrm>
          <a:prstGeom prst="rect">
            <a:avLst/>
          </a:prstGeom>
          <a:ln>
            <a:solidFill>
              <a:srgbClr val="0000CC"/>
            </a:solid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rPr>
              <a:t>想象</a:t>
            </a:r>
            <a:endParaRPr kumimoji="0" lang="zh-CN" altLang="en-US" sz="2000" b="0" i="0" u="none" strike="noStrike" kern="1200" cap="none" spc="0" normalizeH="0" baseline="0" noProof="0" dirty="0">
              <a:ln>
                <a:noFill/>
              </a:ln>
              <a:solidFill>
                <a:schemeClr val="tx1"/>
              </a:solidFill>
              <a:effectLst/>
              <a:uLnTx/>
              <a:uFillTx/>
              <a:latin typeface="+mn-lt"/>
              <a:ea typeface="+mn-ea"/>
              <a:cs typeface="+mn-cs"/>
            </a:endParaRPr>
          </a:p>
        </p:txBody>
      </p:sp>
      <p:sp>
        <p:nvSpPr>
          <p:cNvPr id="23" name="矩形 22"/>
          <p:cNvSpPr/>
          <p:nvPr/>
        </p:nvSpPr>
        <p:spPr>
          <a:xfrm>
            <a:off x="1500188" y="2571750"/>
            <a:ext cx="857250" cy="400050"/>
          </a:xfrm>
          <a:prstGeom prst="rect">
            <a:avLst/>
          </a:prstGeom>
          <a:ln>
            <a:solidFill>
              <a:srgbClr val="0000CC"/>
            </a:solid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rPr>
              <a:t>对比</a:t>
            </a:r>
            <a:endParaRPr kumimoji="0" lang="zh-CN" altLang="en-US" sz="2000" b="0" i="0" u="none" strike="noStrike" kern="1200" cap="none" spc="0" normalizeH="0" baseline="0" noProof="0" dirty="0">
              <a:ln>
                <a:noFill/>
              </a:ln>
              <a:solidFill>
                <a:schemeClr val="tx1"/>
              </a:solidFill>
              <a:effectLst/>
              <a:uLnTx/>
              <a:uFillTx/>
              <a:latin typeface="+mn-lt"/>
              <a:ea typeface="+mn-ea"/>
              <a:cs typeface="+mn-cs"/>
            </a:endParaRPr>
          </a:p>
        </p:txBody>
      </p:sp>
      <p:sp>
        <p:nvSpPr>
          <p:cNvPr id="24" name="矩形 23"/>
          <p:cNvSpPr/>
          <p:nvPr/>
        </p:nvSpPr>
        <p:spPr>
          <a:xfrm>
            <a:off x="1500188" y="3143250"/>
            <a:ext cx="857250" cy="400050"/>
          </a:xfrm>
          <a:prstGeom prst="rect">
            <a:avLst/>
          </a:prstGeom>
          <a:ln>
            <a:solidFill>
              <a:srgbClr val="0000CC"/>
            </a:solid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rPr>
              <a:t>抑扬</a:t>
            </a:r>
            <a:endPar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endParaRPr>
          </a:p>
        </p:txBody>
      </p:sp>
      <p:sp>
        <p:nvSpPr>
          <p:cNvPr id="25" name="矩形 24"/>
          <p:cNvSpPr/>
          <p:nvPr/>
        </p:nvSpPr>
        <p:spPr>
          <a:xfrm>
            <a:off x="1500188" y="3714750"/>
            <a:ext cx="857250" cy="400050"/>
          </a:xfrm>
          <a:prstGeom prst="rect">
            <a:avLst/>
          </a:prstGeom>
          <a:ln>
            <a:solidFill>
              <a:srgbClr val="0000CC"/>
            </a:solid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rPr>
              <a:t>用典</a:t>
            </a:r>
            <a:endPar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endParaRPr>
          </a:p>
        </p:txBody>
      </p:sp>
      <p:sp>
        <p:nvSpPr>
          <p:cNvPr id="26" name="TextBox 25"/>
          <p:cNvSpPr txBox="1"/>
          <p:nvPr/>
        </p:nvSpPr>
        <p:spPr>
          <a:xfrm>
            <a:off x="547688" y="798513"/>
            <a:ext cx="738188" cy="3416300"/>
          </a:xfrm>
          <a:prstGeom prst="rect">
            <a:avLst/>
          </a:prstGeom>
          <a:noFill/>
          <a:ln>
            <a:solidFill>
              <a:srgbClr val="0000CC"/>
            </a:solidFill>
          </a:ln>
        </p:spPr>
        <p:txBody>
          <a:bodyPr vert="eaVert">
            <a:spAutoFit/>
          </a:bodyPr>
          <a:lstStyle/>
          <a:p>
            <a:pPr marR="0" algn="ctr" defTabSz="914400" fontAlgn="auto">
              <a:spcBef>
                <a:spcPts val="0"/>
              </a:spcBef>
              <a:spcAft>
                <a:spcPts val="0"/>
              </a:spcAft>
              <a:buClrTx/>
              <a:buSzTx/>
              <a:buFontTx/>
              <a:defRPr/>
            </a:pP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四</a:t>
            </a: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表现手法</a:t>
            </a:r>
            <a:endPar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3" presetClass="entr" presetSubtype="32" fill="hold" grpId="1" nodeType="click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ppt_w</p:attrName>
                                        </p:attrNameLst>
                                      </p:cBhvr>
                                      <p:tavLst>
                                        <p:tav tm="0">
                                          <p:val>
                                            <p:strVal val="4*#ppt_w"/>
                                          </p:val>
                                        </p:tav>
                                        <p:tav tm="100000">
                                          <p:val>
                                            <p:strVal val="#ppt_w"/>
                                          </p:val>
                                        </p:tav>
                                      </p:tavLst>
                                    </p:anim>
                                    <p:anim calcmode="lin" valueType="num">
                                      <p:cBhvr>
                                        <p:cTn id="12" dur="500" fill="hold"/>
                                        <p:tgtEl>
                                          <p:spTgt spid="8"/>
                                        </p:tgtEl>
                                        <p:attrNameLst>
                                          <p:attrName>ppt_h</p:attrName>
                                        </p:attrNameLst>
                                      </p:cBhvr>
                                      <p:tavLst>
                                        <p:tav tm="0">
                                          <p:val>
                                            <p:strVal val="4*#ppt_h"/>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17" presetClass="entr" presetSubtype="1"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p:cTn id="17" dur="500" fill="hold"/>
                                        <p:tgtEl>
                                          <p:spTgt spid="18"/>
                                        </p:tgtEl>
                                        <p:attrNameLst>
                                          <p:attrName>ppt_x</p:attrName>
                                        </p:attrNameLst>
                                      </p:cBhvr>
                                      <p:tavLst>
                                        <p:tav tm="0">
                                          <p:val>
                                            <p:strVal val="#ppt_x"/>
                                          </p:val>
                                        </p:tav>
                                        <p:tav tm="100000">
                                          <p:val>
                                            <p:strVal val="#ppt_x"/>
                                          </p:val>
                                        </p:tav>
                                      </p:tavLst>
                                    </p:anim>
                                    <p:anim calcmode="lin" valueType="num">
                                      <p:cBhvr>
                                        <p:cTn id="18" dur="500" fill="hold"/>
                                        <p:tgtEl>
                                          <p:spTgt spid="18"/>
                                        </p:tgtEl>
                                        <p:attrNameLst>
                                          <p:attrName>ppt_y</p:attrName>
                                        </p:attrNameLst>
                                      </p:cBhvr>
                                      <p:tavLst>
                                        <p:tav tm="0">
                                          <p:val>
                                            <p:strVal val="#ppt_y-#ppt_h/2"/>
                                          </p:val>
                                        </p:tav>
                                        <p:tav tm="100000">
                                          <p:val>
                                            <p:strVal val="#ppt_y"/>
                                          </p:val>
                                        </p:tav>
                                      </p:tavLst>
                                    </p:anim>
                                    <p:anim calcmode="lin" valueType="num">
                                      <p:cBhvr>
                                        <p:cTn id="19" dur="500" fill="hold"/>
                                        <p:tgtEl>
                                          <p:spTgt spid="18"/>
                                        </p:tgtEl>
                                        <p:attrNameLst>
                                          <p:attrName>ppt_w</p:attrName>
                                        </p:attrNameLst>
                                      </p:cBhvr>
                                      <p:tavLst>
                                        <p:tav tm="0">
                                          <p:val>
                                            <p:strVal val="#ppt_w"/>
                                          </p:val>
                                        </p:tav>
                                        <p:tav tm="100000">
                                          <p:val>
                                            <p:strVal val="#ppt_w"/>
                                          </p:val>
                                        </p:tav>
                                      </p:tavLst>
                                    </p:anim>
                                    <p:anim calcmode="lin" valueType="num">
                                      <p:cBhvr>
                                        <p:cTn id="20" dur="500" fill="hold"/>
                                        <p:tgtEl>
                                          <p:spTgt spid="18"/>
                                        </p:tgtEl>
                                        <p:attrNameLst>
                                          <p:attrName>ppt_h</p:attrName>
                                        </p:attrNameLst>
                                      </p:cBhvr>
                                      <p:tavLst>
                                        <p:tav tm="0">
                                          <p:val>
                                            <p:fltVal val="0.00000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0-#ppt_w/2"/>
                                          </p:val>
                                        </p:tav>
                                        <p:tav tm="100000">
                                          <p:val>
                                            <p:strVal val="#ppt_x"/>
                                          </p:val>
                                        </p:tav>
                                      </p:tavLst>
                                    </p:anim>
                                    <p:anim calcmode="lin" valueType="num">
                                      <p:cBhvr additive="base">
                                        <p:cTn id="26"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21"/>
                                        </p:tgtEl>
                                        <p:attrNameLst>
                                          <p:attrName>style.visibility</p:attrName>
                                        </p:attrNameLst>
                                      </p:cBhvr>
                                      <p:to>
                                        <p:strVal val="visible"/>
                                      </p:to>
                                    </p:set>
                                    <p:anim calcmode="lin" valueType="num">
                                      <p:cBhvr additive="base">
                                        <p:cTn id="31" dur="500" fill="hold"/>
                                        <p:tgtEl>
                                          <p:spTgt spid="21"/>
                                        </p:tgtEl>
                                        <p:attrNameLst>
                                          <p:attrName>ppt_x</p:attrName>
                                        </p:attrNameLst>
                                      </p:cBhvr>
                                      <p:tavLst>
                                        <p:tav tm="0">
                                          <p:val>
                                            <p:strVal val="0-#ppt_w/2"/>
                                          </p:val>
                                        </p:tav>
                                        <p:tav tm="100000">
                                          <p:val>
                                            <p:strVal val="#ppt_x"/>
                                          </p:val>
                                        </p:tav>
                                      </p:tavLst>
                                    </p:anim>
                                    <p:anim calcmode="lin" valueType="num">
                                      <p:cBhvr additive="base">
                                        <p:cTn id="32"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0-#ppt_w/2"/>
                                          </p:val>
                                        </p:tav>
                                        <p:tav tm="100000">
                                          <p:val>
                                            <p:strVal val="#ppt_x"/>
                                          </p:val>
                                        </p:tav>
                                      </p:tavLst>
                                    </p:anim>
                                    <p:anim calcmode="lin" valueType="num">
                                      <p:cBhvr additive="base">
                                        <p:cTn id="38"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ppt_x"/>
                                          </p:val>
                                        </p:tav>
                                        <p:tav tm="100000">
                                          <p:val>
                                            <p:strVal val="#ppt_x"/>
                                          </p:val>
                                        </p:tav>
                                      </p:tavLst>
                                    </p:anim>
                                    <p:anim calcmode="lin" valueType="num">
                                      <p:cBhvr additive="base">
                                        <p:cTn id="4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fill="hold"/>
                                        <p:tgtEl>
                                          <p:spTgt spid="16"/>
                                        </p:tgtEl>
                                        <p:attrNameLst>
                                          <p:attrName>ppt_x</p:attrName>
                                        </p:attrNameLst>
                                      </p:cBhvr>
                                      <p:tavLst>
                                        <p:tav tm="0">
                                          <p:val>
                                            <p:strVal val="0-#ppt_w/2"/>
                                          </p:val>
                                        </p:tav>
                                        <p:tav tm="100000">
                                          <p:val>
                                            <p:strVal val="#ppt_x"/>
                                          </p:val>
                                        </p:tav>
                                      </p:tavLst>
                                    </p:anim>
                                    <p:anim calcmode="lin" valueType="num">
                                      <p:cBhvr additive="base">
                                        <p:cTn id="50"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5"/>
                                        </p:tgtEl>
                                        <p:attrNameLst>
                                          <p:attrName>style.visibility</p:attrName>
                                        </p:attrNameLst>
                                      </p:cBhvr>
                                      <p:to>
                                        <p:strVal val="visible"/>
                                      </p:to>
                                    </p:set>
                                    <p:anim calcmode="lin" valueType="num">
                                      <p:cBhvr additive="base">
                                        <p:cTn id="55" dur="500" fill="hold"/>
                                        <p:tgtEl>
                                          <p:spTgt spid="15"/>
                                        </p:tgtEl>
                                        <p:attrNameLst>
                                          <p:attrName>ppt_x</p:attrName>
                                        </p:attrNameLst>
                                      </p:cBhvr>
                                      <p:tavLst>
                                        <p:tav tm="0">
                                          <p:val>
                                            <p:strVal val="#ppt_x"/>
                                          </p:val>
                                        </p:tav>
                                        <p:tav tm="100000">
                                          <p:val>
                                            <p:strVal val="#ppt_x"/>
                                          </p:val>
                                        </p:tav>
                                      </p:tavLst>
                                    </p:anim>
                                    <p:anim calcmode="lin" valueType="num">
                                      <p:cBhvr additive="base">
                                        <p:cTn id="5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nodeType="clickEffect">
                                  <p:stCondLst>
                                    <p:cond delay="0"/>
                                  </p:stCondLst>
                                  <p:childTnLst>
                                    <p:set>
                                      <p:cBhvr>
                                        <p:cTn id="60" dur="1" fill="hold">
                                          <p:stCondLst>
                                            <p:cond delay="0"/>
                                          </p:stCondLst>
                                        </p:cTn>
                                        <p:tgtEl>
                                          <p:spTgt spid="19"/>
                                        </p:tgtEl>
                                        <p:attrNameLst>
                                          <p:attrName>style.visibility</p:attrName>
                                        </p:attrNameLst>
                                      </p:cBhvr>
                                      <p:to>
                                        <p:strVal val="visible"/>
                                      </p:to>
                                    </p:set>
                                    <p:anim calcmode="lin" valueType="num">
                                      <p:cBhvr additive="base">
                                        <p:cTn id="61" dur="500" fill="hold"/>
                                        <p:tgtEl>
                                          <p:spTgt spid="19"/>
                                        </p:tgtEl>
                                        <p:attrNameLst>
                                          <p:attrName>ppt_x</p:attrName>
                                        </p:attrNameLst>
                                      </p:cBhvr>
                                      <p:tavLst>
                                        <p:tav tm="0">
                                          <p:val>
                                            <p:strVal val="0-#ppt_w/2"/>
                                          </p:val>
                                        </p:tav>
                                        <p:tav tm="100000">
                                          <p:val>
                                            <p:strVal val="#ppt_x"/>
                                          </p:val>
                                        </p:tav>
                                      </p:tavLst>
                                    </p:anim>
                                    <p:anim calcmode="lin" valueType="num">
                                      <p:cBhvr additive="base">
                                        <p:cTn id="62" dur="5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7"/>
                                        </p:tgtEl>
                                        <p:attrNameLst>
                                          <p:attrName>style.visibility</p:attrName>
                                        </p:attrNameLst>
                                      </p:cBhvr>
                                      <p:to>
                                        <p:strVal val="visible"/>
                                      </p:to>
                                    </p:set>
                                    <p:anim calcmode="lin" valueType="num">
                                      <p:cBhvr additive="base">
                                        <p:cTn id="67" dur="500" fill="hold"/>
                                        <p:tgtEl>
                                          <p:spTgt spid="17"/>
                                        </p:tgtEl>
                                        <p:attrNameLst>
                                          <p:attrName>ppt_x</p:attrName>
                                        </p:attrNameLst>
                                      </p:cBhvr>
                                      <p:tavLst>
                                        <p:tav tm="0">
                                          <p:val>
                                            <p:strVal val="#ppt_x"/>
                                          </p:val>
                                        </p:tav>
                                        <p:tav tm="100000">
                                          <p:val>
                                            <p:strVal val="#ppt_x"/>
                                          </p:val>
                                        </p:tav>
                                      </p:tavLst>
                                    </p:anim>
                                    <p:anim calcmode="lin" valueType="num">
                                      <p:cBhvr additive="base">
                                        <p:cTn id="6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additive="base">
                                        <p:cTn id="73" dur="500" fill="hold"/>
                                        <p:tgtEl>
                                          <p:spTgt spid="20"/>
                                        </p:tgtEl>
                                        <p:attrNameLst>
                                          <p:attrName>ppt_x</p:attrName>
                                        </p:attrNameLst>
                                      </p:cBhvr>
                                      <p:tavLst>
                                        <p:tav tm="0">
                                          <p:val>
                                            <p:strVal val="#ppt_x"/>
                                          </p:val>
                                        </p:tav>
                                        <p:tav tm="100000">
                                          <p:val>
                                            <p:strVal val="#ppt_x"/>
                                          </p:val>
                                        </p:tav>
                                      </p:tavLst>
                                    </p:anim>
                                    <p:anim calcmode="lin" valueType="num">
                                      <p:cBhvr additive="base">
                                        <p:cTn id="7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3" presetClass="entr" presetSubtype="32" fill="hold" grpId="1" nodeType="clickEffect">
                                  <p:stCondLst>
                                    <p:cond delay="0"/>
                                  </p:stCondLst>
                                  <p:childTnLst>
                                    <p:set>
                                      <p:cBhvr>
                                        <p:cTn id="78" dur="1" fill="hold">
                                          <p:stCondLst>
                                            <p:cond delay="0"/>
                                          </p:stCondLst>
                                        </p:cTn>
                                        <p:tgtEl>
                                          <p:spTgt spid="13"/>
                                        </p:tgtEl>
                                        <p:attrNameLst>
                                          <p:attrName>style.visibility</p:attrName>
                                        </p:attrNameLst>
                                      </p:cBhvr>
                                      <p:to>
                                        <p:strVal val="visible"/>
                                      </p:to>
                                    </p:set>
                                    <p:anim calcmode="lin" valueType="num">
                                      <p:cBhvr>
                                        <p:cTn id="79" dur="500" fill="hold"/>
                                        <p:tgtEl>
                                          <p:spTgt spid="13"/>
                                        </p:tgtEl>
                                        <p:attrNameLst>
                                          <p:attrName>ppt_w</p:attrName>
                                        </p:attrNameLst>
                                      </p:cBhvr>
                                      <p:tavLst>
                                        <p:tav tm="0">
                                          <p:val>
                                            <p:strVal val="4*#ppt_w"/>
                                          </p:val>
                                        </p:tav>
                                        <p:tav tm="100000">
                                          <p:val>
                                            <p:strVal val="#ppt_w"/>
                                          </p:val>
                                        </p:tav>
                                      </p:tavLst>
                                    </p:anim>
                                    <p:anim calcmode="lin" valueType="num">
                                      <p:cBhvr>
                                        <p:cTn id="80" dur="500" fill="hold"/>
                                        <p:tgtEl>
                                          <p:spTgt spid="13"/>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12" grpId="0" animBg="1"/>
      <p:bldP spid="13" grpId="0" animBg="1"/>
      <p:bldP spid="13" grpId="1" animBg="1"/>
      <p:bldP spid="14" grpId="0" animBg="1"/>
      <p:bldP spid="15" grpId="0" animBg="1"/>
      <p:bldP spid="17" grpId="0" animBg="1"/>
      <p:bldP spid="18"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 name="TextBox 7"/>
          <p:cNvSpPr txBox="1"/>
          <p:nvPr/>
        </p:nvSpPr>
        <p:spPr>
          <a:xfrm>
            <a:off x="1500188" y="857250"/>
            <a:ext cx="857250" cy="40005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象征</a:t>
            </a:r>
            <a:endPar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1" name="TextBox 10"/>
          <p:cNvSpPr txBox="1"/>
          <p:nvPr/>
        </p:nvSpPr>
        <p:spPr>
          <a:xfrm>
            <a:off x="1500188" y="1428750"/>
            <a:ext cx="857250" cy="40005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solidFill>
                  <a:srgbClr val="FF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联想</a:t>
            </a:r>
            <a:endParaRPr kumimoji="0" lang="zh-CN" altLang="en-US" sz="2000" b="1" kern="1200" cap="none" spc="0" normalizeH="0" baseline="0" noProof="0" dirty="0">
              <a:solidFill>
                <a:srgbClr val="FF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2" name="TextBox 11"/>
          <p:cNvSpPr txBox="1"/>
          <p:nvPr/>
        </p:nvSpPr>
        <p:spPr>
          <a:xfrm>
            <a:off x="2928938" y="428625"/>
            <a:ext cx="2571750" cy="120015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利用事物之间相近、相通、相似或相反的关联</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，联想到与之相关的事物或道理。</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3" name="TextBox 12"/>
          <p:cNvSpPr txBox="1"/>
          <p:nvPr/>
        </p:nvSpPr>
        <p:spPr>
          <a:xfrm>
            <a:off x="6215063" y="571500"/>
            <a:ext cx="2500313" cy="923925"/>
          </a:xfrm>
          <a:prstGeom prst="rect">
            <a:avLst/>
          </a:prstGeom>
          <a:solidFill>
            <a:srgbClr val="FFFF00"/>
          </a:solid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使作品内容丰富</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使语言形象生动</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使思维活跃</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4" name="TextBox 13"/>
          <p:cNvSpPr txBox="1"/>
          <p:nvPr/>
        </p:nvSpPr>
        <p:spPr>
          <a:xfrm>
            <a:off x="2928938" y="2857500"/>
            <a:ext cx="2357438" cy="119888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类比联想</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对比联想</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象征</a:t>
            </a:r>
            <a:r>
              <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由实而虚</a:t>
            </a:r>
            <a:r>
              <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联想</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事理联想</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5" name="TextBox 14"/>
          <p:cNvSpPr txBox="1"/>
          <p:nvPr/>
        </p:nvSpPr>
        <p:spPr>
          <a:xfrm>
            <a:off x="5643563" y="3286125"/>
            <a:ext cx="1928813" cy="9540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 </a:t>
            </a:r>
            <a:r>
              <a:rPr kumimoji="0" lang="zh-CN" altLang="en-US" sz="2000" b="1" kern="1200" cap="none" spc="0" normalizeH="0" baseline="0" noProof="0" dirty="0">
                <a:solidFill>
                  <a:srgbClr val="FF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注意点：</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事物之间的关联点</a:t>
            </a:r>
            <a:endPar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cxnSp>
        <p:nvCxnSpPr>
          <p:cNvPr id="16" name="直接箭头连接符 15"/>
          <p:cNvCxnSpPr/>
          <p:nvPr/>
        </p:nvCxnSpPr>
        <p:spPr>
          <a:xfrm>
            <a:off x="5214938" y="3786188"/>
            <a:ext cx="357188" cy="3175"/>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8001000" y="3033713"/>
            <a:ext cx="500063" cy="1323975"/>
          </a:xfrm>
          <a:prstGeom prst="rect">
            <a:avLst/>
          </a:prstGeom>
          <a:noFill/>
          <a:ln>
            <a:solidFill>
              <a:srgbClr val="0000CC"/>
            </a:solidFill>
          </a:ln>
        </p:spPr>
        <p:txBody>
          <a:bodyPr anchor="ct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表达效果</a:t>
            </a:r>
            <a:endParaRPr kumimoji="0" lang="zh-CN" altLang="en-US" sz="20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8" name="左大括号 17"/>
          <p:cNvSpPr/>
          <p:nvPr/>
        </p:nvSpPr>
        <p:spPr>
          <a:xfrm>
            <a:off x="2571750" y="571500"/>
            <a:ext cx="142875" cy="2428875"/>
          </a:xfrm>
          <a:prstGeom prst="leftBrace">
            <a:avLst>
              <a:gd name="adj1" fmla="val 0"/>
              <a:gd name="adj2" fmla="val 43442"/>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cxnSp>
        <p:nvCxnSpPr>
          <p:cNvPr id="19" name="直接箭头连接符 18"/>
          <p:cNvCxnSpPr/>
          <p:nvPr/>
        </p:nvCxnSpPr>
        <p:spPr>
          <a:xfrm rot="-180000">
            <a:off x="7643813" y="3795713"/>
            <a:ext cx="357188" cy="1905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直接箭头连接符 19"/>
          <p:cNvCxnSpPr/>
          <p:nvPr/>
        </p:nvCxnSpPr>
        <p:spPr>
          <a:xfrm rot="5400000" flipH="1" flipV="1">
            <a:off x="7716044" y="2142331"/>
            <a:ext cx="1000125" cy="158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直接箭头连接符 20"/>
          <p:cNvCxnSpPr/>
          <p:nvPr/>
        </p:nvCxnSpPr>
        <p:spPr>
          <a:xfrm>
            <a:off x="5715000" y="1000125"/>
            <a:ext cx="428625" cy="158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2" name="矩形 21"/>
          <p:cNvSpPr/>
          <p:nvPr/>
        </p:nvSpPr>
        <p:spPr>
          <a:xfrm>
            <a:off x="1500188" y="2000250"/>
            <a:ext cx="857250" cy="400050"/>
          </a:xfrm>
          <a:prstGeom prst="rect">
            <a:avLst/>
          </a:prstGeom>
          <a:ln>
            <a:solidFill>
              <a:srgbClr val="0000CC"/>
            </a:solid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rPr>
              <a:t>想象</a:t>
            </a:r>
            <a:endParaRPr kumimoji="0" lang="zh-CN" altLang="en-US" sz="2000" b="0" i="0" u="none" strike="noStrike" kern="1200" cap="none" spc="0" normalizeH="0" baseline="0" noProof="0" dirty="0">
              <a:ln>
                <a:noFill/>
              </a:ln>
              <a:solidFill>
                <a:srgbClr val="0000CC"/>
              </a:solidFill>
              <a:effectLst/>
              <a:uLnTx/>
              <a:uFillTx/>
              <a:latin typeface="+mn-lt"/>
              <a:ea typeface="+mn-ea"/>
              <a:cs typeface="+mn-cs"/>
            </a:endParaRPr>
          </a:p>
        </p:txBody>
      </p:sp>
      <p:sp>
        <p:nvSpPr>
          <p:cNvPr id="23" name="矩形 22"/>
          <p:cNvSpPr/>
          <p:nvPr/>
        </p:nvSpPr>
        <p:spPr>
          <a:xfrm>
            <a:off x="1500188" y="2571750"/>
            <a:ext cx="857250" cy="400050"/>
          </a:xfrm>
          <a:prstGeom prst="rect">
            <a:avLst/>
          </a:prstGeom>
          <a:ln>
            <a:solidFill>
              <a:srgbClr val="0000CC"/>
            </a:solid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rPr>
              <a:t>对比</a:t>
            </a:r>
            <a:endParaRPr kumimoji="0" lang="zh-CN" altLang="en-US" sz="2000" b="0" i="0" u="none" strike="noStrike" kern="1200" cap="none" spc="0" normalizeH="0" baseline="0" noProof="0" dirty="0">
              <a:ln>
                <a:noFill/>
              </a:ln>
              <a:solidFill>
                <a:schemeClr val="tx1"/>
              </a:solidFill>
              <a:effectLst/>
              <a:uLnTx/>
              <a:uFillTx/>
              <a:latin typeface="+mn-lt"/>
              <a:ea typeface="+mn-ea"/>
              <a:cs typeface="+mn-cs"/>
            </a:endParaRPr>
          </a:p>
        </p:txBody>
      </p:sp>
      <p:sp>
        <p:nvSpPr>
          <p:cNvPr id="24" name="矩形 23"/>
          <p:cNvSpPr/>
          <p:nvPr/>
        </p:nvSpPr>
        <p:spPr>
          <a:xfrm>
            <a:off x="1500188" y="3143250"/>
            <a:ext cx="857250" cy="400050"/>
          </a:xfrm>
          <a:prstGeom prst="rect">
            <a:avLst/>
          </a:prstGeom>
          <a:ln>
            <a:solidFill>
              <a:srgbClr val="0000CC"/>
            </a:solid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rPr>
              <a:t>抑扬</a:t>
            </a:r>
            <a:endPar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endParaRPr>
          </a:p>
        </p:txBody>
      </p:sp>
      <p:sp>
        <p:nvSpPr>
          <p:cNvPr id="25" name="矩形 24"/>
          <p:cNvSpPr/>
          <p:nvPr/>
        </p:nvSpPr>
        <p:spPr>
          <a:xfrm>
            <a:off x="1500188" y="3714750"/>
            <a:ext cx="857250" cy="400050"/>
          </a:xfrm>
          <a:prstGeom prst="rect">
            <a:avLst/>
          </a:prstGeom>
          <a:ln>
            <a:solidFill>
              <a:srgbClr val="0000CC"/>
            </a:solid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rPr>
              <a:t>用典</a:t>
            </a:r>
            <a:endPar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endParaRPr>
          </a:p>
        </p:txBody>
      </p:sp>
      <p:sp>
        <p:nvSpPr>
          <p:cNvPr id="26" name="TextBox 25"/>
          <p:cNvSpPr txBox="1"/>
          <p:nvPr/>
        </p:nvSpPr>
        <p:spPr>
          <a:xfrm>
            <a:off x="547688" y="798513"/>
            <a:ext cx="738188" cy="3416300"/>
          </a:xfrm>
          <a:prstGeom prst="rect">
            <a:avLst/>
          </a:prstGeom>
          <a:noFill/>
          <a:ln>
            <a:solidFill>
              <a:srgbClr val="0000CC"/>
            </a:solidFill>
          </a:ln>
        </p:spPr>
        <p:txBody>
          <a:bodyPr vert="eaVert">
            <a:spAutoFit/>
          </a:bodyPr>
          <a:lstStyle/>
          <a:p>
            <a:pPr marR="0" algn="ctr" defTabSz="914400" fontAlgn="auto">
              <a:spcBef>
                <a:spcPts val="0"/>
              </a:spcBef>
              <a:spcAft>
                <a:spcPts val="0"/>
              </a:spcAft>
              <a:buClrTx/>
              <a:buSzTx/>
              <a:buFontTx/>
              <a:defRPr/>
            </a:pP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四</a:t>
            </a: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表现手法</a:t>
            </a:r>
            <a:endPar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3" presetClass="entr" presetSubtype="16" fill="hold" grpId="1" nodeType="click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p:cTn id="11" dur="500" fill="hold"/>
                                        <p:tgtEl>
                                          <p:spTgt spid="11"/>
                                        </p:tgtEl>
                                        <p:attrNameLst>
                                          <p:attrName>ppt_w</p:attrName>
                                        </p:attrNameLst>
                                      </p:cBhvr>
                                      <p:tavLst>
                                        <p:tav tm="0">
                                          <p:val>
                                            <p:fltVal val="0.000000"/>
                                          </p:val>
                                        </p:tav>
                                        <p:tav tm="100000">
                                          <p:val>
                                            <p:strVal val="#ppt_w"/>
                                          </p:val>
                                        </p:tav>
                                      </p:tavLst>
                                    </p:anim>
                                    <p:anim calcmode="lin" valueType="num">
                                      <p:cBhvr>
                                        <p:cTn id="12" dur="500" fill="hold"/>
                                        <p:tgtEl>
                                          <p:spTgt spid="11"/>
                                        </p:tgtEl>
                                        <p:attrNameLst>
                                          <p:attrName>ppt_h</p:attrName>
                                        </p:attrNameLst>
                                      </p:cBhvr>
                                      <p:tavLst>
                                        <p:tav tm="0">
                                          <p:val>
                                            <p:fltVal val="0.00000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17" presetClass="entr" presetSubtype="1"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p:cTn id="17" dur="500" fill="hold"/>
                                        <p:tgtEl>
                                          <p:spTgt spid="18"/>
                                        </p:tgtEl>
                                        <p:attrNameLst>
                                          <p:attrName>ppt_x</p:attrName>
                                        </p:attrNameLst>
                                      </p:cBhvr>
                                      <p:tavLst>
                                        <p:tav tm="0">
                                          <p:val>
                                            <p:strVal val="#ppt_x"/>
                                          </p:val>
                                        </p:tav>
                                        <p:tav tm="100000">
                                          <p:val>
                                            <p:strVal val="#ppt_x"/>
                                          </p:val>
                                        </p:tav>
                                      </p:tavLst>
                                    </p:anim>
                                    <p:anim calcmode="lin" valueType="num">
                                      <p:cBhvr>
                                        <p:cTn id="18" dur="500" fill="hold"/>
                                        <p:tgtEl>
                                          <p:spTgt spid="18"/>
                                        </p:tgtEl>
                                        <p:attrNameLst>
                                          <p:attrName>ppt_y</p:attrName>
                                        </p:attrNameLst>
                                      </p:cBhvr>
                                      <p:tavLst>
                                        <p:tav tm="0">
                                          <p:val>
                                            <p:strVal val="#ppt_y-#ppt_h/2"/>
                                          </p:val>
                                        </p:tav>
                                        <p:tav tm="100000">
                                          <p:val>
                                            <p:strVal val="#ppt_y"/>
                                          </p:val>
                                        </p:tav>
                                      </p:tavLst>
                                    </p:anim>
                                    <p:anim calcmode="lin" valueType="num">
                                      <p:cBhvr>
                                        <p:cTn id="19" dur="500" fill="hold"/>
                                        <p:tgtEl>
                                          <p:spTgt spid="18"/>
                                        </p:tgtEl>
                                        <p:attrNameLst>
                                          <p:attrName>ppt_w</p:attrName>
                                        </p:attrNameLst>
                                      </p:cBhvr>
                                      <p:tavLst>
                                        <p:tav tm="0">
                                          <p:val>
                                            <p:strVal val="#ppt_w"/>
                                          </p:val>
                                        </p:tav>
                                        <p:tav tm="100000">
                                          <p:val>
                                            <p:strVal val="#ppt_w"/>
                                          </p:val>
                                        </p:tav>
                                      </p:tavLst>
                                    </p:anim>
                                    <p:anim calcmode="lin" valueType="num">
                                      <p:cBhvr>
                                        <p:cTn id="20" dur="500" fill="hold"/>
                                        <p:tgtEl>
                                          <p:spTgt spid="18"/>
                                        </p:tgtEl>
                                        <p:attrNameLst>
                                          <p:attrName>ppt_h</p:attrName>
                                        </p:attrNameLst>
                                      </p:cBhvr>
                                      <p:tavLst>
                                        <p:tav tm="0">
                                          <p:val>
                                            <p:fltVal val="0.00000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0-#ppt_w/2"/>
                                          </p:val>
                                        </p:tav>
                                        <p:tav tm="100000">
                                          <p:val>
                                            <p:strVal val="#ppt_x"/>
                                          </p:val>
                                        </p:tav>
                                      </p:tavLst>
                                    </p:anim>
                                    <p:anim calcmode="lin" valueType="num">
                                      <p:cBhvr additive="base">
                                        <p:cTn id="26"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21"/>
                                        </p:tgtEl>
                                        <p:attrNameLst>
                                          <p:attrName>style.visibility</p:attrName>
                                        </p:attrNameLst>
                                      </p:cBhvr>
                                      <p:to>
                                        <p:strVal val="visible"/>
                                      </p:to>
                                    </p:set>
                                    <p:anim calcmode="lin" valueType="num">
                                      <p:cBhvr additive="base">
                                        <p:cTn id="31" dur="500" fill="hold"/>
                                        <p:tgtEl>
                                          <p:spTgt spid="21"/>
                                        </p:tgtEl>
                                        <p:attrNameLst>
                                          <p:attrName>ppt_x</p:attrName>
                                        </p:attrNameLst>
                                      </p:cBhvr>
                                      <p:tavLst>
                                        <p:tav tm="0">
                                          <p:val>
                                            <p:strVal val="0-#ppt_w/2"/>
                                          </p:val>
                                        </p:tav>
                                        <p:tav tm="100000">
                                          <p:val>
                                            <p:strVal val="#ppt_x"/>
                                          </p:val>
                                        </p:tav>
                                      </p:tavLst>
                                    </p:anim>
                                    <p:anim calcmode="lin" valueType="num">
                                      <p:cBhvr additive="base">
                                        <p:cTn id="32"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0-#ppt_w/2"/>
                                          </p:val>
                                        </p:tav>
                                        <p:tav tm="100000">
                                          <p:val>
                                            <p:strVal val="#ppt_x"/>
                                          </p:val>
                                        </p:tav>
                                      </p:tavLst>
                                    </p:anim>
                                    <p:anim calcmode="lin" valueType="num">
                                      <p:cBhvr additive="base">
                                        <p:cTn id="38"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ppt_x"/>
                                          </p:val>
                                        </p:tav>
                                        <p:tav tm="100000">
                                          <p:val>
                                            <p:strVal val="#ppt_x"/>
                                          </p:val>
                                        </p:tav>
                                      </p:tavLst>
                                    </p:anim>
                                    <p:anim calcmode="lin" valueType="num">
                                      <p:cBhvr additive="base">
                                        <p:cTn id="4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fill="hold"/>
                                        <p:tgtEl>
                                          <p:spTgt spid="16"/>
                                        </p:tgtEl>
                                        <p:attrNameLst>
                                          <p:attrName>ppt_x</p:attrName>
                                        </p:attrNameLst>
                                      </p:cBhvr>
                                      <p:tavLst>
                                        <p:tav tm="0">
                                          <p:val>
                                            <p:strVal val="0-#ppt_w/2"/>
                                          </p:val>
                                        </p:tav>
                                        <p:tav tm="100000">
                                          <p:val>
                                            <p:strVal val="#ppt_x"/>
                                          </p:val>
                                        </p:tav>
                                      </p:tavLst>
                                    </p:anim>
                                    <p:anim calcmode="lin" valueType="num">
                                      <p:cBhvr additive="base">
                                        <p:cTn id="50"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5"/>
                                        </p:tgtEl>
                                        <p:attrNameLst>
                                          <p:attrName>style.visibility</p:attrName>
                                        </p:attrNameLst>
                                      </p:cBhvr>
                                      <p:to>
                                        <p:strVal val="visible"/>
                                      </p:to>
                                    </p:set>
                                    <p:anim calcmode="lin" valueType="num">
                                      <p:cBhvr additive="base">
                                        <p:cTn id="55" dur="500" fill="hold"/>
                                        <p:tgtEl>
                                          <p:spTgt spid="15"/>
                                        </p:tgtEl>
                                        <p:attrNameLst>
                                          <p:attrName>ppt_x</p:attrName>
                                        </p:attrNameLst>
                                      </p:cBhvr>
                                      <p:tavLst>
                                        <p:tav tm="0">
                                          <p:val>
                                            <p:strVal val="#ppt_x"/>
                                          </p:val>
                                        </p:tav>
                                        <p:tav tm="100000">
                                          <p:val>
                                            <p:strVal val="#ppt_x"/>
                                          </p:val>
                                        </p:tav>
                                      </p:tavLst>
                                    </p:anim>
                                    <p:anim calcmode="lin" valueType="num">
                                      <p:cBhvr additive="base">
                                        <p:cTn id="5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nodeType="clickEffect">
                                  <p:stCondLst>
                                    <p:cond delay="0"/>
                                  </p:stCondLst>
                                  <p:childTnLst>
                                    <p:set>
                                      <p:cBhvr>
                                        <p:cTn id="60" dur="1" fill="hold">
                                          <p:stCondLst>
                                            <p:cond delay="0"/>
                                          </p:stCondLst>
                                        </p:cTn>
                                        <p:tgtEl>
                                          <p:spTgt spid="19"/>
                                        </p:tgtEl>
                                        <p:attrNameLst>
                                          <p:attrName>style.visibility</p:attrName>
                                        </p:attrNameLst>
                                      </p:cBhvr>
                                      <p:to>
                                        <p:strVal val="visible"/>
                                      </p:to>
                                    </p:set>
                                    <p:anim calcmode="lin" valueType="num">
                                      <p:cBhvr additive="base">
                                        <p:cTn id="61" dur="500" fill="hold"/>
                                        <p:tgtEl>
                                          <p:spTgt spid="19"/>
                                        </p:tgtEl>
                                        <p:attrNameLst>
                                          <p:attrName>ppt_x</p:attrName>
                                        </p:attrNameLst>
                                      </p:cBhvr>
                                      <p:tavLst>
                                        <p:tav tm="0">
                                          <p:val>
                                            <p:strVal val="0-#ppt_w/2"/>
                                          </p:val>
                                        </p:tav>
                                        <p:tav tm="100000">
                                          <p:val>
                                            <p:strVal val="#ppt_x"/>
                                          </p:val>
                                        </p:tav>
                                      </p:tavLst>
                                    </p:anim>
                                    <p:anim calcmode="lin" valueType="num">
                                      <p:cBhvr additive="base">
                                        <p:cTn id="62" dur="5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7"/>
                                        </p:tgtEl>
                                        <p:attrNameLst>
                                          <p:attrName>style.visibility</p:attrName>
                                        </p:attrNameLst>
                                      </p:cBhvr>
                                      <p:to>
                                        <p:strVal val="visible"/>
                                      </p:to>
                                    </p:set>
                                    <p:anim calcmode="lin" valueType="num">
                                      <p:cBhvr additive="base">
                                        <p:cTn id="67" dur="500" fill="hold"/>
                                        <p:tgtEl>
                                          <p:spTgt spid="17"/>
                                        </p:tgtEl>
                                        <p:attrNameLst>
                                          <p:attrName>ppt_x</p:attrName>
                                        </p:attrNameLst>
                                      </p:cBhvr>
                                      <p:tavLst>
                                        <p:tav tm="0">
                                          <p:val>
                                            <p:strVal val="#ppt_x"/>
                                          </p:val>
                                        </p:tav>
                                        <p:tav tm="100000">
                                          <p:val>
                                            <p:strVal val="#ppt_x"/>
                                          </p:val>
                                        </p:tav>
                                      </p:tavLst>
                                    </p:anim>
                                    <p:anim calcmode="lin" valueType="num">
                                      <p:cBhvr additive="base">
                                        <p:cTn id="6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additive="base">
                                        <p:cTn id="73" dur="500" fill="hold"/>
                                        <p:tgtEl>
                                          <p:spTgt spid="20"/>
                                        </p:tgtEl>
                                        <p:attrNameLst>
                                          <p:attrName>ppt_x</p:attrName>
                                        </p:attrNameLst>
                                      </p:cBhvr>
                                      <p:tavLst>
                                        <p:tav tm="0">
                                          <p:val>
                                            <p:strVal val="#ppt_x"/>
                                          </p:val>
                                        </p:tav>
                                        <p:tav tm="100000">
                                          <p:val>
                                            <p:strVal val="#ppt_x"/>
                                          </p:val>
                                        </p:tav>
                                      </p:tavLst>
                                    </p:anim>
                                    <p:anim calcmode="lin" valueType="num">
                                      <p:cBhvr additive="base">
                                        <p:cTn id="7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3" presetClass="entr" presetSubtype="32" fill="hold" grpId="1" nodeType="clickEffect">
                                  <p:stCondLst>
                                    <p:cond delay="0"/>
                                  </p:stCondLst>
                                  <p:childTnLst>
                                    <p:set>
                                      <p:cBhvr>
                                        <p:cTn id="78" dur="1" fill="hold">
                                          <p:stCondLst>
                                            <p:cond delay="0"/>
                                          </p:stCondLst>
                                        </p:cTn>
                                        <p:tgtEl>
                                          <p:spTgt spid="13"/>
                                        </p:tgtEl>
                                        <p:attrNameLst>
                                          <p:attrName>style.visibility</p:attrName>
                                        </p:attrNameLst>
                                      </p:cBhvr>
                                      <p:to>
                                        <p:strVal val="visible"/>
                                      </p:to>
                                    </p:set>
                                    <p:anim calcmode="lin" valueType="num">
                                      <p:cBhvr>
                                        <p:cTn id="79" dur="500" fill="hold"/>
                                        <p:tgtEl>
                                          <p:spTgt spid="13"/>
                                        </p:tgtEl>
                                        <p:attrNameLst>
                                          <p:attrName>ppt_w</p:attrName>
                                        </p:attrNameLst>
                                      </p:cBhvr>
                                      <p:tavLst>
                                        <p:tav tm="0">
                                          <p:val>
                                            <p:strVal val="4*#ppt_w"/>
                                          </p:val>
                                        </p:tav>
                                        <p:tav tm="100000">
                                          <p:val>
                                            <p:strVal val="#ppt_w"/>
                                          </p:val>
                                        </p:tav>
                                      </p:tavLst>
                                    </p:anim>
                                    <p:anim calcmode="lin" valueType="num">
                                      <p:cBhvr>
                                        <p:cTn id="80" dur="500" fill="hold"/>
                                        <p:tgtEl>
                                          <p:spTgt spid="13"/>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12" grpId="0" animBg="1"/>
      <p:bldP spid="13" grpId="0" animBg="1"/>
      <p:bldP spid="13" grpId="1" animBg="1"/>
      <p:bldP spid="14" grpId="0" bldLvl="0" animBg="1"/>
      <p:bldP spid="15" grpId="0" animBg="1"/>
      <p:bldP spid="17" grpId="0" animBg="1"/>
      <p:bldP spid="18"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 name="TextBox 7"/>
          <p:cNvSpPr txBox="1"/>
          <p:nvPr/>
        </p:nvSpPr>
        <p:spPr>
          <a:xfrm>
            <a:off x="1500188" y="857250"/>
            <a:ext cx="857250" cy="40005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象征</a:t>
            </a:r>
            <a:endPar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1" name="TextBox 10"/>
          <p:cNvSpPr txBox="1"/>
          <p:nvPr/>
        </p:nvSpPr>
        <p:spPr>
          <a:xfrm>
            <a:off x="1500188" y="1428750"/>
            <a:ext cx="857250" cy="40005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联想</a:t>
            </a:r>
            <a:endPar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2" name="TextBox 11"/>
          <p:cNvSpPr txBox="1"/>
          <p:nvPr/>
        </p:nvSpPr>
        <p:spPr>
          <a:xfrm>
            <a:off x="2928938" y="428625"/>
            <a:ext cx="2571750" cy="17541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 </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根据事物之间的关联，种</a:t>
            </a: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凭借经验</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或</a:t>
            </a: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凭空</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进行</a:t>
            </a: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构想</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，将头脑已有的形象进行重新组合、编排，</a:t>
            </a: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创造出新的形象</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，场景等。</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3" name="TextBox 12"/>
          <p:cNvSpPr txBox="1"/>
          <p:nvPr/>
        </p:nvSpPr>
        <p:spPr>
          <a:xfrm>
            <a:off x="6215063" y="571500"/>
            <a:ext cx="2500313" cy="1200150"/>
          </a:xfrm>
          <a:prstGeom prst="rect">
            <a:avLst/>
          </a:prstGeom>
          <a:solidFill>
            <a:srgbClr val="FFFF00"/>
          </a:solid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使视觉景象瑰丽、奇异</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使语言文字生动、形象</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使主旨表达含蓄、委婉</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使情感表达深刻、动人</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4" name="TextBox 13"/>
          <p:cNvSpPr txBox="1"/>
          <p:nvPr/>
        </p:nvSpPr>
        <p:spPr>
          <a:xfrm>
            <a:off x="2857500" y="3214688"/>
            <a:ext cx="2286000" cy="646113"/>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  </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凭空、创造出新的</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超现实，或类似现实</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5" name="TextBox 14"/>
          <p:cNvSpPr txBox="1"/>
          <p:nvPr/>
        </p:nvSpPr>
        <p:spPr>
          <a:xfrm>
            <a:off x="5643563" y="3071813"/>
            <a:ext cx="1857375" cy="923925"/>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 </a:t>
            </a: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借助</a:t>
            </a: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梦境、仙境、幻境</a:t>
            </a: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等反映现实生活</a:t>
            </a:r>
            <a:endPar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cxnSp>
        <p:nvCxnSpPr>
          <p:cNvPr id="16" name="直接箭头连接符 15"/>
          <p:cNvCxnSpPr/>
          <p:nvPr/>
        </p:nvCxnSpPr>
        <p:spPr>
          <a:xfrm>
            <a:off x="5214938" y="3571875"/>
            <a:ext cx="357188" cy="3175"/>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8001000" y="2714625"/>
            <a:ext cx="500063" cy="1323975"/>
          </a:xfrm>
          <a:prstGeom prst="rect">
            <a:avLst/>
          </a:prstGeom>
          <a:noFill/>
          <a:ln>
            <a:solidFill>
              <a:srgbClr val="0000CC"/>
            </a:solidFill>
          </a:ln>
        </p:spPr>
        <p:txBody>
          <a:bodyPr anchor="ct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表达效果</a:t>
            </a:r>
            <a:endParaRPr kumimoji="0" lang="zh-CN" altLang="en-US" sz="20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8" name="左大括号 17"/>
          <p:cNvSpPr/>
          <p:nvPr/>
        </p:nvSpPr>
        <p:spPr>
          <a:xfrm>
            <a:off x="2500313" y="1143000"/>
            <a:ext cx="142875" cy="2357438"/>
          </a:xfrm>
          <a:prstGeom prst="leftBrace">
            <a:avLst>
              <a:gd name="adj1" fmla="val 0"/>
              <a:gd name="adj2" fmla="val 48527"/>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cxnSp>
        <p:nvCxnSpPr>
          <p:cNvPr id="19" name="直接箭头连接符 18"/>
          <p:cNvCxnSpPr/>
          <p:nvPr/>
        </p:nvCxnSpPr>
        <p:spPr>
          <a:xfrm rot="-180000">
            <a:off x="7643813" y="3581400"/>
            <a:ext cx="357188" cy="1905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直接箭头连接符 19"/>
          <p:cNvCxnSpPr/>
          <p:nvPr/>
        </p:nvCxnSpPr>
        <p:spPr>
          <a:xfrm rot="5400000" flipH="1" flipV="1">
            <a:off x="7716044" y="2142331"/>
            <a:ext cx="1000125" cy="158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直接箭头连接符 20"/>
          <p:cNvCxnSpPr/>
          <p:nvPr/>
        </p:nvCxnSpPr>
        <p:spPr>
          <a:xfrm>
            <a:off x="5715000" y="1000125"/>
            <a:ext cx="428625" cy="158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2" name="矩形 21"/>
          <p:cNvSpPr/>
          <p:nvPr/>
        </p:nvSpPr>
        <p:spPr>
          <a:xfrm>
            <a:off x="1500188" y="2000250"/>
            <a:ext cx="857250" cy="400050"/>
          </a:xfrm>
          <a:prstGeom prst="rect">
            <a:avLst/>
          </a:prstGeom>
          <a:ln>
            <a:solidFill>
              <a:srgbClr val="0000CC"/>
            </a:solid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rPr>
              <a:t>想象</a:t>
            </a:r>
            <a:endParaRPr kumimoji="0" lang="zh-CN" altLang="en-US" sz="2000" b="0" i="0" u="none" strike="noStrike" kern="1200" cap="none" spc="0" normalizeH="0" baseline="0" noProof="0" dirty="0">
              <a:ln>
                <a:noFill/>
              </a:ln>
              <a:solidFill>
                <a:srgbClr val="FF0000"/>
              </a:solidFill>
              <a:effectLst/>
              <a:uLnTx/>
              <a:uFillTx/>
              <a:latin typeface="+mn-lt"/>
              <a:ea typeface="+mn-ea"/>
              <a:cs typeface="+mn-cs"/>
            </a:endParaRPr>
          </a:p>
        </p:txBody>
      </p:sp>
      <p:sp>
        <p:nvSpPr>
          <p:cNvPr id="23" name="矩形 22"/>
          <p:cNvSpPr/>
          <p:nvPr/>
        </p:nvSpPr>
        <p:spPr>
          <a:xfrm>
            <a:off x="1500188" y="2571750"/>
            <a:ext cx="857250" cy="400050"/>
          </a:xfrm>
          <a:prstGeom prst="rect">
            <a:avLst/>
          </a:prstGeom>
          <a:ln>
            <a:solidFill>
              <a:srgbClr val="0000CC"/>
            </a:solid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rPr>
              <a:t>对比</a:t>
            </a:r>
            <a:endParaRPr kumimoji="0" lang="zh-CN" altLang="en-US" sz="2000" b="0" i="0" u="none" strike="noStrike" kern="1200" cap="none" spc="0" normalizeH="0" baseline="0" noProof="0" dirty="0">
              <a:ln>
                <a:noFill/>
              </a:ln>
              <a:solidFill>
                <a:schemeClr val="tx1"/>
              </a:solidFill>
              <a:effectLst/>
              <a:uLnTx/>
              <a:uFillTx/>
              <a:latin typeface="+mn-lt"/>
              <a:ea typeface="+mn-ea"/>
              <a:cs typeface="+mn-cs"/>
            </a:endParaRPr>
          </a:p>
        </p:txBody>
      </p:sp>
      <p:sp>
        <p:nvSpPr>
          <p:cNvPr id="24" name="矩形 23"/>
          <p:cNvSpPr/>
          <p:nvPr/>
        </p:nvSpPr>
        <p:spPr>
          <a:xfrm>
            <a:off x="1500188" y="3143250"/>
            <a:ext cx="857250" cy="400050"/>
          </a:xfrm>
          <a:prstGeom prst="rect">
            <a:avLst/>
          </a:prstGeom>
          <a:ln>
            <a:solidFill>
              <a:srgbClr val="0000CC"/>
            </a:solid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rPr>
              <a:t>抑扬</a:t>
            </a:r>
            <a:endPar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endParaRPr>
          </a:p>
        </p:txBody>
      </p:sp>
      <p:sp>
        <p:nvSpPr>
          <p:cNvPr id="25" name="矩形 24"/>
          <p:cNvSpPr/>
          <p:nvPr/>
        </p:nvSpPr>
        <p:spPr>
          <a:xfrm>
            <a:off x="1500188" y="3714750"/>
            <a:ext cx="857250" cy="400050"/>
          </a:xfrm>
          <a:prstGeom prst="rect">
            <a:avLst/>
          </a:prstGeom>
          <a:ln>
            <a:solidFill>
              <a:srgbClr val="0000CC"/>
            </a:solid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rPr>
              <a:t>用典</a:t>
            </a:r>
            <a:endPar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endParaRPr>
          </a:p>
        </p:txBody>
      </p:sp>
      <p:sp>
        <p:nvSpPr>
          <p:cNvPr id="26" name="TextBox 25"/>
          <p:cNvSpPr txBox="1"/>
          <p:nvPr/>
        </p:nvSpPr>
        <p:spPr>
          <a:xfrm>
            <a:off x="547688" y="798513"/>
            <a:ext cx="738188" cy="3416300"/>
          </a:xfrm>
          <a:prstGeom prst="rect">
            <a:avLst/>
          </a:prstGeom>
          <a:noFill/>
          <a:ln>
            <a:solidFill>
              <a:srgbClr val="0000CC"/>
            </a:solidFill>
          </a:ln>
        </p:spPr>
        <p:txBody>
          <a:bodyPr vert="eaVert">
            <a:spAutoFit/>
          </a:bodyPr>
          <a:lstStyle/>
          <a:p>
            <a:pPr marR="0" algn="ctr" defTabSz="914400" fontAlgn="auto">
              <a:spcBef>
                <a:spcPts val="0"/>
              </a:spcBef>
              <a:spcAft>
                <a:spcPts val="0"/>
              </a:spcAft>
              <a:buClrTx/>
              <a:buSzTx/>
              <a:buFontTx/>
              <a:defRPr/>
            </a:pP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四</a:t>
            </a: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表现手法</a:t>
            </a:r>
            <a:endPar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3" presetClass="entr" presetSubtype="16" fill="hold" grpId="1" nodeType="click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p:cTn id="11" dur="500" fill="hold"/>
                                        <p:tgtEl>
                                          <p:spTgt spid="22"/>
                                        </p:tgtEl>
                                        <p:attrNameLst>
                                          <p:attrName>ppt_w</p:attrName>
                                        </p:attrNameLst>
                                      </p:cBhvr>
                                      <p:tavLst>
                                        <p:tav tm="0">
                                          <p:val>
                                            <p:fltVal val="0.000000"/>
                                          </p:val>
                                        </p:tav>
                                        <p:tav tm="100000">
                                          <p:val>
                                            <p:strVal val="#ppt_w"/>
                                          </p:val>
                                        </p:tav>
                                      </p:tavLst>
                                    </p:anim>
                                    <p:anim calcmode="lin" valueType="num">
                                      <p:cBhvr>
                                        <p:cTn id="12" dur="500" fill="hold"/>
                                        <p:tgtEl>
                                          <p:spTgt spid="22"/>
                                        </p:tgtEl>
                                        <p:attrNameLst>
                                          <p:attrName>ppt_h</p:attrName>
                                        </p:attrNameLst>
                                      </p:cBhvr>
                                      <p:tavLst>
                                        <p:tav tm="0">
                                          <p:val>
                                            <p:fltVal val="0.00000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17" presetClass="entr" presetSubtype="1"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p:cTn id="17" dur="500" fill="hold"/>
                                        <p:tgtEl>
                                          <p:spTgt spid="18"/>
                                        </p:tgtEl>
                                        <p:attrNameLst>
                                          <p:attrName>ppt_x</p:attrName>
                                        </p:attrNameLst>
                                      </p:cBhvr>
                                      <p:tavLst>
                                        <p:tav tm="0">
                                          <p:val>
                                            <p:strVal val="#ppt_x"/>
                                          </p:val>
                                        </p:tav>
                                        <p:tav tm="100000">
                                          <p:val>
                                            <p:strVal val="#ppt_x"/>
                                          </p:val>
                                        </p:tav>
                                      </p:tavLst>
                                    </p:anim>
                                    <p:anim calcmode="lin" valueType="num">
                                      <p:cBhvr>
                                        <p:cTn id="18" dur="500" fill="hold"/>
                                        <p:tgtEl>
                                          <p:spTgt spid="18"/>
                                        </p:tgtEl>
                                        <p:attrNameLst>
                                          <p:attrName>ppt_y</p:attrName>
                                        </p:attrNameLst>
                                      </p:cBhvr>
                                      <p:tavLst>
                                        <p:tav tm="0">
                                          <p:val>
                                            <p:strVal val="#ppt_y-#ppt_h/2"/>
                                          </p:val>
                                        </p:tav>
                                        <p:tav tm="100000">
                                          <p:val>
                                            <p:strVal val="#ppt_y"/>
                                          </p:val>
                                        </p:tav>
                                      </p:tavLst>
                                    </p:anim>
                                    <p:anim calcmode="lin" valueType="num">
                                      <p:cBhvr>
                                        <p:cTn id="19" dur="500" fill="hold"/>
                                        <p:tgtEl>
                                          <p:spTgt spid="18"/>
                                        </p:tgtEl>
                                        <p:attrNameLst>
                                          <p:attrName>ppt_w</p:attrName>
                                        </p:attrNameLst>
                                      </p:cBhvr>
                                      <p:tavLst>
                                        <p:tav tm="0">
                                          <p:val>
                                            <p:strVal val="#ppt_w"/>
                                          </p:val>
                                        </p:tav>
                                        <p:tav tm="100000">
                                          <p:val>
                                            <p:strVal val="#ppt_w"/>
                                          </p:val>
                                        </p:tav>
                                      </p:tavLst>
                                    </p:anim>
                                    <p:anim calcmode="lin" valueType="num">
                                      <p:cBhvr>
                                        <p:cTn id="20" dur="500" fill="hold"/>
                                        <p:tgtEl>
                                          <p:spTgt spid="18"/>
                                        </p:tgtEl>
                                        <p:attrNameLst>
                                          <p:attrName>ppt_h</p:attrName>
                                        </p:attrNameLst>
                                      </p:cBhvr>
                                      <p:tavLst>
                                        <p:tav tm="0">
                                          <p:val>
                                            <p:fltVal val="0.00000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0-#ppt_w/2"/>
                                          </p:val>
                                        </p:tav>
                                        <p:tav tm="100000">
                                          <p:val>
                                            <p:strVal val="#ppt_x"/>
                                          </p:val>
                                        </p:tav>
                                      </p:tavLst>
                                    </p:anim>
                                    <p:anim calcmode="lin" valueType="num">
                                      <p:cBhvr additive="base">
                                        <p:cTn id="26"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21"/>
                                        </p:tgtEl>
                                        <p:attrNameLst>
                                          <p:attrName>style.visibility</p:attrName>
                                        </p:attrNameLst>
                                      </p:cBhvr>
                                      <p:to>
                                        <p:strVal val="visible"/>
                                      </p:to>
                                    </p:set>
                                    <p:anim calcmode="lin" valueType="num">
                                      <p:cBhvr additive="base">
                                        <p:cTn id="31" dur="500" fill="hold"/>
                                        <p:tgtEl>
                                          <p:spTgt spid="21"/>
                                        </p:tgtEl>
                                        <p:attrNameLst>
                                          <p:attrName>ppt_x</p:attrName>
                                        </p:attrNameLst>
                                      </p:cBhvr>
                                      <p:tavLst>
                                        <p:tav tm="0">
                                          <p:val>
                                            <p:strVal val="0-#ppt_w/2"/>
                                          </p:val>
                                        </p:tav>
                                        <p:tav tm="100000">
                                          <p:val>
                                            <p:strVal val="#ppt_x"/>
                                          </p:val>
                                        </p:tav>
                                      </p:tavLst>
                                    </p:anim>
                                    <p:anim calcmode="lin" valueType="num">
                                      <p:cBhvr additive="base">
                                        <p:cTn id="32"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0-#ppt_w/2"/>
                                          </p:val>
                                        </p:tav>
                                        <p:tav tm="100000">
                                          <p:val>
                                            <p:strVal val="#ppt_x"/>
                                          </p:val>
                                        </p:tav>
                                      </p:tavLst>
                                    </p:anim>
                                    <p:anim calcmode="lin" valueType="num">
                                      <p:cBhvr additive="base">
                                        <p:cTn id="38"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ppt_x"/>
                                          </p:val>
                                        </p:tav>
                                        <p:tav tm="100000">
                                          <p:val>
                                            <p:strVal val="#ppt_x"/>
                                          </p:val>
                                        </p:tav>
                                      </p:tavLst>
                                    </p:anim>
                                    <p:anim calcmode="lin" valueType="num">
                                      <p:cBhvr additive="base">
                                        <p:cTn id="4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fill="hold"/>
                                        <p:tgtEl>
                                          <p:spTgt spid="16"/>
                                        </p:tgtEl>
                                        <p:attrNameLst>
                                          <p:attrName>ppt_x</p:attrName>
                                        </p:attrNameLst>
                                      </p:cBhvr>
                                      <p:tavLst>
                                        <p:tav tm="0">
                                          <p:val>
                                            <p:strVal val="0-#ppt_w/2"/>
                                          </p:val>
                                        </p:tav>
                                        <p:tav tm="100000">
                                          <p:val>
                                            <p:strVal val="#ppt_x"/>
                                          </p:val>
                                        </p:tav>
                                      </p:tavLst>
                                    </p:anim>
                                    <p:anim calcmode="lin" valueType="num">
                                      <p:cBhvr additive="base">
                                        <p:cTn id="50"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5"/>
                                        </p:tgtEl>
                                        <p:attrNameLst>
                                          <p:attrName>style.visibility</p:attrName>
                                        </p:attrNameLst>
                                      </p:cBhvr>
                                      <p:to>
                                        <p:strVal val="visible"/>
                                      </p:to>
                                    </p:set>
                                    <p:anim calcmode="lin" valueType="num">
                                      <p:cBhvr additive="base">
                                        <p:cTn id="55" dur="500" fill="hold"/>
                                        <p:tgtEl>
                                          <p:spTgt spid="15"/>
                                        </p:tgtEl>
                                        <p:attrNameLst>
                                          <p:attrName>ppt_x</p:attrName>
                                        </p:attrNameLst>
                                      </p:cBhvr>
                                      <p:tavLst>
                                        <p:tav tm="0">
                                          <p:val>
                                            <p:strVal val="#ppt_x"/>
                                          </p:val>
                                        </p:tav>
                                        <p:tav tm="100000">
                                          <p:val>
                                            <p:strVal val="#ppt_x"/>
                                          </p:val>
                                        </p:tav>
                                      </p:tavLst>
                                    </p:anim>
                                    <p:anim calcmode="lin" valueType="num">
                                      <p:cBhvr additive="base">
                                        <p:cTn id="5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nodeType="clickEffect">
                                  <p:stCondLst>
                                    <p:cond delay="0"/>
                                  </p:stCondLst>
                                  <p:childTnLst>
                                    <p:set>
                                      <p:cBhvr>
                                        <p:cTn id="60" dur="1" fill="hold">
                                          <p:stCondLst>
                                            <p:cond delay="0"/>
                                          </p:stCondLst>
                                        </p:cTn>
                                        <p:tgtEl>
                                          <p:spTgt spid="19"/>
                                        </p:tgtEl>
                                        <p:attrNameLst>
                                          <p:attrName>style.visibility</p:attrName>
                                        </p:attrNameLst>
                                      </p:cBhvr>
                                      <p:to>
                                        <p:strVal val="visible"/>
                                      </p:to>
                                    </p:set>
                                    <p:anim calcmode="lin" valueType="num">
                                      <p:cBhvr additive="base">
                                        <p:cTn id="61" dur="500" fill="hold"/>
                                        <p:tgtEl>
                                          <p:spTgt spid="19"/>
                                        </p:tgtEl>
                                        <p:attrNameLst>
                                          <p:attrName>ppt_x</p:attrName>
                                        </p:attrNameLst>
                                      </p:cBhvr>
                                      <p:tavLst>
                                        <p:tav tm="0">
                                          <p:val>
                                            <p:strVal val="0-#ppt_w/2"/>
                                          </p:val>
                                        </p:tav>
                                        <p:tav tm="100000">
                                          <p:val>
                                            <p:strVal val="#ppt_x"/>
                                          </p:val>
                                        </p:tav>
                                      </p:tavLst>
                                    </p:anim>
                                    <p:anim calcmode="lin" valueType="num">
                                      <p:cBhvr additive="base">
                                        <p:cTn id="62" dur="5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7"/>
                                        </p:tgtEl>
                                        <p:attrNameLst>
                                          <p:attrName>style.visibility</p:attrName>
                                        </p:attrNameLst>
                                      </p:cBhvr>
                                      <p:to>
                                        <p:strVal val="visible"/>
                                      </p:to>
                                    </p:set>
                                    <p:anim calcmode="lin" valueType="num">
                                      <p:cBhvr additive="base">
                                        <p:cTn id="67" dur="500" fill="hold"/>
                                        <p:tgtEl>
                                          <p:spTgt spid="17"/>
                                        </p:tgtEl>
                                        <p:attrNameLst>
                                          <p:attrName>ppt_x</p:attrName>
                                        </p:attrNameLst>
                                      </p:cBhvr>
                                      <p:tavLst>
                                        <p:tav tm="0">
                                          <p:val>
                                            <p:strVal val="#ppt_x"/>
                                          </p:val>
                                        </p:tav>
                                        <p:tav tm="100000">
                                          <p:val>
                                            <p:strVal val="#ppt_x"/>
                                          </p:val>
                                        </p:tav>
                                      </p:tavLst>
                                    </p:anim>
                                    <p:anim calcmode="lin" valueType="num">
                                      <p:cBhvr additive="base">
                                        <p:cTn id="6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additive="base">
                                        <p:cTn id="73" dur="500" fill="hold"/>
                                        <p:tgtEl>
                                          <p:spTgt spid="20"/>
                                        </p:tgtEl>
                                        <p:attrNameLst>
                                          <p:attrName>ppt_x</p:attrName>
                                        </p:attrNameLst>
                                      </p:cBhvr>
                                      <p:tavLst>
                                        <p:tav tm="0">
                                          <p:val>
                                            <p:strVal val="#ppt_x"/>
                                          </p:val>
                                        </p:tav>
                                        <p:tav tm="100000">
                                          <p:val>
                                            <p:strVal val="#ppt_x"/>
                                          </p:val>
                                        </p:tav>
                                      </p:tavLst>
                                    </p:anim>
                                    <p:anim calcmode="lin" valueType="num">
                                      <p:cBhvr additive="base">
                                        <p:cTn id="7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3" presetClass="entr" presetSubtype="32" fill="hold" grpId="1" nodeType="clickEffect">
                                  <p:stCondLst>
                                    <p:cond delay="0"/>
                                  </p:stCondLst>
                                  <p:childTnLst>
                                    <p:set>
                                      <p:cBhvr>
                                        <p:cTn id="78" dur="1" fill="hold">
                                          <p:stCondLst>
                                            <p:cond delay="0"/>
                                          </p:stCondLst>
                                        </p:cTn>
                                        <p:tgtEl>
                                          <p:spTgt spid="13"/>
                                        </p:tgtEl>
                                        <p:attrNameLst>
                                          <p:attrName>style.visibility</p:attrName>
                                        </p:attrNameLst>
                                      </p:cBhvr>
                                      <p:to>
                                        <p:strVal val="visible"/>
                                      </p:to>
                                    </p:set>
                                    <p:anim calcmode="lin" valueType="num">
                                      <p:cBhvr>
                                        <p:cTn id="79" dur="500" fill="hold"/>
                                        <p:tgtEl>
                                          <p:spTgt spid="13"/>
                                        </p:tgtEl>
                                        <p:attrNameLst>
                                          <p:attrName>ppt_w</p:attrName>
                                        </p:attrNameLst>
                                      </p:cBhvr>
                                      <p:tavLst>
                                        <p:tav tm="0">
                                          <p:val>
                                            <p:strVal val="4*#ppt_w"/>
                                          </p:val>
                                        </p:tav>
                                        <p:tav tm="100000">
                                          <p:val>
                                            <p:strVal val="#ppt_w"/>
                                          </p:val>
                                        </p:tav>
                                      </p:tavLst>
                                    </p:anim>
                                    <p:anim calcmode="lin" valueType="num">
                                      <p:cBhvr>
                                        <p:cTn id="80" dur="500" fill="hold"/>
                                        <p:tgtEl>
                                          <p:spTgt spid="13"/>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3" grpId="1" animBg="1"/>
      <p:bldP spid="14" grpId="0" animBg="1"/>
      <p:bldP spid="15" grpId="0" animBg="1"/>
      <p:bldP spid="17" grpId="0" animBg="1"/>
      <p:bldP spid="18" grpId="0" animBg="1"/>
      <p:bldP spid="22" grpId="0" animBg="1"/>
      <p:bldP spid="22" grpId="1"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 name="TextBox 7"/>
          <p:cNvSpPr txBox="1"/>
          <p:nvPr/>
        </p:nvSpPr>
        <p:spPr>
          <a:xfrm>
            <a:off x="1500188" y="857250"/>
            <a:ext cx="857250" cy="40005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象征</a:t>
            </a:r>
            <a:endPar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1" name="TextBox 10"/>
          <p:cNvSpPr txBox="1"/>
          <p:nvPr/>
        </p:nvSpPr>
        <p:spPr>
          <a:xfrm>
            <a:off x="1500188" y="1428750"/>
            <a:ext cx="857250" cy="40005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联想</a:t>
            </a:r>
            <a:endPar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cxnSp>
        <p:nvCxnSpPr>
          <p:cNvPr id="16" name="直接箭头连接符 15"/>
          <p:cNvCxnSpPr/>
          <p:nvPr/>
        </p:nvCxnSpPr>
        <p:spPr>
          <a:xfrm>
            <a:off x="5214938" y="3786188"/>
            <a:ext cx="357188" cy="3175"/>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8001000" y="3033713"/>
            <a:ext cx="500063" cy="1323975"/>
          </a:xfrm>
          <a:prstGeom prst="rect">
            <a:avLst/>
          </a:prstGeom>
          <a:noFill/>
          <a:ln>
            <a:solidFill>
              <a:srgbClr val="0000CC"/>
            </a:solidFill>
          </a:ln>
        </p:spPr>
        <p:txBody>
          <a:bodyPr anchor="ct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表达效果</a:t>
            </a:r>
            <a:endParaRPr kumimoji="0" lang="zh-CN" altLang="en-US" sz="20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8" name="左大括号 17"/>
          <p:cNvSpPr/>
          <p:nvPr/>
        </p:nvSpPr>
        <p:spPr>
          <a:xfrm>
            <a:off x="2428875" y="1285875"/>
            <a:ext cx="214313" cy="2571750"/>
          </a:xfrm>
          <a:prstGeom prst="leftBrace">
            <a:avLst>
              <a:gd name="adj1" fmla="val 0"/>
              <a:gd name="adj2" fmla="val 55798"/>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cxnSp>
        <p:nvCxnSpPr>
          <p:cNvPr id="19" name="直接箭头连接符 18"/>
          <p:cNvCxnSpPr/>
          <p:nvPr/>
        </p:nvCxnSpPr>
        <p:spPr>
          <a:xfrm rot="-180000">
            <a:off x="7643813" y="3795713"/>
            <a:ext cx="357188" cy="1905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直接箭头连接符 19"/>
          <p:cNvCxnSpPr/>
          <p:nvPr/>
        </p:nvCxnSpPr>
        <p:spPr>
          <a:xfrm rot="5400000" flipH="1" flipV="1">
            <a:off x="7716044" y="2570956"/>
            <a:ext cx="1000125" cy="158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直接箭头连接符 20"/>
          <p:cNvCxnSpPr/>
          <p:nvPr/>
        </p:nvCxnSpPr>
        <p:spPr>
          <a:xfrm>
            <a:off x="5072063" y="1427163"/>
            <a:ext cx="428625" cy="158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2" name="矩形 21"/>
          <p:cNvSpPr/>
          <p:nvPr/>
        </p:nvSpPr>
        <p:spPr>
          <a:xfrm>
            <a:off x="1500188" y="2000250"/>
            <a:ext cx="857250" cy="400050"/>
          </a:xfrm>
          <a:prstGeom prst="rect">
            <a:avLst/>
          </a:prstGeom>
          <a:ln>
            <a:solidFill>
              <a:srgbClr val="0000CC"/>
            </a:solid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rPr>
              <a:t>想象</a:t>
            </a:r>
            <a:endParaRPr kumimoji="0" lang="zh-CN" altLang="en-US" sz="2000" b="0" i="0" u="none" strike="noStrike" kern="1200" cap="none" spc="0" normalizeH="0" baseline="0" noProof="0" dirty="0">
              <a:ln>
                <a:noFill/>
              </a:ln>
              <a:solidFill>
                <a:srgbClr val="0000CC"/>
              </a:solidFill>
              <a:effectLst/>
              <a:uLnTx/>
              <a:uFillTx/>
              <a:latin typeface="+mn-lt"/>
              <a:ea typeface="+mn-ea"/>
              <a:cs typeface="+mn-cs"/>
            </a:endParaRPr>
          </a:p>
        </p:txBody>
      </p:sp>
      <p:sp>
        <p:nvSpPr>
          <p:cNvPr id="23" name="矩形 22"/>
          <p:cNvSpPr/>
          <p:nvPr/>
        </p:nvSpPr>
        <p:spPr>
          <a:xfrm>
            <a:off x="1500188" y="2571750"/>
            <a:ext cx="857250" cy="400050"/>
          </a:xfrm>
          <a:prstGeom prst="rect">
            <a:avLst/>
          </a:prstGeom>
          <a:ln>
            <a:solidFill>
              <a:srgbClr val="0000CC"/>
            </a:solid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rPr>
              <a:t>对比</a:t>
            </a:r>
            <a:endParaRPr kumimoji="0" lang="zh-CN" altLang="en-US" sz="2000" b="0" i="0" u="none" strike="noStrike" kern="1200" cap="none" spc="0" normalizeH="0" baseline="0" noProof="0" dirty="0">
              <a:ln>
                <a:noFill/>
              </a:ln>
              <a:solidFill>
                <a:srgbClr val="FF0000"/>
              </a:solidFill>
              <a:effectLst/>
              <a:uLnTx/>
              <a:uFillTx/>
              <a:latin typeface="+mn-lt"/>
              <a:ea typeface="+mn-ea"/>
              <a:cs typeface="+mn-cs"/>
            </a:endParaRPr>
          </a:p>
        </p:txBody>
      </p:sp>
      <p:sp>
        <p:nvSpPr>
          <p:cNvPr id="24" name="矩形 23"/>
          <p:cNvSpPr/>
          <p:nvPr/>
        </p:nvSpPr>
        <p:spPr>
          <a:xfrm>
            <a:off x="1500188" y="3143250"/>
            <a:ext cx="857250" cy="400050"/>
          </a:xfrm>
          <a:prstGeom prst="rect">
            <a:avLst/>
          </a:prstGeom>
          <a:ln>
            <a:solidFill>
              <a:srgbClr val="0000CC"/>
            </a:solid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rPr>
              <a:t>抑扬</a:t>
            </a:r>
            <a:endPar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endParaRPr>
          </a:p>
        </p:txBody>
      </p:sp>
      <p:sp>
        <p:nvSpPr>
          <p:cNvPr id="25" name="矩形 24"/>
          <p:cNvSpPr/>
          <p:nvPr/>
        </p:nvSpPr>
        <p:spPr>
          <a:xfrm>
            <a:off x="1500188" y="3714750"/>
            <a:ext cx="857250" cy="400050"/>
          </a:xfrm>
          <a:prstGeom prst="rect">
            <a:avLst/>
          </a:prstGeom>
          <a:ln>
            <a:solidFill>
              <a:srgbClr val="0000CC"/>
            </a:solid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rPr>
              <a:t>用典</a:t>
            </a:r>
            <a:endPar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endParaRPr>
          </a:p>
        </p:txBody>
      </p:sp>
      <p:sp>
        <p:nvSpPr>
          <p:cNvPr id="26" name="TextBox 25"/>
          <p:cNvSpPr txBox="1"/>
          <p:nvPr/>
        </p:nvSpPr>
        <p:spPr>
          <a:xfrm>
            <a:off x="2714625" y="928688"/>
            <a:ext cx="2214563" cy="1323975"/>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mj-ea"/>
                <a:ea typeface="+mj-ea"/>
                <a:cs typeface="+mn-cs"/>
              </a:rPr>
              <a:t>把具有明显差异、矛盾对立的双方放在一起，进行对照比较</a:t>
            </a:r>
            <a:endPar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mj-ea"/>
              <a:ea typeface="+mj-ea"/>
              <a:cs typeface="+mn-cs"/>
            </a:endParaRPr>
          </a:p>
        </p:txBody>
      </p:sp>
      <p:sp>
        <p:nvSpPr>
          <p:cNvPr id="27" name="TextBox 26"/>
          <p:cNvSpPr txBox="1"/>
          <p:nvPr/>
        </p:nvSpPr>
        <p:spPr>
          <a:xfrm>
            <a:off x="5500688" y="928688"/>
            <a:ext cx="3071813" cy="120015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突出好坏、善恶、美丑对立，</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给人鲜明的印象</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产生强烈的感受</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表达强烈的情感</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8" name="TextBox 27"/>
          <p:cNvSpPr txBox="1"/>
          <p:nvPr/>
        </p:nvSpPr>
        <p:spPr>
          <a:xfrm>
            <a:off x="2786063" y="3500438"/>
            <a:ext cx="2357438"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标志：名词、动词</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9" name="TextBox 28"/>
          <p:cNvSpPr txBox="1"/>
          <p:nvPr/>
        </p:nvSpPr>
        <p:spPr>
          <a:xfrm>
            <a:off x="5500688" y="3336925"/>
            <a:ext cx="2143125" cy="877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1700"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明确作者的感情倾向</a:t>
            </a:r>
            <a:endParaRPr kumimoji="0" lang="en-US" altLang="zh-CN" sz="1700"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sz="1700"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分析对立或相反事物的特征</a:t>
            </a:r>
            <a:endParaRPr kumimoji="0" lang="zh-CN" altLang="en-US" sz="1700"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30" name="TextBox 29"/>
          <p:cNvSpPr txBox="1"/>
          <p:nvPr/>
        </p:nvSpPr>
        <p:spPr>
          <a:xfrm>
            <a:off x="547688" y="798513"/>
            <a:ext cx="738188" cy="3416300"/>
          </a:xfrm>
          <a:prstGeom prst="rect">
            <a:avLst/>
          </a:prstGeom>
          <a:noFill/>
          <a:ln>
            <a:solidFill>
              <a:srgbClr val="0000CC"/>
            </a:solidFill>
          </a:ln>
        </p:spPr>
        <p:txBody>
          <a:bodyPr vert="eaVert">
            <a:spAutoFit/>
          </a:bodyPr>
          <a:lstStyle/>
          <a:p>
            <a:pPr marR="0" algn="ctr" defTabSz="914400" fontAlgn="auto">
              <a:spcBef>
                <a:spcPts val="0"/>
              </a:spcBef>
              <a:spcAft>
                <a:spcPts val="0"/>
              </a:spcAft>
              <a:buClrTx/>
              <a:buSzTx/>
              <a:buFontTx/>
              <a:defRPr/>
            </a:pP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四</a:t>
            </a: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表现手法</a:t>
            </a:r>
            <a:endPar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3" presetClass="entr" presetSubtype="16" fill="hold" grpId="1" nodeType="clickEffect">
                                  <p:stCondLst>
                                    <p:cond delay="0"/>
                                  </p:stCondLst>
                                  <p:childTnLst>
                                    <p:set>
                                      <p:cBhvr>
                                        <p:cTn id="10" dur="1" fill="hold">
                                          <p:stCondLst>
                                            <p:cond delay="0"/>
                                          </p:stCondLst>
                                        </p:cTn>
                                        <p:tgtEl>
                                          <p:spTgt spid="23"/>
                                        </p:tgtEl>
                                        <p:attrNameLst>
                                          <p:attrName>style.visibility</p:attrName>
                                        </p:attrNameLst>
                                      </p:cBhvr>
                                      <p:to>
                                        <p:strVal val="visible"/>
                                      </p:to>
                                    </p:set>
                                    <p:anim calcmode="lin" valueType="num">
                                      <p:cBhvr>
                                        <p:cTn id="11" dur="500" fill="hold"/>
                                        <p:tgtEl>
                                          <p:spTgt spid="23"/>
                                        </p:tgtEl>
                                        <p:attrNameLst>
                                          <p:attrName>ppt_w</p:attrName>
                                        </p:attrNameLst>
                                      </p:cBhvr>
                                      <p:tavLst>
                                        <p:tav tm="0">
                                          <p:val>
                                            <p:fltVal val="0.000000"/>
                                          </p:val>
                                        </p:tav>
                                        <p:tav tm="100000">
                                          <p:val>
                                            <p:strVal val="#ppt_w"/>
                                          </p:val>
                                        </p:tav>
                                      </p:tavLst>
                                    </p:anim>
                                    <p:anim calcmode="lin" valueType="num">
                                      <p:cBhvr>
                                        <p:cTn id="12" dur="500" fill="hold"/>
                                        <p:tgtEl>
                                          <p:spTgt spid="23"/>
                                        </p:tgtEl>
                                        <p:attrNameLst>
                                          <p:attrName>ppt_h</p:attrName>
                                        </p:attrNameLst>
                                      </p:cBhvr>
                                      <p:tavLst>
                                        <p:tav tm="0">
                                          <p:val>
                                            <p:fltVal val="0.00000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17" presetClass="entr" presetSubtype="1"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p:cTn id="17" dur="500" fill="hold"/>
                                        <p:tgtEl>
                                          <p:spTgt spid="18"/>
                                        </p:tgtEl>
                                        <p:attrNameLst>
                                          <p:attrName>ppt_x</p:attrName>
                                        </p:attrNameLst>
                                      </p:cBhvr>
                                      <p:tavLst>
                                        <p:tav tm="0">
                                          <p:val>
                                            <p:strVal val="#ppt_x"/>
                                          </p:val>
                                        </p:tav>
                                        <p:tav tm="100000">
                                          <p:val>
                                            <p:strVal val="#ppt_x"/>
                                          </p:val>
                                        </p:tav>
                                      </p:tavLst>
                                    </p:anim>
                                    <p:anim calcmode="lin" valueType="num">
                                      <p:cBhvr>
                                        <p:cTn id="18" dur="500" fill="hold"/>
                                        <p:tgtEl>
                                          <p:spTgt spid="18"/>
                                        </p:tgtEl>
                                        <p:attrNameLst>
                                          <p:attrName>ppt_y</p:attrName>
                                        </p:attrNameLst>
                                      </p:cBhvr>
                                      <p:tavLst>
                                        <p:tav tm="0">
                                          <p:val>
                                            <p:strVal val="#ppt_y-#ppt_h/2"/>
                                          </p:val>
                                        </p:tav>
                                        <p:tav tm="100000">
                                          <p:val>
                                            <p:strVal val="#ppt_y"/>
                                          </p:val>
                                        </p:tav>
                                      </p:tavLst>
                                    </p:anim>
                                    <p:anim calcmode="lin" valueType="num">
                                      <p:cBhvr>
                                        <p:cTn id="19" dur="500" fill="hold"/>
                                        <p:tgtEl>
                                          <p:spTgt spid="18"/>
                                        </p:tgtEl>
                                        <p:attrNameLst>
                                          <p:attrName>ppt_w</p:attrName>
                                        </p:attrNameLst>
                                      </p:cBhvr>
                                      <p:tavLst>
                                        <p:tav tm="0">
                                          <p:val>
                                            <p:strVal val="#ppt_w"/>
                                          </p:val>
                                        </p:tav>
                                        <p:tav tm="100000">
                                          <p:val>
                                            <p:strVal val="#ppt_w"/>
                                          </p:val>
                                        </p:tav>
                                      </p:tavLst>
                                    </p:anim>
                                    <p:anim calcmode="lin" valueType="num">
                                      <p:cBhvr>
                                        <p:cTn id="20" dur="500" fill="hold"/>
                                        <p:tgtEl>
                                          <p:spTgt spid="18"/>
                                        </p:tgtEl>
                                        <p:attrNameLst>
                                          <p:attrName>ppt_h</p:attrName>
                                        </p:attrNameLst>
                                      </p:cBhvr>
                                      <p:tavLst>
                                        <p:tav tm="0">
                                          <p:val>
                                            <p:fltVal val="0.00000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additive="base">
                                        <p:cTn id="25" dur="500" fill="hold"/>
                                        <p:tgtEl>
                                          <p:spTgt spid="26"/>
                                        </p:tgtEl>
                                        <p:attrNameLst>
                                          <p:attrName>ppt_x</p:attrName>
                                        </p:attrNameLst>
                                      </p:cBhvr>
                                      <p:tavLst>
                                        <p:tav tm="0">
                                          <p:val>
                                            <p:strVal val="0-#ppt_w/2"/>
                                          </p:val>
                                        </p:tav>
                                        <p:tav tm="100000">
                                          <p:val>
                                            <p:strVal val="#ppt_x"/>
                                          </p:val>
                                        </p:tav>
                                      </p:tavLst>
                                    </p:anim>
                                    <p:anim calcmode="lin" valueType="num">
                                      <p:cBhvr additive="base">
                                        <p:cTn id="26" dur="500" fill="hold"/>
                                        <p:tgtEl>
                                          <p:spTgt spid="26"/>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21"/>
                                        </p:tgtEl>
                                        <p:attrNameLst>
                                          <p:attrName>style.visibility</p:attrName>
                                        </p:attrNameLst>
                                      </p:cBhvr>
                                      <p:to>
                                        <p:strVal val="visible"/>
                                      </p:to>
                                    </p:set>
                                    <p:anim calcmode="lin" valueType="num">
                                      <p:cBhvr additive="base">
                                        <p:cTn id="31" dur="500" fill="hold"/>
                                        <p:tgtEl>
                                          <p:spTgt spid="21"/>
                                        </p:tgtEl>
                                        <p:attrNameLst>
                                          <p:attrName>ppt_x</p:attrName>
                                        </p:attrNameLst>
                                      </p:cBhvr>
                                      <p:tavLst>
                                        <p:tav tm="0">
                                          <p:val>
                                            <p:strVal val="0-#ppt_w/2"/>
                                          </p:val>
                                        </p:tav>
                                        <p:tav tm="100000">
                                          <p:val>
                                            <p:strVal val="#ppt_x"/>
                                          </p:val>
                                        </p:tav>
                                      </p:tavLst>
                                    </p:anim>
                                    <p:anim calcmode="lin" valueType="num">
                                      <p:cBhvr additive="base">
                                        <p:cTn id="32"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7"/>
                                        </p:tgtEl>
                                        <p:attrNameLst>
                                          <p:attrName>style.visibility</p:attrName>
                                        </p:attrNameLst>
                                      </p:cBhvr>
                                      <p:to>
                                        <p:strVal val="visible"/>
                                      </p:to>
                                    </p:set>
                                    <p:anim calcmode="lin" valueType="num">
                                      <p:cBhvr additive="base">
                                        <p:cTn id="37" dur="500" fill="hold"/>
                                        <p:tgtEl>
                                          <p:spTgt spid="27"/>
                                        </p:tgtEl>
                                        <p:attrNameLst>
                                          <p:attrName>ppt_x</p:attrName>
                                        </p:attrNameLst>
                                      </p:cBhvr>
                                      <p:tavLst>
                                        <p:tav tm="0">
                                          <p:val>
                                            <p:strVal val="0-#ppt_w/2"/>
                                          </p:val>
                                        </p:tav>
                                        <p:tav tm="100000">
                                          <p:val>
                                            <p:strVal val="#ppt_x"/>
                                          </p:val>
                                        </p:tav>
                                      </p:tavLst>
                                    </p:anim>
                                    <p:anim calcmode="lin" valueType="num">
                                      <p:cBhvr additive="base">
                                        <p:cTn id="38" dur="500" fill="hold"/>
                                        <p:tgtEl>
                                          <p:spTgt spid="27"/>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8"/>
                                        </p:tgtEl>
                                        <p:attrNameLst>
                                          <p:attrName>style.visibility</p:attrName>
                                        </p:attrNameLst>
                                      </p:cBhvr>
                                      <p:to>
                                        <p:strVal val="visible"/>
                                      </p:to>
                                    </p:set>
                                    <p:anim calcmode="lin" valueType="num">
                                      <p:cBhvr additive="base">
                                        <p:cTn id="43" dur="500" fill="hold"/>
                                        <p:tgtEl>
                                          <p:spTgt spid="28"/>
                                        </p:tgtEl>
                                        <p:attrNameLst>
                                          <p:attrName>ppt_x</p:attrName>
                                        </p:attrNameLst>
                                      </p:cBhvr>
                                      <p:tavLst>
                                        <p:tav tm="0">
                                          <p:val>
                                            <p:strVal val="#ppt_x"/>
                                          </p:val>
                                        </p:tav>
                                        <p:tav tm="100000">
                                          <p:val>
                                            <p:strVal val="#ppt_x"/>
                                          </p:val>
                                        </p:tav>
                                      </p:tavLst>
                                    </p:anim>
                                    <p:anim calcmode="lin" valueType="num">
                                      <p:cBhvr additive="base">
                                        <p:cTn id="44"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fill="hold"/>
                                        <p:tgtEl>
                                          <p:spTgt spid="16"/>
                                        </p:tgtEl>
                                        <p:attrNameLst>
                                          <p:attrName>ppt_x</p:attrName>
                                        </p:attrNameLst>
                                      </p:cBhvr>
                                      <p:tavLst>
                                        <p:tav tm="0">
                                          <p:val>
                                            <p:strVal val="0-#ppt_w/2"/>
                                          </p:val>
                                        </p:tav>
                                        <p:tav tm="100000">
                                          <p:val>
                                            <p:strVal val="#ppt_x"/>
                                          </p:val>
                                        </p:tav>
                                      </p:tavLst>
                                    </p:anim>
                                    <p:anim calcmode="lin" valueType="num">
                                      <p:cBhvr additive="base">
                                        <p:cTn id="50"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9"/>
                                        </p:tgtEl>
                                        <p:attrNameLst>
                                          <p:attrName>style.visibility</p:attrName>
                                        </p:attrNameLst>
                                      </p:cBhvr>
                                      <p:to>
                                        <p:strVal val="visible"/>
                                      </p:to>
                                    </p:set>
                                    <p:anim calcmode="lin" valueType="num">
                                      <p:cBhvr additive="base">
                                        <p:cTn id="55" dur="500" fill="hold"/>
                                        <p:tgtEl>
                                          <p:spTgt spid="29"/>
                                        </p:tgtEl>
                                        <p:attrNameLst>
                                          <p:attrName>ppt_x</p:attrName>
                                        </p:attrNameLst>
                                      </p:cBhvr>
                                      <p:tavLst>
                                        <p:tav tm="0">
                                          <p:val>
                                            <p:strVal val="#ppt_x"/>
                                          </p:val>
                                        </p:tav>
                                        <p:tav tm="100000">
                                          <p:val>
                                            <p:strVal val="#ppt_x"/>
                                          </p:val>
                                        </p:tav>
                                      </p:tavLst>
                                    </p:anim>
                                    <p:anim calcmode="lin" valueType="num">
                                      <p:cBhvr additive="base">
                                        <p:cTn id="56"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nodeType="clickEffect">
                                  <p:stCondLst>
                                    <p:cond delay="0"/>
                                  </p:stCondLst>
                                  <p:childTnLst>
                                    <p:set>
                                      <p:cBhvr>
                                        <p:cTn id="60" dur="1" fill="hold">
                                          <p:stCondLst>
                                            <p:cond delay="0"/>
                                          </p:stCondLst>
                                        </p:cTn>
                                        <p:tgtEl>
                                          <p:spTgt spid="19"/>
                                        </p:tgtEl>
                                        <p:attrNameLst>
                                          <p:attrName>style.visibility</p:attrName>
                                        </p:attrNameLst>
                                      </p:cBhvr>
                                      <p:to>
                                        <p:strVal val="visible"/>
                                      </p:to>
                                    </p:set>
                                    <p:anim calcmode="lin" valueType="num">
                                      <p:cBhvr additive="base">
                                        <p:cTn id="61" dur="500" fill="hold"/>
                                        <p:tgtEl>
                                          <p:spTgt spid="19"/>
                                        </p:tgtEl>
                                        <p:attrNameLst>
                                          <p:attrName>ppt_x</p:attrName>
                                        </p:attrNameLst>
                                      </p:cBhvr>
                                      <p:tavLst>
                                        <p:tav tm="0">
                                          <p:val>
                                            <p:strVal val="0-#ppt_w/2"/>
                                          </p:val>
                                        </p:tav>
                                        <p:tav tm="100000">
                                          <p:val>
                                            <p:strVal val="#ppt_x"/>
                                          </p:val>
                                        </p:tav>
                                      </p:tavLst>
                                    </p:anim>
                                    <p:anim calcmode="lin" valueType="num">
                                      <p:cBhvr additive="base">
                                        <p:cTn id="62" dur="5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7"/>
                                        </p:tgtEl>
                                        <p:attrNameLst>
                                          <p:attrName>style.visibility</p:attrName>
                                        </p:attrNameLst>
                                      </p:cBhvr>
                                      <p:to>
                                        <p:strVal val="visible"/>
                                      </p:to>
                                    </p:set>
                                    <p:anim calcmode="lin" valueType="num">
                                      <p:cBhvr additive="base">
                                        <p:cTn id="67" dur="500" fill="hold"/>
                                        <p:tgtEl>
                                          <p:spTgt spid="17"/>
                                        </p:tgtEl>
                                        <p:attrNameLst>
                                          <p:attrName>ppt_x</p:attrName>
                                        </p:attrNameLst>
                                      </p:cBhvr>
                                      <p:tavLst>
                                        <p:tav tm="0">
                                          <p:val>
                                            <p:strVal val="#ppt_x"/>
                                          </p:val>
                                        </p:tav>
                                        <p:tav tm="100000">
                                          <p:val>
                                            <p:strVal val="#ppt_x"/>
                                          </p:val>
                                        </p:tav>
                                      </p:tavLst>
                                    </p:anim>
                                    <p:anim calcmode="lin" valueType="num">
                                      <p:cBhvr additive="base">
                                        <p:cTn id="6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additive="base">
                                        <p:cTn id="73" dur="500" fill="hold"/>
                                        <p:tgtEl>
                                          <p:spTgt spid="20"/>
                                        </p:tgtEl>
                                        <p:attrNameLst>
                                          <p:attrName>ppt_x</p:attrName>
                                        </p:attrNameLst>
                                      </p:cBhvr>
                                      <p:tavLst>
                                        <p:tav tm="0">
                                          <p:val>
                                            <p:strVal val="#ppt_x"/>
                                          </p:val>
                                        </p:tav>
                                        <p:tav tm="100000">
                                          <p:val>
                                            <p:strVal val="#ppt_x"/>
                                          </p:val>
                                        </p:tav>
                                      </p:tavLst>
                                    </p:anim>
                                    <p:anim calcmode="lin" valueType="num">
                                      <p:cBhvr additive="base">
                                        <p:cTn id="7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3" presetClass="entr" presetSubtype="32" fill="hold" grpId="1" nodeType="clickEffect">
                                  <p:stCondLst>
                                    <p:cond delay="0"/>
                                  </p:stCondLst>
                                  <p:childTnLst>
                                    <p:set>
                                      <p:cBhvr>
                                        <p:cTn id="78" dur="1" fill="hold">
                                          <p:stCondLst>
                                            <p:cond delay="0"/>
                                          </p:stCondLst>
                                        </p:cTn>
                                        <p:tgtEl>
                                          <p:spTgt spid="27"/>
                                        </p:tgtEl>
                                        <p:attrNameLst>
                                          <p:attrName>style.visibility</p:attrName>
                                        </p:attrNameLst>
                                      </p:cBhvr>
                                      <p:to>
                                        <p:strVal val="visible"/>
                                      </p:to>
                                    </p:set>
                                    <p:anim calcmode="lin" valueType="num">
                                      <p:cBhvr>
                                        <p:cTn id="79" dur="500" fill="hold"/>
                                        <p:tgtEl>
                                          <p:spTgt spid="27"/>
                                        </p:tgtEl>
                                        <p:attrNameLst>
                                          <p:attrName>ppt_w</p:attrName>
                                        </p:attrNameLst>
                                      </p:cBhvr>
                                      <p:tavLst>
                                        <p:tav tm="0">
                                          <p:val>
                                            <p:strVal val="4*#ppt_w"/>
                                          </p:val>
                                        </p:tav>
                                        <p:tav tm="100000">
                                          <p:val>
                                            <p:strVal val="#ppt_w"/>
                                          </p:val>
                                        </p:tav>
                                      </p:tavLst>
                                    </p:anim>
                                    <p:anim calcmode="lin" valueType="num">
                                      <p:cBhvr>
                                        <p:cTn id="80" dur="500" fill="hold"/>
                                        <p:tgtEl>
                                          <p:spTgt spid="27"/>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23" grpId="0" animBg="1"/>
      <p:bldP spid="23" grpId="1" animBg="1"/>
      <p:bldP spid="26" grpId="0" animBg="1"/>
      <p:bldP spid="27" grpId="0" animBg="1"/>
      <p:bldP spid="27" grpId="1" animBg="1"/>
      <p:bldP spid="28" grpId="0" animBg="1"/>
      <p:bldP spid="29"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 name="TextBox 7"/>
          <p:cNvSpPr txBox="1"/>
          <p:nvPr/>
        </p:nvSpPr>
        <p:spPr>
          <a:xfrm>
            <a:off x="1500188" y="857250"/>
            <a:ext cx="857250" cy="40005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象征</a:t>
            </a:r>
            <a:endPar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1" name="TextBox 10"/>
          <p:cNvSpPr txBox="1"/>
          <p:nvPr/>
        </p:nvSpPr>
        <p:spPr>
          <a:xfrm>
            <a:off x="1500188" y="1428750"/>
            <a:ext cx="857250" cy="40005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联想</a:t>
            </a:r>
            <a:endPar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cxnSp>
        <p:nvCxnSpPr>
          <p:cNvPr id="16" name="直接箭头连接符 15"/>
          <p:cNvCxnSpPr/>
          <p:nvPr/>
        </p:nvCxnSpPr>
        <p:spPr>
          <a:xfrm>
            <a:off x="5143500" y="3786188"/>
            <a:ext cx="357188" cy="3175"/>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8001000" y="3033713"/>
            <a:ext cx="500063" cy="1323975"/>
          </a:xfrm>
          <a:prstGeom prst="rect">
            <a:avLst/>
          </a:prstGeom>
          <a:noFill/>
          <a:ln>
            <a:solidFill>
              <a:srgbClr val="0000CC"/>
            </a:solidFill>
          </a:ln>
        </p:spPr>
        <p:txBody>
          <a:bodyPr anchor="ct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表达效果</a:t>
            </a:r>
            <a:endParaRPr kumimoji="0" lang="zh-CN" altLang="en-US" sz="20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8" name="左大括号 17"/>
          <p:cNvSpPr/>
          <p:nvPr/>
        </p:nvSpPr>
        <p:spPr>
          <a:xfrm>
            <a:off x="2428875" y="1285875"/>
            <a:ext cx="142875" cy="2571750"/>
          </a:xfrm>
          <a:prstGeom prst="leftBrace">
            <a:avLst>
              <a:gd name="adj1" fmla="val 0"/>
              <a:gd name="adj2" fmla="val 81696"/>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cxnSp>
        <p:nvCxnSpPr>
          <p:cNvPr id="19" name="直接箭头连接符 18"/>
          <p:cNvCxnSpPr/>
          <p:nvPr/>
        </p:nvCxnSpPr>
        <p:spPr>
          <a:xfrm rot="-180000">
            <a:off x="7643813" y="3795713"/>
            <a:ext cx="357188" cy="1905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直接箭头连接符 19"/>
          <p:cNvCxnSpPr/>
          <p:nvPr/>
        </p:nvCxnSpPr>
        <p:spPr>
          <a:xfrm rot="5400000" flipH="1" flipV="1">
            <a:off x="7716044" y="2570956"/>
            <a:ext cx="1000125" cy="158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直接箭头连接符 20"/>
          <p:cNvCxnSpPr/>
          <p:nvPr/>
        </p:nvCxnSpPr>
        <p:spPr>
          <a:xfrm>
            <a:off x="5072063" y="1427163"/>
            <a:ext cx="428625" cy="158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2" name="矩形 21"/>
          <p:cNvSpPr/>
          <p:nvPr/>
        </p:nvSpPr>
        <p:spPr>
          <a:xfrm>
            <a:off x="1500188" y="2000250"/>
            <a:ext cx="857250" cy="400050"/>
          </a:xfrm>
          <a:prstGeom prst="rect">
            <a:avLst/>
          </a:prstGeom>
          <a:ln>
            <a:solidFill>
              <a:srgbClr val="0000CC"/>
            </a:solid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rPr>
              <a:t>想象</a:t>
            </a:r>
            <a:endParaRPr kumimoji="0" lang="zh-CN" altLang="en-US" sz="2000" b="0" i="0" u="none" strike="noStrike" kern="1200" cap="none" spc="0" normalizeH="0" baseline="0" noProof="0" dirty="0">
              <a:ln>
                <a:noFill/>
              </a:ln>
              <a:solidFill>
                <a:srgbClr val="0000CC"/>
              </a:solidFill>
              <a:effectLst/>
              <a:uLnTx/>
              <a:uFillTx/>
              <a:latin typeface="+mn-lt"/>
              <a:ea typeface="+mn-ea"/>
              <a:cs typeface="+mn-cs"/>
            </a:endParaRPr>
          </a:p>
        </p:txBody>
      </p:sp>
      <p:sp>
        <p:nvSpPr>
          <p:cNvPr id="23" name="矩形 22"/>
          <p:cNvSpPr/>
          <p:nvPr/>
        </p:nvSpPr>
        <p:spPr>
          <a:xfrm>
            <a:off x="1500188" y="2571750"/>
            <a:ext cx="857250" cy="400050"/>
          </a:xfrm>
          <a:prstGeom prst="rect">
            <a:avLst/>
          </a:prstGeom>
          <a:ln>
            <a:solidFill>
              <a:srgbClr val="0000CC"/>
            </a:solid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rPr>
              <a:t>对比</a:t>
            </a:r>
            <a:endParaRPr kumimoji="0" lang="zh-CN" altLang="en-US" sz="2000" b="0" i="0" u="none" strike="noStrike" kern="1200" cap="none" spc="0" normalizeH="0" baseline="0" noProof="0" dirty="0">
              <a:ln>
                <a:noFill/>
              </a:ln>
              <a:solidFill>
                <a:srgbClr val="0000CC"/>
              </a:solidFill>
              <a:effectLst/>
              <a:uLnTx/>
              <a:uFillTx/>
              <a:latin typeface="+mn-lt"/>
              <a:ea typeface="+mn-ea"/>
              <a:cs typeface="+mn-cs"/>
            </a:endParaRPr>
          </a:p>
        </p:txBody>
      </p:sp>
      <p:sp>
        <p:nvSpPr>
          <p:cNvPr id="24" name="矩形 23"/>
          <p:cNvSpPr/>
          <p:nvPr/>
        </p:nvSpPr>
        <p:spPr>
          <a:xfrm>
            <a:off x="1500188" y="3143250"/>
            <a:ext cx="857250" cy="400050"/>
          </a:xfrm>
          <a:prstGeom prst="rect">
            <a:avLst/>
          </a:prstGeom>
          <a:ln>
            <a:solidFill>
              <a:srgbClr val="0000CC"/>
            </a:solid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rPr>
              <a:t>抑扬</a:t>
            </a:r>
            <a:endParaRPr kumimoji="0" lang="zh-CN" altLang="en-US" sz="20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endParaRPr>
          </a:p>
        </p:txBody>
      </p:sp>
      <p:sp>
        <p:nvSpPr>
          <p:cNvPr id="25" name="矩形 24"/>
          <p:cNvSpPr/>
          <p:nvPr/>
        </p:nvSpPr>
        <p:spPr>
          <a:xfrm>
            <a:off x="1500188" y="3714750"/>
            <a:ext cx="857250" cy="400050"/>
          </a:xfrm>
          <a:prstGeom prst="rect">
            <a:avLst/>
          </a:prstGeom>
          <a:ln>
            <a:solidFill>
              <a:srgbClr val="0000CC"/>
            </a:solid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rPr>
              <a:t>用典</a:t>
            </a:r>
            <a:endPar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endParaRPr>
          </a:p>
        </p:txBody>
      </p:sp>
      <p:sp>
        <p:nvSpPr>
          <p:cNvPr id="26" name="TextBox 25"/>
          <p:cNvSpPr txBox="1"/>
          <p:nvPr/>
        </p:nvSpPr>
        <p:spPr>
          <a:xfrm>
            <a:off x="2714625" y="928688"/>
            <a:ext cx="2214563" cy="163195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mj-ea"/>
                <a:ea typeface="+mj-ea"/>
                <a:cs typeface="+mn-cs"/>
              </a:rPr>
              <a:t>指欲扬先抑和欲抑先扬。</a:t>
            </a:r>
            <a:endParaRPr kumimoji="0" lang="en-US" altLang="zh-CN" sz="2000" b="1" kern="1200" cap="none" spc="0" normalizeH="0" baseline="0" noProof="0" dirty="0">
              <a:solidFill>
                <a:srgbClr val="0000CC"/>
              </a:solidFill>
              <a:effectLst>
                <a:outerShdw blurRad="38100" dist="38100" dir="2700000" algn="tl">
                  <a:srgbClr val="000000">
                    <a:alpha val="43137"/>
                  </a:srgbClr>
                </a:outerShdw>
              </a:effectLst>
              <a:latin typeface="+mj-ea"/>
              <a:ea typeface="+mj-ea"/>
              <a:cs typeface="+mn-cs"/>
            </a:endParaRPr>
          </a:p>
          <a:p>
            <a:pPr marR="0" defTabSz="914400" fontAlgn="auto">
              <a:spcBef>
                <a:spcPts val="0"/>
              </a:spcBef>
              <a:spcAft>
                <a:spcPts val="0"/>
              </a:spcAft>
              <a:buClrTx/>
              <a:buSzTx/>
              <a:buFontTx/>
              <a:defRPr/>
            </a:pPr>
            <a:r>
              <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mj-ea"/>
                <a:ea typeface="+mj-ea"/>
                <a:cs typeface="+mn-cs"/>
              </a:rPr>
              <a:t>即想褒扬，先行贬斥，要想贬斥，先作褒扬</a:t>
            </a:r>
            <a:endPar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mj-ea"/>
              <a:ea typeface="+mj-ea"/>
              <a:cs typeface="+mn-cs"/>
            </a:endParaRPr>
          </a:p>
        </p:txBody>
      </p:sp>
      <p:sp>
        <p:nvSpPr>
          <p:cNvPr id="27" name="TextBox 26"/>
          <p:cNvSpPr txBox="1"/>
          <p:nvPr/>
        </p:nvSpPr>
        <p:spPr>
          <a:xfrm>
            <a:off x="5500688" y="928688"/>
            <a:ext cx="3071813" cy="120015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强调突出事物的某一方面</a:t>
            </a: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给人鲜明的印象</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产生强烈的感受</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表达强烈的情感</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8" name="TextBox 27"/>
          <p:cNvSpPr txBox="1"/>
          <p:nvPr/>
        </p:nvSpPr>
        <p:spPr>
          <a:xfrm>
            <a:off x="2714625" y="3286125"/>
            <a:ext cx="2357438" cy="923925"/>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标志：</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事物的两个方面</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情感的对立面</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9" name="TextBox 28"/>
          <p:cNvSpPr txBox="1"/>
          <p:nvPr/>
        </p:nvSpPr>
        <p:spPr>
          <a:xfrm>
            <a:off x="5500688" y="3616325"/>
            <a:ext cx="2143125" cy="354013"/>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1700"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明确作者的感情倾向</a:t>
            </a:r>
            <a:endParaRPr kumimoji="0" lang="en-US" altLang="zh-CN" sz="1700"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30" name="TextBox 29"/>
          <p:cNvSpPr txBox="1"/>
          <p:nvPr/>
        </p:nvSpPr>
        <p:spPr>
          <a:xfrm>
            <a:off x="547688" y="798513"/>
            <a:ext cx="738188" cy="3416300"/>
          </a:xfrm>
          <a:prstGeom prst="rect">
            <a:avLst/>
          </a:prstGeom>
          <a:noFill/>
          <a:ln>
            <a:solidFill>
              <a:srgbClr val="0000CC"/>
            </a:solidFill>
          </a:ln>
        </p:spPr>
        <p:txBody>
          <a:bodyPr vert="eaVert">
            <a:spAutoFit/>
          </a:bodyPr>
          <a:lstStyle/>
          <a:p>
            <a:pPr marR="0" algn="ctr" defTabSz="914400" fontAlgn="auto">
              <a:spcBef>
                <a:spcPts val="0"/>
              </a:spcBef>
              <a:spcAft>
                <a:spcPts val="0"/>
              </a:spcAft>
              <a:buClrTx/>
              <a:buSzTx/>
              <a:buFontTx/>
              <a:defRPr/>
            </a:pP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四</a:t>
            </a: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表现手法</a:t>
            </a:r>
            <a:endPar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3" presetClass="entr" presetSubtype="16" fill="hold" grpId="1" nodeType="click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p:cTn id="11" dur="500" fill="hold"/>
                                        <p:tgtEl>
                                          <p:spTgt spid="24"/>
                                        </p:tgtEl>
                                        <p:attrNameLst>
                                          <p:attrName>ppt_w</p:attrName>
                                        </p:attrNameLst>
                                      </p:cBhvr>
                                      <p:tavLst>
                                        <p:tav tm="0">
                                          <p:val>
                                            <p:fltVal val="0.000000"/>
                                          </p:val>
                                        </p:tav>
                                        <p:tav tm="100000">
                                          <p:val>
                                            <p:strVal val="#ppt_w"/>
                                          </p:val>
                                        </p:tav>
                                      </p:tavLst>
                                    </p:anim>
                                    <p:anim calcmode="lin" valueType="num">
                                      <p:cBhvr>
                                        <p:cTn id="12" dur="500" fill="hold"/>
                                        <p:tgtEl>
                                          <p:spTgt spid="24"/>
                                        </p:tgtEl>
                                        <p:attrNameLst>
                                          <p:attrName>ppt_h</p:attrName>
                                        </p:attrNameLst>
                                      </p:cBhvr>
                                      <p:tavLst>
                                        <p:tav tm="0">
                                          <p:val>
                                            <p:fltVal val="0.00000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17" presetClass="entr" presetSubtype="1"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p:cTn id="17" dur="500" fill="hold"/>
                                        <p:tgtEl>
                                          <p:spTgt spid="18"/>
                                        </p:tgtEl>
                                        <p:attrNameLst>
                                          <p:attrName>ppt_x</p:attrName>
                                        </p:attrNameLst>
                                      </p:cBhvr>
                                      <p:tavLst>
                                        <p:tav tm="0">
                                          <p:val>
                                            <p:strVal val="#ppt_x"/>
                                          </p:val>
                                        </p:tav>
                                        <p:tav tm="100000">
                                          <p:val>
                                            <p:strVal val="#ppt_x"/>
                                          </p:val>
                                        </p:tav>
                                      </p:tavLst>
                                    </p:anim>
                                    <p:anim calcmode="lin" valueType="num">
                                      <p:cBhvr>
                                        <p:cTn id="18" dur="500" fill="hold"/>
                                        <p:tgtEl>
                                          <p:spTgt spid="18"/>
                                        </p:tgtEl>
                                        <p:attrNameLst>
                                          <p:attrName>ppt_y</p:attrName>
                                        </p:attrNameLst>
                                      </p:cBhvr>
                                      <p:tavLst>
                                        <p:tav tm="0">
                                          <p:val>
                                            <p:strVal val="#ppt_y-#ppt_h/2"/>
                                          </p:val>
                                        </p:tav>
                                        <p:tav tm="100000">
                                          <p:val>
                                            <p:strVal val="#ppt_y"/>
                                          </p:val>
                                        </p:tav>
                                      </p:tavLst>
                                    </p:anim>
                                    <p:anim calcmode="lin" valueType="num">
                                      <p:cBhvr>
                                        <p:cTn id="19" dur="500" fill="hold"/>
                                        <p:tgtEl>
                                          <p:spTgt spid="18"/>
                                        </p:tgtEl>
                                        <p:attrNameLst>
                                          <p:attrName>ppt_w</p:attrName>
                                        </p:attrNameLst>
                                      </p:cBhvr>
                                      <p:tavLst>
                                        <p:tav tm="0">
                                          <p:val>
                                            <p:strVal val="#ppt_w"/>
                                          </p:val>
                                        </p:tav>
                                        <p:tav tm="100000">
                                          <p:val>
                                            <p:strVal val="#ppt_w"/>
                                          </p:val>
                                        </p:tav>
                                      </p:tavLst>
                                    </p:anim>
                                    <p:anim calcmode="lin" valueType="num">
                                      <p:cBhvr>
                                        <p:cTn id="20" dur="500" fill="hold"/>
                                        <p:tgtEl>
                                          <p:spTgt spid="18"/>
                                        </p:tgtEl>
                                        <p:attrNameLst>
                                          <p:attrName>ppt_h</p:attrName>
                                        </p:attrNameLst>
                                      </p:cBhvr>
                                      <p:tavLst>
                                        <p:tav tm="0">
                                          <p:val>
                                            <p:fltVal val="0.00000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additive="base">
                                        <p:cTn id="25" dur="500" fill="hold"/>
                                        <p:tgtEl>
                                          <p:spTgt spid="26"/>
                                        </p:tgtEl>
                                        <p:attrNameLst>
                                          <p:attrName>ppt_x</p:attrName>
                                        </p:attrNameLst>
                                      </p:cBhvr>
                                      <p:tavLst>
                                        <p:tav tm="0">
                                          <p:val>
                                            <p:strVal val="0-#ppt_w/2"/>
                                          </p:val>
                                        </p:tav>
                                        <p:tav tm="100000">
                                          <p:val>
                                            <p:strVal val="#ppt_x"/>
                                          </p:val>
                                        </p:tav>
                                      </p:tavLst>
                                    </p:anim>
                                    <p:anim calcmode="lin" valueType="num">
                                      <p:cBhvr additive="base">
                                        <p:cTn id="26" dur="500" fill="hold"/>
                                        <p:tgtEl>
                                          <p:spTgt spid="26"/>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21"/>
                                        </p:tgtEl>
                                        <p:attrNameLst>
                                          <p:attrName>style.visibility</p:attrName>
                                        </p:attrNameLst>
                                      </p:cBhvr>
                                      <p:to>
                                        <p:strVal val="visible"/>
                                      </p:to>
                                    </p:set>
                                    <p:anim calcmode="lin" valueType="num">
                                      <p:cBhvr additive="base">
                                        <p:cTn id="31" dur="500" fill="hold"/>
                                        <p:tgtEl>
                                          <p:spTgt spid="21"/>
                                        </p:tgtEl>
                                        <p:attrNameLst>
                                          <p:attrName>ppt_x</p:attrName>
                                        </p:attrNameLst>
                                      </p:cBhvr>
                                      <p:tavLst>
                                        <p:tav tm="0">
                                          <p:val>
                                            <p:strVal val="0-#ppt_w/2"/>
                                          </p:val>
                                        </p:tav>
                                        <p:tav tm="100000">
                                          <p:val>
                                            <p:strVal val="#ppt_x"/>
                                          </p:val>
                                        </p:tav>
                                      </p:tavLst>
                                    </p:anim>
                                    <p:anim calcmode="lin" valueType="num">
                                      <p:cBhvr additive="base">
                                        <p:cTn id="32"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7"/>
                                        </p:tgtEl>
                                        <p:attrNameLst>
                                          <p:attrName>style.visibility</p:attrName>
                                        </p:attrNameLst>
                                      </p:cBhvr>
                                      <p:to>
                                        <p:strVal val="visible"/>
                                      </p:to>
                                    </p:set>
                                    <p:anim calcmode="lin" valueType="num">
                                      <p:cBhvr additive="base">
                                        <p:cTn id="37" dur="500" fill="hold"/>
                                        <p:tgtEl>
                                          <p:spTgt spid="27"/>
                                        </p:tgtEl>
                                        <p:attrNameLst>
                                          <p:attrName>ppt_x</p:attrName>
                                        </p:attrNameLst>
                                      </p:cBhvr>
                                      <p:tavLst>
                                        <p:tav tm="0">
                                          <p:val>
                                            <p:strVal val="0-#ppt_w/2"/>
                                          </p:val>
                                        </p:tav>
                                        <p:tav tm="100000">
                                          <p:val>
                                            <p:strVal val="#ppt_x"/>
                                          </p:val>
                                        </p:tav>
                                      </p:tavLst>
                                    </p:anim>
                                    <p:anim calcmode="lin" valueType="num">
                                      <p:cBhvr additive="base">
                                        <p:cTn id="38" dur="500" fill="hold"/>
                                        <p:tgtEl>
                                          <p:spTgt spid="27"/>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8"/>
                                        </p:tgtEl>
                                        <p:attrNameLst>
                                          <p:attrName>style.visibility</p:attrName>
                                        </p:attrNameLst>
                                      </p:cBhvr>
                                      <p:to>
                                        <p:strVal val="visible"/>
                                      </p:to>
                                    </p:set>
                                    <p:anim calcmode="lin" valueType="num">
                                      <p:cBhvr additive="base">
                                        <p:cTn id="43" dur="500" fill="hold"/>
                                        <p:tgtEl>
                                          <p:spTgt spid="28"/>
                                        </p:tgtEl>
                                        <p:attrNameLst>
                                          <p:attrName>ppt_x</p:attrName>
                                        </p:attrNameLst>
                                      </p:cBhvr>
                                      <p:tavLst>
                                        <p:tav tm="0">
                                          <p:val>
                                            <p:strVal val="#ppt_x"/>
                                          </p:val>
                                        </p:tav>
                                        <p:tav tm="100000">
                                          <p:val>
                                            <p:strVal val="#ppt_x"/>
                                          </p:val>
                                        </p:tav>
                                      </p:tavLst>
                                    </p:anim>
                                    <p:anim calcmode="lin" valueType="num">
                                      <p:cBhvr additive="base">
                                        <p:cTn id="44"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fill="hold"/>
                                        <p:tgtEl>
                                          <p:spTgt spid="16"/>
                                        </p:tgtEl>
                                        <p:attrNameLst>
                                          <p:attrName>ppt_x</p:attrName>
                                        </p:attrNameLst>
                                      </p:cBhvr>
                                      <p:tavLst>
                                        <p:tav tm="0">
                                          <p:val>
                                            <p:strVal val="0-#ppt_w/2"/>
                                          </p:val>
                                        </p:tav>
                                        <p:tav tm="100000">
                                          <p:val>
                                            <p:strVal val="#ppt_x"/>
                                          </p:val>
                                        </p:tav>
                                      </p:tavLst>
                                    </p:anim>
                                    <p:anim calcmode="lin" valueType="num">
                                      <p:cBhvr additive="base">
                                        <p:cTn id="50"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9"/>
                                        </p:tgtEl>
                                        <p:attrNameLst>
                                          <p:attrName>style.visibility</p:attrName>
                                        </p:attrNameLst>
                                      </p:cBhvr>
                                      <p:to>
                                        <p:strVal val="visible"/>
                                      </p:to>
                                    </p:set>
                                    <p:anim calcmode="lin" valueType="num">
                                      <p:cBhvr additive="base">
                                        <p:cTn id="55" dur="500" fill="hold"/>
                                        <p:tgtEl>
                                          <p:spTgt spid="29"/>
                                        </p:tgtEl>
                                        <p:attrNameLst>
                                          <p:attrName>ppt_x</p:attrName>
                                        </p:attrNameLst>
                                      </p:cBhvr>
                                      <p:tavLst>
                                        <p:tav tm="0">
                                          <p:val>
                                            <p:strVal val="#ppt_x"/>
                                          </p:val>
                                        </p:tav>
                                        <p:tav tm="100000">
                                          <p:val>
                                            <p:strVal val="#ppt_x"/>
                                          </p:val>
                                        </p:tav>
                                      </p:tavLst>
                                    </p:anim>
                                    <p:anim calcmode="lin" valueType="num">
                                      <p:cBhvr additive="base">
                                        <p:cTn id="56"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nodeType="clickEffect">
                                  <p:stCondLst>
                                    <p:cond delay="0"/>
                                  </p:stCondLst>
                                  <p:childTnLst>
                                    <p:set>
                                      <p:cBhvr>
                                        <p:cTn id="60" dur="1" fill="hold">
                                          <p:stCondLst>
                                            <p:cond delay="0"/>
                                          </p:stCondLst>
                                        </p:cTn>
                                        <p:tgtEl>
                                          <p:spTgt spid="19"/>
                                        </p:tgtEl>
                                        <p:attrNameLst>
                                          <p:attrName>style.visibility</p:attrName>
                                        </p:attrNameLst>
                                      </p:cBhvr>
                                      <p:to>
                                        <p:strVal val="visible"/>
                                      </p:to>
                                    </p:set>
                                    <p:anim calcmode="lin" valueType="num">
                                      <p:cBhvr additive="base">
                                        <p:cTn id="61" dur="500" fill="hold"/>
                                        <p:tgtEl>
                                          <p:spTgt spid="19"/>
                                        </p:tgtEl>
                                        <p:attrNameLst>
                                          <p:attrName>ppt_x</p:attrName>
                                        </p:attrNameLst>
                                      </p:cBhvr>
                                      <p:tavLst>
                                        <p:tav tm="0">
                                          <p:val>
                                            <p:strVal val="0-#ppt_w/2"/>
                                          </p:val>
                                        </p:tav>
                                        <p:tav tm="100000">
                                          <p:val>
                                            <p:strVal val="#ppt_x"/>
                                          </p:val>
                                        </p:tav>
                                      </p:tavLst>
                                    </p:anim>
                                    <p:anim calcmode="lin" valueType="num">
                                      <p:cBhvr additive="base">
                                        <p:cTn id="62" dur="5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7"/>
                                        </p:tgtEl>
                                        <p:attrNameLst>
                                          <p:attrName>style.visibility</p:attrName>
                                        </p:attrNameLst>
                                      </p:cBhvr>
                                      <p:to>
                                        <p:strVal val="visible"/>
                                      </p:to>
                                    </p:set>
                                    <p:anim calcmode="lin" valueType="num">
                                      <p:cBhvr additive="base">
                                        <p:cTn id="67" dur="500" fill="hold"/>
                                        <p:tgtEl>
                                          <p:spTgt spid="17"/>
                                        </p:tgtEl>
                                        <p:attrNameLst>
                                          <p:attrName>ppt_x</p:attrName>
                                        </p:attrNameLst>
                                      </p:cBhvr>
                                      <p:tavLst>
                                        <p:tav tm="0">
                                          <p:val>
                                            <p:strVal val="#ppt_x"/>
                                          </p:val>
                                        </p:tav>
                                        <p:tav tm="100000">
                                          <p:val>
                                            <p:strVal val="#ppt_x"/>
                                          </p:val>
                                        </p:tav>
                                      </p:tavLst>
                                    </p:anim>
                                    <p:anim calcmode="lin" valueType="num">
                                      <p:cBhvr additive="base">
                                        <p:cTn id="6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additive="base">
                                        <p:cTn id="73" dur="500" fill="hold"/>
                                        <p:tgtEl>
                                          <p:spTgt spid="20"/>
                                        </p:tgtEl>
                                        <p:attrNameLst>
                                          <p:attrName>ppt_x</p:attrName>
                                        </p:attrNameLst>
                                      </p:cBhvr>
                                      <p:tavLst>
                                        <p:tav tm="0">
                                          <p:val>
                                            <p:strVal val="#ppt_x"/>
                                          </p:val>
                                        </p:tav>
                                        <p:tav tm="100000">
                                          <p:val>
                                            <p:strVal val="#ppt_x"/>
                                          </p:val>
                                        </p:tav>
                                      </p:tavLst>
                                    </p:anim>
                                    <p:anim calcmode="lin" valueType="num">
                                      <p:cBhvr additive="base">
                                        <p:cTn id="7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3" presetClass="entr" presetSubtype="32" fill="hold" grpId="1" nodeType="clickEffect">
                                  <p:stCondLst>
                                    <p:cond delay="0"/>
                                  </p:stCondLst>
                                  <p:childTnLst>
                                    <p:set>
                                      <p:cBhvr>
                                        <p:cTn id="78" dur="1" fill="hold">
                                          <p:stCondLst>
                                            <p:cond delay="0"/>
                                          </p:stCondLst>
                                        </p:cTn>
                                        <p:tgtEl>
                                          <p:spTgt spid="27"/>
                                        </p:tgtEl>
                                        <p:attrNameLst>
                                          <p:attrName>style.visibility</p:attrName>
                                        </p:attrNameLst>
                                      </p:cBhvr>
                                      <p:to>
                                        <p:strVal val="visible"/>
                                      </p:to>
                                    </p:set>
                                    <p:anim calcmode="lin" valueType="num">
                                      <p:cBhvr>
                                        <p:cTn id="79" dur="500" fill="hold"/>
                                        <p:tgtEl>
                                          <p:spTgt spid="27"/>
                                        </p:tgtEl>
                                        <p:attrNameLst>
                                          <p:attrName>ppt_w</p:attrName>
                                        </p:attrNameLst>
                                      </p:cBhvr>
                                      <p:tavLst>
                                        <p:tav tm="0">
                                          <p:val>
                                            <p:strVal val="4*#ppt_w"/>
                                          </p:val>
                                        </p:tav>
                                        <p:tav tm="100000">
                                          <p:val>
                                            <p:strVal val="#ppt_w"/>
                                          </p:val>
                                        </p:tav>
                                      </p:tavLst>
                                    </p:anim>
                                    <p:anim calcmode="lin" valueType="num">
                                      <p:cBhvr>
                                        <p:cTn id="80" dur="500" fill="hold"/>
                                        <p:tgtEl>
                                          <p:spTgt spid="27"/>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24" grpId="0" animBg="1"/>
      <p:bldP spid="24" grpId="1" animBg="1"/>
      <p:bldP spid="26" grpId="0" animBg="1"/>
      <p:bldP spid="27" grpId="0" animBg="1"/>
      <p:bldP spid="27" grpId="1" animBg="1"/>
      <p:bldP spid="28" grpId="0" animBg="1"/>
      <p:bldP spid="29"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 name="TextBox 7"/>
          <p:cNvSpPr txBox="1"/>
          <p:nvPr/>
        </p:nvSpPr>
        <p:spPr>
          <a:xfrm>
            <a:off x="1500188" y="857250"/>
            <a:ext cx="857250" cy="40005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象征</a:t>
            </a:r>
            <a:endPar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1" name="TextBox 10"/>
          <p:cNvSpPr txBox="1"/>
          <p:nvPr/>
        </p:nvSpPr>
        <p:spPr>
          <a:xfrm>
            <a:off x="1500188" y="1428750"/>
            <a:ext cx="857250" cy="40005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联想</a:t>
            </a:r>
            <a:endPar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cxnSp>
        <p:nvCxnSpPr>
          <p:cNvPr id="16" name="直接箭头连接符 15"/>
          <p:cNvCxnSpPr/>
          <p:nvPr/>
        </p:nvCxnSpPr>
        <p:spPr>
          <a:xfrm>
            <a:off x="5214938" y="3786188"/>
            <a:ext cx="357188" cy="3175"/>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8001000" y="3033713"/>
            <a:ext cx="500063" cy="1323975"/>
          </a:xfrm>
          <a:prstGeom prst="rect">
            <a:avLst/>
          </a:prstGeom>
          <a:noFill/>
          <a:ln>
            <a:solidFill>
              <a:srgbClr val="0000CC"/>
            </a:solidFill>
          </a:ln>
        </p:spPr>
        <p:txBody>
          <a:bodyPr anchor="ct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表达效果</a:t>
            </a:r>
            <a:endParaRPr kumimoji="0" lang="zh-CN" altLang="en-US" sz="20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8" name="左大括号 17"/>
          <p:cNvSpPr/>
          <p:nvPr/>
        </p:nvSpPr>
        <p:spPr>
          <a:xfrm>
            <a:off x="2500313" y="1714500"/>
            <a:ext cx="214313" cy="2571750"/>
          </a:xfrm>
          <a:prstGeom prst="leftBrace">
            <a:avLst>
              <a:gd name="adj1" fmla="val 0"/>
              <a:gd name="adj2" fmla="val 82574"/>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cxnSp>
        <p:nvCxnSpPr>
          <p:cNvPr id="19" name="直接箭头连接符 18"/>
          <p:cNvCxnSpPr/>
          <p:nvPr/>
        </p:nvCxnSpPr>
        <p:spPr>
          <a:xfrm rot="-180000">
            <a:off x="7643813" y="3795713"/>
            <a:ext cx="357188" cy="1905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直接箭头连接符 19"/>
          <p:cNvCxnSpPr/>
          <p:nvPr/>
        </p:nvCxnSpPr>
        <p:spPr>
          <a:xfrm rot="5400000" flipH="1" flipV="1">
            <a:off x="7716044" y="2570956"/>
            <a:ext cx="1000125" cy="158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直接箭头连接符 20"/>
          <p:cNvCxnSpPr/>
          <p:nvPr/>
        </p:nvCxnSpPr>
        <p:spPr>
          <a:xfrm>
            <a:off x="5072063" y="1427163"/>
            <a:ext cx="428625" cy="158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2" name="矩形 21"/>
          <p:cNvSpPr/>
          <p:nvPr/>
        </p:nvSpPr>
        <p:spPr>
          <a:xfrm>
            <a:off x="1500188" y="2000250"/>
            <a:ext cx="857250" cy="400050"/>
          </a:xfrm>
          <a:prstGeom prst="rect">
            <a:avLst/>
          </a:prstGeom>
          <a:ln>
            <a:solidFill>
              <a:srgbClr val="0000CC"/>
            </a:solid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rPr>
              <a:t>想象</a:t>
            </a:r>
            <a:endParaRPr kumimoji="0" lang="zh-CN" altLang="en-US" sz="2000" b="0" i="0" u="none" strike="noStrike" kern="1200" cap="none" spc="0" normalizeH="0" baseline="0" noProof="0" dirty="0">
              <a:ln>
                <a:noFill/>
              </a:ln>
              <a:solidFill>
                <a:srgbClr val="0000CC"/>
              </a:solidFill>
              <a:effectLst/>
              <a:uLnTx/>
              <a:uFillTx/>
              <a:latin typeface="+mn-lt"/>
              <a:ea typeface="+mn-ea"/>
              <a:cs typeface="+mn-cs"/>
            </a:endParaRPr>
          </a:p>
        </p:txBody>
      </p:sp>
      <p:sp>
        <p:nvSpPr>
          <p:cNvPr id="23" name="矩形 22"/>
          <p:cNvSpPr/>
          <p:nvPr/>
        </p:nvSpPr>
        <p:spPr>
          <a:xfrm>
            <a:off x="1500188" y="2571750"/>
            <a:ext cx="857250" cy="400050"/>
          </a:xfrm>
          <a:prstGeom prst="rect">
            <a:avLst/>
          </a:prstGeom>
          <a:ln>
            <a:solidFill>
              <a:srgbClr val="0000CC"/>
            </a:solid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rPr>
              <a:t>对比</a:t>
            </a:r>
            <a:endParaRPr kumimoji="0" lang="zh-CN" altLang="en-US" sz="2000" b="0" i="0" u="none" strike="noStrike" kern="1200" cap="none" spc="0" normalizeH="0" baseline="0" noProof="0" dirty="0">
              <a:ln>
                <a:noFill/>
              </a:ln>
              <a:solidFill>
                <a:srgbClr val="0000CC"/>
              </a:solidFill>
              <a:effectLst/>
              <a:uLnTx/>
              <a:uFillTx/>
              <a:latin typeface="+mn-lt"/>
              <a:ea typeface="+mn-ea"/>
              <a:cs typeface="+mn-cs"/>
            </a:endParaRPr>
          </a:p>
        </p:txBody>
      </p:sp>
      <p:sp>
        <p:nvSpPr>
          <p:cNvPr id="24" name="矩形 23"/>
          <p:cNvSpPr/>
          <p:nvPr/>
        </p:nvSpPr>
        <p:spPr>
          <a:xfrm>
            <a:off x="1500188" y="3143250"/>
            <a:ext cx="857250" cy="400050"/>
          </a:xfrm>
          <a:prstGeom prst="rect">
            <a:avLst/>
          </a:prstGeom>
          <a:ln>
            <a:solidFill>
              <a:srgbClr val="0000CC"/>
            </a:solid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rPr>
              <a:t>抑扬</a:t>
            </a:r>
            <a:endPar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endParaRPr>
          </a:p>
        </p:txBody>
      </p:sp>
      <p:sp>
        <p:nvSpPr>
          <p:cNvPr id="25" name="矩形 24"/>
          <p:cNvSpPr/>
          <p:nvPr/>
        </p:nvSpPr>
        <p:spPr>
          <a:xfrm>
            <a:off x="1500188" y="3714750"/>
            <a:ext cx="857250" cy="400050"/>
          </a:xfrm>
          <a:prstGeom prst="rect">
            <a:avLst/>
          </a:prstGeom>
          <a:ln>
            <a:solidFill>
              <a:srgbClr val="0000CC"/>
            </a:solid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rPr>
              <a:t>用典</a:t>
            </a:r>
            <a:endParaRPr kumimoji="0" lang="zh-CN" altLang="en-US" sz="20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endParaRPr>
          </a:p>
        </p:txBody>
      </p:sp>
      <p:sp>
        <p:nvSpPr>
          <p:cNvPr id="26" name="TextBox 25"/>
          <p:cNvSpPr txBox="1"/>
          <p:nvPr/>
        </p:nvSpPr>
        <p:spPr>
          <a:xfrm>
            <a:off x="2786063" y="942975"/>
            <a:ext cx="2214563" cy="120015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也叫用事，是一种修辞手法。</a:t>
            </a: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引用古籍中的故事，或词句，为用典。</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7" name="TextBox 26"/>
          <p:cNvSpPr txBox="1"/>
          <p:nvPr/>
        </p:nvSpPr>
        <p:spPr>
          <a:xfrm>
            <a:off x="6143625" y="928688"/>
            <a:ext cx="2428875" cy="1200150"/>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使情感表达委婉</a:t>
            </a:r>
            <a:endParaRPr kumimoji="0" lang="en-US" altLang="zh-CN" b="1" kern="1200" cap="none" spc="0" normalizeH="0" baseline="0" noProof="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algn="ctr"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使内容丰富含蓄</a:t>
            </a:r>
            <a:endParaRPr kumimoji="0" lang="en-US" altLang="zh-CN" b="1" kern="1200" cap="none" spc="0" normalizeH="0" baseline="0" noProof="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algn="ctr"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使语言典雅简洁</a:t>
            </a:r>
            <a:endParaRPr kumimoji="0" lang="en-US" altLang="zh-CN" b="1" kern="1200" cap="none" spc="0" normalizeH="0" baseline="0" noProof="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algn="ctr"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使意蕴丰富深刻</a:t>
            </a:r>
            <a:endParaRPr kumimoji="0" lang="zh-CN" altLang="en-US" b="1" kern="1200" cap="none" spc="0" normalizeH="0" baseline="0" noProof="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8" name="TextBox 27"/>
          <p:cNvSpPr txBox="1"/>
          <p:nvPr/>
        </p:nvSpPr>
        <p:spPr>
          <a:xfrm>
            <a:off x="2786063" y="3071813"/>
            <a:ext cx="2357438" cy="1477963"/>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标志：</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诗文中</a:t>
            </a: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引用过去之有关人、地、事、物之史实，或语言文字</a:t>
            </a: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，以为比喻。</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29" name="TextBox 28"/>
          <p:cNvSpPr txBox="1"/>
          <p:nvPr/>
        </p:nvSpPr>
        <p:spPr>
          <a:xfrm>
            <a:off x="5786438" y="3384550"/>
            <a:ext cx="1643063" cy="92233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以古比今</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以古证今</a:t>
            </a:r>
            <a:endParaRPr kumimoji="0" lang="en-US" altLang="zh-CN"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借古抒怀</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30" name="TextBox 29"/>
          <p:cNvSpPr txBox="1"/>
          <p:nvPr/>
        </p:nvSpPr>
        <p:spPr>
          <a:xfrm>
            <a:off x="547688" y="798513"/>
            <a:ext cx="738188" cy="3416300"/>
          </a:xfrm>
          <a:prstGeom prst="rect">
            <a:avLst/>
          </a:prstGeom>
          <a:noFill/>
          <a:ln>
            <a:solidFill>
              <a:srgbClr val="0000CC"/>
            </a:solidFill>
          </a:ln>
        </p:spPr>
        <p:txBody>
          <a:bodyPr vert="eaVert">
            <a:spAutoFit/>
          </a:bodyPr>
          <a:lstStyle/>
          <a:p>
            <a:pPr marR="0" algn="ctr" defTabSz="914400" fontAlgn="auto">
              <a:spcBef>
                <a:spcPts val="0"/>
              </a:spcBef>
              <a:spcAft>
                <a:spcPts val="0"/>
              </a:spcAft>
              <a:buClrTx/>
              <a:buSzTx/>
              <a:buFontTx/>
              <a:defRPr/>
            </a:pP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四</a:t>
            </a: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表现手法</a:t>
            </a:r>
            <a:endPar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3" presetClass="entr" presetSubtype="16" fill="hold" grpId="1" nodeType="click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p:cTn id="11" dur="500" fill="hold"/>
                                        <p:tgtEl>
                                          <p:spTgt spid="25"/>
                                        </p:tgtEl>
                                        <p:attrNameLst>
                                          <p:attrName>ppt_w</p:attrName>
                                        </p:attrNameLst>
                                      </p:cBhvr>
                                      <p:tavLst>
                                        <p:tav tm="0">
                                          <p:val>
                                            <p:fltVal val="0.000000"/>
                                          </p:val>
                                        </p:tav>
                                        <p:tav tm="100000">
                                          <p:val>
                                            <p:strVal val="#ppt_w"/>
                                          </p:val>
                                        </p:tav>
                                      </p:tavLst>
                                    </p:anim>
                                    <p:anim calcmode="lin" valueType="num">
                                      <p:cBhvr>
                                        <p:cTn id="12" dur="500" fill="hold"/>
                                        <p:tgtEl>
                                          <p:spTgt spid="25"/>
                                        </p:tgtEl>
                                        <p:attrNameLst>
                                          <p:attrName>ppt_h</p:attrName>
                                        </p:attrNameLst>
                                      </p:cBhvr>
                                      <p:tavLst>
                                        <p:tav tm="0">
                                          <p:val>
                                            <p:fltVal val="0.00000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17" presetClass="entr" presetSubtype="1"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p:cTn id="17" dur="500" fill="hold"/>
                                        <p:tgtEl>
                                          <p:spTgt spid="18"/>
                                        </p:tgtEl>
                                        <p:attrNameLst>
                                          <p:attrName>ppt_x</p:attrName>
                                        </p:attrNameLst>
                                      </p:cBhvr>
                                      <p:tavLst>
                                        <p:tav tm="0">
                                          <p:val>
                                            <p:strVal val="#ppt_x"/>
                                          </p:val>
                                        </p:tav>
                                        <p:tav tm="100000">
                                          <p:val>
                                            <p:strVal val="#ppt_x"/>
                                          </p:val>
                                        </p:tav>
                                      </p:tavLst>
                                    </p:anim>
                                    <p:anim calcmode="lin" valueType="num">
                                      <p:cBhvr>
                                        <p:cTn id="18" dur="500" fill="hold"/>
                                        <p:tgtEl>
                                          <p:spTgt spid="18"/>
                                        </p:tgtEl>
                                        <p:attrNameLst>
                                          <p:attrName>ppt_y</p:attrName>
                                        </p:attrNameLst>
                                      </p:cBhvr>
                                      <p:tavLst>
                                        <p:tav tm="0">
                                          <p:val>
                                            <p:strVal val="#ppt_y-#ppt_h/2"/>
                                          </p:val>
                                        </p:tav>
                                        <p:tav tm="100000">
                                          <p:val>
                                            <p:strVal val="#ppt_y"/>
                                          </p:val>
                                        </p:tav>
                                      </p:tavLst>
                                    </p:anim>
                                    <p:anim calcmode="lin" valueType="num">
                                      <p:cBhvr>
                                        <p:cTn id="19" dur="500" fill="hold"/>
                                        <p:tgtEl>
                                          <p:spTgt spid="18"/>
                                        </p:tgtEl>
                                        <p:attrNameLst>
                                          <p:attrName>ppt_w</p:attrName>
                                        </p:attrNameLst>
                                      </p:cBhvr>
                                      <p:tavLst>
                                        <p:tav tm="0">
                                          <p:val>
                                            <p:strVal val="#ppt_w"/>
                                          </p:val>
                                        </p:tav>
                                        <p:tav tm="100000">
                                          <p:val>
                                            <p:strVal val="#ppt_w"/>
                                          </p:val>
                                        </p:tav>
                                      </p:tavLst>
                                    </p:anim>
                                    <p:anim calcmode="lin" valueType="num">
                                      <p:cBhvr>
                                        <p:cTn id="20" dur="500" fill="hold"/>
                                        <p:tgtEl>
                                          <p:spTgt spid="18"/>
                                        </p:tgtEl>
                                        <p:attrNameLst>
                                          <p:attrName>ppt_h</p:attrName>
                                        </p:attrNameLst>
                                      </p:cBhvr>
                                      <p:tavLst>
                                        <p:tav tm="0">
                                          <p:val>
                                            <p:fltVal val="0.00000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additive="base">
                                        <p:cTn id="25" dur="500" fill="hold"/>
                                        <p:tgtEl>
                                          <p:spTgt spid="26"/>
                                        </p:tgtEl>
                                        <p:attrNameLst>
                                          <p:attrName>ppt_x</p:attrName>
                                        </p:attrNameLst>
                                      </p:cBhvr>
                                      <p:tavLst>
                                        <p:tav tm="0">
                                          <p:val>
                                            <p:strVal val="0-#ppt_w/2"/>
                                          </p:val>
                                        </p:tav>
                                        <p:tav tm="100000">
                                          <p:val>
                                            <p:strVal val="#ppt_x"/>
                                          </p:val>
                                        </p:tav>
                                      </p:tavLst>
                                    </p:anim>
                                    <p:anim calcmode="lin" valueType="num">
                                      <p:cBhvr additive="base">
                                        <p:cTn id="26" dur="500" fill="hold"/>
                                        <p:tgtEl>
                                          <p:spTgt spid="26"/>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21"/>
                                        </p:tgtEl>
                                        <p:attrNameLst>
                                          <p:attrName>style.visibility</p:attrName>
                                        </p:attrNameLst>
                                      </p:cBhvr>
                                      <p:to>
                                        <p:strVal val="visible"/>
                                      </p:to>
                                    </p:set>
                                    <p:anim calcmode="lin" valueType="num">
                                      <p:cBhvr additive="base">
                                        <p:cTn id="31" dur="500" fill="hold"/>
                                        <p:tgtEl>
                                          <p:spTgt spid="21"/>
                                        </p:tgtEl>
                                        <p:attrNameLst>
                                          <p:attrName>ppt_x</p:attrName>
                                        </p:attrNameLst>
                                      </p:cBhvr>
                                      <p:tavLst>
                                        <p:tav tm="0">
                                          <p:val>
                                            <p:strVal val="0-#ppt_w/2"/>
                                          </p:val>
                                        </p:tav>
                                        <p:tav tm="100000">
                                          <p:val>
                                            <p:strVal val="#ppt_x"/>
                                          </p:val>
                                        </p:tav>
                                      </p:tavLst>
                                    </p:anim>
                                    <p:anim calcmode="lin" valueType="num">
                                      <p:cBhvr additive="base">
                                        <p:cTn id="32"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7"/>
                                        </p:tgtEl>
                                        <p:attrNameLst>
                                          <p:attrName>style.visibility</p:attrName>
                                        </p:attrNameLst>
                                      </p:cBhvr>
                                      <p:to>
                                        <p:strVal val="visible"/>
                                      </p:to>
                                    </p:set>
                                    <p:anim calcmode="lin" valueType="num">
                                      <p:cBhvr additive="base">
                                        <p:cTn id="37" dur="500" fill="hold"/>
                                        <p:tgtEl>
                                          <p:spTgt spid="27"/>
                                        </p:tgtEl>
                                        <p:attrNameLst>
                                          <p:attrName>ppt_x</p:attrName>
                                        </p:attrNameLst>
                                      </p:cBhvr>
                                      <p:tavLst>
                                        <p:tav tm="0">
                                          <p:val>
                                            <p:strVal val="0-#ppt_w/2"/>
                                          </p:val>
                                        </p:tav>
                                        <p:tav tm="100000">
                                          <p:val>
                                            <p:strVal val="#ppt_x"/>
                                          </p:val>
                                        </p:tav>
                                      </p:tavLst>
                                    </p:anim>
                                    <p:anim calcmode="lin" valueType="num">
                                      <p:cBhvr additive="base">
                                        <p:cTn id="38" dur="500" fill="hold"/>
                                        <p:tgtEl>
                                          <p:spTgt spid="27"/>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8"/>
                                        </p:tgtEl>
                                        <p:attrNameLst>
                                          <p:attrName>style.visibility</p:attrName>
                                        </p:attrNameLst>
                                      </p:cBhvr>
                                      <p:to>
                                        <p:strVal val="visible"/>
                                      </p:to>
                                    </p:set>
                                    <p:anim calcmode="lin" valueType="num">
                                      <p:cBhvr additive="base">
                                        <p:cTn id="43" dur="500" fill="hold"/>
                                        <p:tgtEl>
                                          <p:spTgt spid="28"/>
                                        </p:tgtEl>
                                        <p:attrNameLst>
                                          <p:attrName>ppt_x</p:attrName>
                                        </p:attrNameLst>
                                      </p:cBhvr>
                                      <p:tavLst>
                                        <p:tav tm="0">
                                          <p:val>
                                            <p:strVal val="#ppt_x"/>
                                          </p:val>
                                        </p:tav>
                                        <p:tav tm="100000">
                                          <p:val>
                                            <p:strVal val="#ppt_x"/>
                                          </p:val>
                                        </p:tav>
                                      </p:tavLst>
                                    </p:anim>
                                    <p:anim calcmode="lin" valueType="num">
                                      <p:cBhvr additive="base">
                                        <p:cTn id="44"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fill="hold"/>
                                        <p:tgtEl>
                                          <p:spTgt spid="16"/>
                                        </p:tgtEl>
                                        <p:attrNameLst>
                                          <p:attrName>ppt_x</p:attrName>
                                        </p:attrNameLst>
                                      </p:cBhvr>
                                      <p:tavLst>
                                        <p:tav tm="0">
                                          <p:val>
                                            <p:strVal val="0-#ppt_w/2"/>
                                          </p:val>
                                        </p:tav>
                                        <p:tav tm="100000">
                                          <p:val>
                                            <p:strVal val="#ppt_x"/>
                                          </p:val>
                                        </p:tav>
                                      </p:tavLst>
                                    </p:anim>
                                    <p:anim calcmode="lin" valueType="num">
                                      <p:cBhvr additive="base">
                                        <p:cTn id="50"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9"/>
                                        </p:tgtEl>
                                        <p:attrNameLst>
                                          <p:attrName>style.visibility</p:attrName>
                                        </p:attrNameLst>
                                      </p:cBhvr>
                                      <p:to>
                                        <p:strVal val="visible"/>
                                      </p:to>
                                    </p:set>
                                    <p:anim calcmode="lin" valueType="num">
                                      <p:cBhvr additive="base">
                                        <p:cTn id="55" dur="500" fill="hold"/>
                                        <p:tgtEl>
                                          <p:spTgt spid="29"/>
                                        </p:tgtEl>
                                        <p:attrNameLst>
                                          <p:attrName>ppt_x</p:attrName>
                                        </p:attrNameLst>
                                      </p:cBhvr>
                                      <p:tavLst>
                                        <p:tav tm="0">
                                          <p:val>
                                            <p:strVal val="#ppt_x"/>
                                          </p:val>
                                        </p:tav>
                                        <p:tav tm="100000">
                                          <p:val>
                                            <p:strVal val="#ppt_x"/>
                                          </p:val>
                                        </p:tav>
                                      </p:tavLst>
                                    </p:anim>
                                    <p:anim calcmode="lin" valueType="num">
                                      <p:cBhvr additive="base">
                                        <p:cTn id="56"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nodeType="clickEffect">
                                  <p:stCondLst>
                                    <p:cond delay="0"/>
                                  </p:stCondLst>
                                  <p:childTnLst>
                                    <p:set>
                                      <p:cBhvr>
                                        <p:cTn id="60" dur="1" fill="hold">
                                          <p:stCondLst>
                                            <p:cond delay="0"/>
                                          </p:stCondLst>
                                        </p:cTn>
                                        <p:tgtEl>
                                          <p:spTgt spid="19"/>
                                        </p:tgtEl>
                                        <p:attrNameLst>
                                          <p:attrName>style.visibility</p:attrName>
                                        </p:attrNameLst>
                                      </p:cBhvr>
                                      <p:to>
                                        <p:strVal val="visible"/>
                                      </p:to>
                                    </p:set>
                                    <p:anim calcmode="lin" valueType="num">
                                      <p:cBhvr additive="base">
                                        <p:cTn id="61" dur="500" fill="hold"/>
                                        <p:tgtEl>
                                          <p:spTgt spid="19"/>
                                        </p:tgtEl>
                                        <p:attrNameLst>
                                          <p:attrName>ppt_x</p:attrName>
                                        </p:attrNameLst>
                                      </p:cBhvr>
                                      <p:tavLst>
                                        <p:tav tm="0">
                                          <p:val>
                                            <p:strVal val="0-#ppt_w/2"/>
                                          </p:val>
                                        </p:tav>
                                        <p:tav tm="100000">
                                          <p:val>
                                            <p:strVal val="#ppt_x"/>
                                          </p:val>
                                        </p:tav>
                                      </p:tavLst>
                                    </p:anim>
                                    <p:anim calcmode="lin" valueType="num">
                                      <p:cBhvr additive="base">
                                        <p:cTn id="62" dur="5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7"/>
                                        </p:tgtEl>
                                        <p:attrNameLst>
                                          <p:attrName>style.visibility</p:attrName>
                                        </p:attrNameLst>
                                      </p:cBhvr>
                                      <p:to>
                                        <p:strVal val="visible"/>
                                      </p:to>
                                    </p:set>
                                    <p:anim calcmode="lin" valueType="num">
                                      <p:cBhvr additive="base">
                                        <p:cTn id="67" dur="500" fill="hold"/>
                                        <p:tgtEl>
                                          <p:spTgt spid="17"/>
                                        </p:tgtEl>
                                        <p:attrNameLst>
                                          <p:attrName>ppt_x</p:attrName>
                                        </p:attrNameLst>
                                      </p:cBhvr>
                                      <p:tavLst>
                                        <p:tav tm="0">
                                          <p:val>
                                            <p:strVal val="#ppt_x"/>
                                          </p:val>
                                        </p:tav>
                                        <p:tav tm="100000">
                                          <p:val>
                                            <p:strVal val="#ppt_x"/>
                                          </p:val>
                                        </p:tav>
                                      </p:tavLst>
                                    </p:anim>
                                    <p:anim calcmode="lin" valueType="num">
                                      <p:cBhvr additive="base">
                                        <p:cTn id="6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additive="base">
                                        <p:cTn id="73" dur="500" fill="hold"/>
                                        <p:tgtEl>
                                          <p:spTgt spid="20"/>
                                        </p:tgtEl>
                                        <p:attrNameLst>
                                          <p:attrName>ppt_x</p:attrName>
                                        </p:attrNameLst>
                                      </p:cBhvr>
                                      <p:tavLst>
                                        <p:tav tm="0">
                                          <p:val>
                                            <p:strVal val="#ppt_x"/>
                                          </p:val>
                                        </p:tav>
                                        <p:tav tm="100000">
                                          <p:val>
                                            <p:strVal val="#ppt_x"/>
                                          </p:val>
                                        </p:tav>
                                      </p:tavLst>
                                    </p:anim>
                                    <p:anim calcmode="lin" valueType="num">
                                      <p:cBhvr additive="base">
                                        <p:cTn id="7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3" presetClass="entr" presetSubtype="32" fill="hold" grpId="1" nodeType="clickEffect">
                                  <p:stCondLst>
                                    <p:cond delay="0"/>
                                  </p:stCondLst>
                                  <p:childTnLst>
                                    <p:set>
                                      <p:cBhvr>
                                        <p:cTn id="78" dur="1" fill="hold">
                                          <p:stCondLst>
                                            <p:cond delay="0"/>
                                          </p:stCondLst>
                                        </p:cTn>
                                        <p:tgtEl>
                                          <p:spTgt spid="27"/>
                                        </p:tgtEl>
                                        <p:attrNameLst>
                                          <p:attrName>style.visibility</p:attrName>
                                        </p:attrNameLst>
                                      </p:cBhvr>
                                      <p:to>
                                        <p:strVal val="visible"/>
                                      </p:to>
                                    </p:set>
                                    <p:anim calcmode="lin" valueType="num">
                                      <p:cBhvr>
                                        <p:cTn id="79" dur="500" fill="hold"/>
                                        <p:tgtEl>
                                          <p:spTgt spid="27"/>
                                        </p:tgtEl>
                                        <p:attrNameLst>
                                          <p:attrName>ppt_w</p:attrName>
                                        </p:attrNameLst>
                                      </p:cBhvr>
                                      <p:tavLst>
                                        <p:tav tm="0">
                                          <p:val>
                                            <p:strVal val="4*#ppt_w"/>
                                          </p:val>
                                        </p:tav>
                                        <p:tav tm="100000">
                                          <p:val>
                                            <p:strVal val="#ppt_w"/>
                                          </p:val>
                                        </p:tav>
                                      </p:tavLst>
                                    </p:anim>
                                    <p:anim calcmode="lin" valueType="num">
                                      <p:cBhvr>
                                        <p:cTn id="80" dur="500" fill="hold"/>
                                        <p:tgtEl>
                                          <p:spTgt spid="27"/>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25" grpId="0" animBg="1"/>
      <p:bldP spid="25" grpId="1" animBg="1"/>
      <p:bldP spid="26" grpId="0" animBg="1"/>
      <p:bldP spid="27" grpId="0" animBg="1"/>
      <p:bldP spid="27" grpId="1" animBg="1"/>
      <p:bldP spid="28" grpId="0" animBg="1"/>
      <p:bldP spid="29"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 name="TextBox 7"/>
          <p:cNvSpPr txBox="1"/>
          <p:nvPr/>
        </p:nvSpPr>
        <p:spPr>
          <a:xfrm>
            <a:off x="1500188" y="857250"/>
            <a:ext cx="857250" cy="40005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象征</a:t>
            </a:r>
            <a:endPar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1" name="TextBox 10"/>
          <p:cNvSpPr txBox="1"/>
          <p:nvPr/>
        </p:nvSpPr>
        <p:spPr>
          <a:xfrm>
            <a:off x="1500188" y="1357313"/>
            <a:ext cx="857250" cy="40005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联想</a:t>
            </a:r>
            <a:endPar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22" name="矩形 21"/>
          <p:cNvSpPr/>
          <p:nvPr/>
        </p:nvSpPr>
        <p:spPr>
          <a:xfrm>
            <a:off x="1500188" y="2000250"/>
            <a:ext cx="857250" cy="400050"/>
          </a:xfrm>
          <a:prstGeom prst="rect">
            <a:avLst/>
          </a:prstGeom>
          <a:ln>
            <a:solidFill>
              <a:srgbClr val="0000CC"/>
            </a:solid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rPr>
              <a:t>想象</a:t>
            </a:r>
            <a:endParaRPr kumimoji="0" lang="zh-CN" altLang="en-US" sz="2000" b="0" i="0" u="none" strike="noStrike" kern="1200" cap="none" spc="0" normalizeH="0" baseline="0" noProof="0" dirty="0">
              <a:ln>
                <a:noFill/>
              </a:ln>
              <a:solidFill>
                <a:schemeClr val="tx1"/>
              </a:solidFill>
              <a:effectLst/>
              <a:uLnTx/>
              <a:uFillTx/>
              <a:latin typeface="+mn-lt"/>
              <a:ea typeface="+mn-ea"/>
              <a:cs typeface="+mn-cs"/>
            </a:endParaRPr>
          </a:p>
        </p:txBody>
      </p:sp>
      <p:sp>
        <p:nvSpPr>
          <p:cNvPr id="23" name="矩形 22"/>
          <p:cNvSpPr/>
          <p:nvPr/>
        </p:nvSpPr>
        <p:spPr>
          <a:xfrm>
            <a:off x="1500188" y="2600325"/>
            <a:ext cx="857250" cy="400050"/>
          </a:xfrm>
          <a:prstGeom prst="rect">
            <a:avLst/>
          </a:prstGeom>
          <a:ln>
            <a:solidFill>
              <a:srgbClr val="0000CC"/>
            </a:solid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rPr>
              <a:t>对比</a:t>
            </a:r>
            <a:endParaRPr kumimoji="0" lang="zh-CN" altLang="en-US" sz="2000" b="0" i="0" u="none" strike="noStrike" kern="1200" cap="none" spc="0" normalizeH="0" baseline="0" noProof="0" dirty="0">
              <a:ln>
                <a:noFill/>
              </a:ln>
              <a:solidFill>
                <a:schemeClr val="tx1"/>
              </a:solidFill>
              <a:effectLst/>
              <a:uLnTx/>
              <a:uFillTx/>
              <a:latin typeface="+mn-lt"/>
              <a:ea typeface="+mn-ea"/>
              <a:cs typeface="+mn-cs"/>
            </a:endParaRPr>
          </a:p>
        </p:txBody>
      </p:sp>
      <p:sp>
        <p:nvSpPr>
          <p:cNvPr id="24" name="矩形 23"/>
          <p:cNvSpPr/>
          <p:nvPr/>
        </p:nvSpPr>
        <p:spPr>
          <a:xfrm>
            <a:off x="1500188" y="3386138"/>
            <a:ext cx="857250" cy="400050"/>
          </a:xfrm>
          <a:prstGeom prst="rect">
            <a:avLst/>
          </a:prstGeom>
          <a:ln>
            <a:solidFill>
              <a:srgbClr val="0000CC"/>
            </a:solid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rPr>
              <a:t>抑扬</a:t>
            </a:r>
            <a:endPar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endParaRPr>
          </a:p>
        </p:txBody>
      </p:sp>
      <p:sp>
        <p:nvSpPr>
          <p:cNvPr id="25" name="矩形 24"/>
          <p:cNvSpPr/>
          <p:nvPr/>
        </p:nvSpPr>
        <p:spPr>
          <a:xfrm>
            <a:off x="1500188" y="3929063"/>
            <a:ext cx="857250" cy="400050"/>
          </a:xfrm>
          <a:prstGeom prst="rect">
            <a:avLst/>
          </a:prstGeom>
          <a:ln>
            <a:solidFill>
              <a:srgbClr val="0000CC"/>
            </a:solid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rPr>
              <a:t>用典</a:t>
            </a:r>
            <a:endParaRPr kumimoji="0" lang="zh-CN" altLang="en-US" sz="20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endParaRPr>
          </a:p>
        </p:txBody>
      </p:sp>
      <p:sp>
        <p:nvSpPr>
          <p:cNvPr id="9" name="TextBox 8"/>
          <p:cNvSpPr txBox="1"/>
          <p:nvPr/>
        </p:nvSpPr>
        <p:spPr>
          <a:xfrm>
            <a:off x="2571750" y="857250"/>
            <a:ext cx="4786313"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升华主题、表现含蓄、言浅意深</a:t>
            </a:r>
            <a:endParaRPr kumimoji="0" lang="zh-CN" altLang="en-US"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0" name="TextBox 9"/>
          <p:cNvSpPr txBox="1"/>
          <p:nvPr/>
        </p:nvSpPr>
        <p:spPr>
          <a:xfrm>
            <a:off x="2571750" y="1357313"/>
            <a:ext cx="5715000"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使作品内容丰富、使语言形象生动、使思维活跃</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2" name="TextBox 11"/>
          <p:cNvSpPr txBox="1"/>
          <p:nvPr/>
        </p:nvSpPr>
        <p:spPr>
          <a:xfrm>
            <a:off x="2571750" y="1857375"/>
            <a:ext cx="6000750" cy="646113"/>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使视觉景象瑰丽、奇异；使语言文字生动、形象；使主旨表达含蓄、委婉；使情感表达深刻、动人</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3" name="TextBox 12"/>
          <p:cNvSpPr txBox="1"/>
          <p:nvPr/>
        </p:nvSpPr>
        <p:spPr>
          <a:xfrm>
            <a:off x="2571750" y="2571750"/>
            <a:ext cx="6000750" cy="646113"/>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突出好坏、善恶、美丑对立；给人鲜明的印象；产生强烈的感受；表达强烈的情感</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5" name="TextBox 14"/>
          <p:cNvSpPr txBox="1"/>
          <p:nvPr/>
        </p:nvSpPr>
        <p:spPr>
          <a:xfrm>
            <a:off x="2571750" y="3273425"/>
            <a:ext cx="6143625" cy="646113"/>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强调突出事物的某一方面、</a:t>
            </a: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给人鲜明的印象、产生强烈的感受、表达强烈的情感</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6" name="TextBox 15"/>
          <p:cNvSpPr txBox="1"/>
          <p:nvPr/>
        </p:nvSpPr>
        <p:spPr>
          <a:xfrm>
            <a:off x="2571750" y="4000500"/>
            <a:ext cx="6000750" cy="646113"/>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使情感表达委婉、使内容丰富含蓄、使语言典雅简洁、使意蕴丰富深刻</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8" name="TextBox 17"/>
          <p:cNvSpPr txBox="1"/>
          <p:nvPr/>
        </p:nvSpPr>
        <p:spPr>
          <a:xfrm>
            <a:off x="547688" y="798513"/>
            <a:ext cx="738188" cy="3416300"/>
          </a:xfrm>
          <a:prstGeom prst="rect">
            <a:avLst/>
          </a:prstGeom>
          <a:noFill/>
          <a:ln>
            <a:solidFill>
              <a:srgbClr val="0000CC"/>
            </a:solidFill>
          </a:ln>
        </p:spPr>
        <p:txBody>
          <a:bodyPr vert="eaVert">
            <a:spAutoFit/>
          </a:bodyPr>
          <a:lstStyle/>
          <a:p>
            <a:pPr marR="0" algn="ctr" defTabSz="914400" fontAlgn="auto">
              <a:spcBef>
                <a:spcPts val="0"/>
              </a:spcBef>
              <a:spcAft>
                <a:spcPts val="0"/>
              </a:spcAft>
              <a:buClrTx/>
              <a:buSzTx/>
              <a:buFontTx/>
              <a:defRPr/>
            </a:pP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四</a:t>
            </a:r>
            <a:r>
              <a:rPr kumimoji="0" lang="en-US" altLang="zh-CN"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表现手法</a:t>
            </a:r>
            <a:endPar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文本框 30723"/>
          <p:cNvSpPr txBox="1"/>
          <p:nvPr/>
        </p:nvSpPr>
        <p:spPr>
          <a:xfrm>
            <a:off x="1003221" y="614998"/>
            <a:ext cx="5616178" cy="3415030"/>
          </a:xfrm>
          <a:prstGeom prst="rect">
            <a:avLst/>
          </a:prstGeom>
          <a:noFill/>
          <a:ln w="9525">
            <a:noFill/>
          </a:ln>
        </p:spPr>
        <p:txBody>
          <a:bodyPr anchor="t">
            <a:spAutoFit/>
          </a:bodyPr>
          <a:p>
            <a:pPr>
              <a:spcBef>
                <a:spcPct val="50000"/>
              </a:spcBef>
            </a:pPr>
            <a:r>
              <a:rPr lang="en-US" altLang="zh-CN" sz="2400" b="1" dirty="0">
                <a:latin typeface="Arial" panose="020B0604020202020204" pitchFamily="34" charset="0"/>
                <a:ea typeface="宋体" panose="02010600030101010101" pitchFamily="2" charset="-122"/>
              </a:rPr>
              <a:t>1</a:t>
            </a:r>
            <a:r>
              <a:rPr lang="zh-CN" altLang="en-US" sz="2400" b="1" dirty="0">
                <a:latin typeface="Arial" panose="020B0604020202020204" pitchFamily="34" charset="0"/>
                <a:ea typeface="宋体" panose="02010600030101010101" pitchFamily="2" charset="-122"/>
              </a:rPr>
              <a:t>、锦瑟无端五十弦，一弦一柱思华年</a:t>
            </a:r>
            <a:endParaRPr lang="zh-CN" altLang="en-US" sz="2400" b="1" dirty="0">
              <a:latin typeface="Arial" panose="020B0604020202020204" pitchFamily="34" charset="0"/>
              <a:ea typeface="宋体" panose="02010600030101010101" pitchFamily="2" charset="-122"/>
            </a:endParaRPr>
          </a:p>
          <a:p>
            <a:pPr>
              <a:spcBef>
                <a:spcPct val="50000"/>
              </a:spcBef>
            </a:pPr>
            <a:r>
              <a:rPr lang="en-US" altLang="zh-CN" sz="2400" b="1" dirty="0">
                <a:latin typeface="Arial" panose="020B0604020202020204" pitchFamily="34" charset="0"/>
                <a:ea typeface="宋体" panose="02010600030101010101" pitchFamily="2" charset="-122"/>
              </a:rPr>
              <a:t>2</a:t>
            </a:r>
            <a:r>
              <a:rPr lang="zh-CN" altLang="en-US" sz="2400" b="1" dirty="0">
                <a:latin typeface="Arial" panose="020B0604020202020204" pitchFamily="34" charset="0"/>
                <a:ea typeface="宋体" panose="02010600030101010101" pitchFamily="2" charset="-122"/>
              </a:rPr>
              <a:t>、过春风十里，尽荠麦青青</a:t>
            </a:r>
            <a:endParaRPr lang="zh-CN" altLang="en-US" sz="2400" b="1" dirty="0">
              <a:latin typeface="Arial" panose="020B0604020202020204" pitchFamily="34" charset="0"/>
              <a:ea typeface="宋体" panose="02010600030101010101" pitchFamily="2" charset="-122"/>
            </a:endParaRPr>
          </a:p>
          <a:p>
            <a:pPr>
              <a:spcBef>
                <a:spcPct val="50000"/>
              </a:spcBef>
            </a:pPr>
            <a:r>
              <a:rPr lang="en-US" altLang="zh-CN" sz="2400" b="1" dirty="0">
                <a:latin typeface="Arial" panose="020B0604020202020204" pitchFamily="34" charset="0"/>
                <a:ea typeface="宋体" panose="02010600030101010101" pitchFamily="2" charset="-122"/>
              </a:rPr>
              <a:t>3</a:t>
            </a:r>
            <a:r>
              <a:rPr lang="zh-CN" altLang="en-US" sz="2400" b="1" dirty="0">
                <a:latin typeface="Arial" panose="020B0604020202020204" pitchFamily="34" charset="0"/>
                <a:ea typeface="宋体" panose="02010600030101010101" pitchFamily="2" charset="-122"/>
              </a:rPr>
              <a:t>、云间连下榻，天上接行杯。</a:t>
            </a:r>
            <a:endParaRPr lang="zh-CN" altLang="en-US" sz="2400" b="1" dirty="0">
              <a:latin typeface="Arial" panose="020B0604020202020204" pitchFamily="34" charset="0"/>
              <a:ea typeface="宋体" panose="02010600030101010101" pitchFamily="2" charset="-122"/>
            </a:endParaRPr>
          </a:p>
          <a:p>
            <a:pPr>
              <a:spcBef>
                <a:spcPct val="50000"/>
              </a:spcBef>
            </a:pPr>
            <a:r>
              <a:rPr lang="en-US" altLang="zh-CN" sz="2400" b="1" dirty="0">
                <a:latin typeface="Arial" panose="020B0604020202020204" pitchFamily="34" charset="0"/>
                <a:ea typeface="宋体" panose="02010600030101010101" pitchFamily="2" charset="-122"/>
              </a:rPr>
              <a:t>4</a:t>
            </a:r>
            <a:r>
              <a:rPr lang="zh-CN" altLang="en-US" sz="2400" b="1" dirty="0">
                <a:latin typeface="Arial" panose="020B0604020202020204" pitchFamily="34" charset="0"/>
                <a:ea typeface="宋体" panose="02010600030101010101" pitchFamily="2" charset="-122"/>
              </a:rPr>
              <a:t>、闺中少妇不知愁，春日凝妆上高楼。忽见陌头杨柳色，悔教夫婿觅封侯。</a:t>
            </a:r>
            <a:endParaRPr lang="zh-CN" altLang="en-US" sz="2400" b="1" dirty="0">
              <a:latin typeface="Arial" panose="020B0604020202020204" pitchFamily="34" charset="0"/>
              <a:ea typeface="宋体" panose="02010600030101010101" pitchFamily="2" charset="-122"/>
            </a:endParaRPr>
          </a:p>
          <a:p>
            <a:pPr>
              <a:spcBef>
                <a:spcPct val="50000"/>
              </a:spcBef>
            </a:pPr>
            <a:r>
              <a:rPr lang="en-US" altLang="zh-CN" sz="2400" b="1" dirty="0">
                <a:latin typeface="Arial" panose="020B0604020202020204" pitchFamily="34" charset="0"/>
                <a:ea typeface="宋体" panose="02010600030101010101" pitchFamily="2" charset="-122"/>
              </a:rPr>
              <a:t>5</a:t>
            </a:r>
            <a:r>
              <a:rPr lang="zh-CN" altLang="en-US" sz="2400" b="1" dirty="0">
                <a:latin typeface="Arial" panose="020B0604020202020204" pitchFamily="34" charset="0"/>
                <a:ea typeface="宋体" panose="02010600030101010101" pitchFamily="2" charset="-122"/>
              </a:rPr>
              <a:t>、</a:t>
            </a:r>
            <a:r>
              <a:rPr lang="zh-CN" altLang="en-US" sz="2400" b="1" dirty="0">
                <a:sym typeface="+mn-ea"/>
              </a:rPr>
              <a:t>宣室求贤访逐臣，贾生才调更无伦。可怜夜半虚前席，不问苍生问鬼神。</a:t>
            </a:r>
            <a:endParaRPr lang="zh-CN" altLang="en-US" sz="2400" b="1" dirty="0">
              <a:latin typeface="Arial" panose="020B0604020202020204" pitchFamily="34" charset="0"/>
              <a:ea typeface="宋体" panose="02010600030101010101" pitchFamily="2" charset="-122"/>
            </a:endParaRPr>
          </a:p>
        </p:txBody>
      </p:sp>
      <p:sp>
        <p:nvSpPr>
          <p:cNvPr id="30725" name="文本框 30724"/>
          <p:cNvSpPr txBox="1"/>
          <p:nvPr/>
        </p:nvSpPr>
        <p:spPr>
          <a:xfrm>
            <a:off x="7110730" y="687070"/>
            <a:ext cx="890270" cy="344805"/>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lvl="0" algn="l">
              <a:spcBef>
                <a:spcPct val="50000"/>
              </a:spcBef>
              <a:buClrTx/>
              <a:buSzTx/>
              <a:buFontTx/>
            </a:pPr>
            <a:r>
              <a:rPr lang="zh-CN" altLang="en-US" sz="1650" b="1" dirty="0">
                <a:solidFill>
                  <a:schemeClr val="bg1"/>
                </a:solidFill>
                <a:latin typeface="微软雅黑" panose="020B0503020204020204" pitchFamily="34" charset="-122"/>
                <a:ea typeface="微软雅黑" panose="020B0503020204020204" pitchFamily="34" charset="-122"/>
                <a:sym typeface="+mn-ea"/>
              </a:rPr>
              <a:t>比兴</a:t>
            </a:r>
            <a:endParaRPr lang="zh-CN" altLang="en-US" sz="1650" b="1" dirty="0">
              <a:solidFill>
                <a:schemeClr val="bg1"/>
              </a:solidFill>
              <a:latin typeface="微软雅黑" panose="020B0503020204020204" pitchFamily="34" charset="-122"/>
              <a:ea typeface="微软雅黑" panose="020B0503020204020204" pitchFamily="34" charset="-122"/>
              <a:sym typeface="+mn-ea"/>
            </a:endParaRPr>
          </a:p>
        </p:txBody>
      </p:sp>
      <p:sp>
        <p:nvSpPr>
          <p:cNvPr id="30726" name="文本框 30725"/>
          <p:cNvSpPr txBox="1"/>
          <p:nvPr/>
        </p:nvSpPr>
        <p:spPr>
          <a:xfrm>
            <a:off x="7110730" y="1167765"/>
            <a:ext cx="890270" cy="344805"/>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lvl="0" algn="l">
              <a:spcBef>
                <a:spcPct val="50000"/>
              </a:spcBef>
              <a:buClrTx/>
              <a:buSzTx/>
              <a:buFontTx/>
            </a:pPr>
            <a:r>
              <a:rPr lang="zh-CN" altLang="en-US" sz="1650" b="1" dirty="0">
                <a:solidFill>
                  <a:schemeClr val="bg1"/>
                </a:solidFill>
                <a:latin typeface="微软雅黑" panose="020B0503020204020204" pitchFamily="34" charset="-122"/>
                <a:ea typeface="微软雅黑" panose="020B0503020204020204" pitchFamily="34" charset="-122"/>
                <a:sym typeface="+mn-ea"/>
              </a:rPr>
              <a:t>用典</a:t>
            </a:r>
            <a:endParaRPr lang="zh-CN" altLang="en-US" sz="1650" b="1" dirty="0">
              <a:solidFill>
                <a:schemeClr val="bg1"/>
              </a:solidFill>
              <a:latin typeface="微软雅黑" panose="020B0503020204020204" pitchFamily="34" charset="-122"/>
              <a:ea typeface="微软雅黑" panose="020B0503020204020204" pitchFamily="34" charset="-122"/>
              <a:sym typeface="+mn-ea"/>
            </a:endParaRPr>
          </a:p>
        </p:txBody>
      </p:sp>
      <p:sp>
        <p:nvSpPr>
          <p:cNvPr id="30727" name="文本框 30726"/>
          <p:cNvSpPr txBox="1"/>
          <p:nvPr/>
        </p:nvSpPr>
        <p:spPr>
          <a:xfrm>
            <a:off x="7110730" y="1762125"/>
            <a:ext cx="890270" cy="344805"/>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lvl="0" algn="l">
              <a:spcBef>
                <a:spcPct val="50000"/>
              </a:spcBef>
              <a:buClrTx/>
              <a:buSzTx/>
              <a:buFontTx/>
            </a:pPr>
            <a:r>
              <a:rPr lang="zh-CN" altLang="en-US" sz="1650" b="1" dirty="0">
                <a:solidFill>
                  <a:schemeClr val="bg1"/>
                </a:solidFill>
                <a:latin typeface="微软雅黑" panose="020B0503020204020204" pitchFamily="34" charset="-122"/>
                <a:ea typeface="微软雅黑" panose="020B0503020204020204" pitchFamily="34" charset="-122"/>
                <a:sym typeface="+mn-ea"/>
              </a:rPr>
              <a:t>想象</a:t>
            </a:r>
            <a:endParaRPr lang="zh-CN" altLang="en-US" sz="1650" b="1" dirty="0">
              <a:solidFill>
                <a:schemeClr val="bg1"/>
              </a:solidFill>
              <a:latin typeface="微软雅黑" panose="020B0503020204020204" pitchFamily="34" charset="-122"/>
              <a:ea typeface="微软雅黑" panose="020B0503020204020204" pitchFamily="34" charset="-122"/>
              <a:sym typeface="+mn-ea"/>
            </a:endParaRPr>
          </a:p>
        </p:txBody>
      </p:sp>
      <p:sp>
        <p:nvSpPr>
          <p:cNvPr id="30728" name="文本框 30727"/>
          <p:cNvSpPr txBox="1"/>
          <p:nvPr/>
        </p:nvSpPr>
        <p:spPr>
          <a:xfrm>
            <a:off x="7110730" y="2461260"/>
            <a:ext cx="1219200" cy="344805"/>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lvl="0" algn="l">
              <a:spcBef>
                <a:spcPct val="50000"/>
              </a:spcBef>
              <a:buClrTx/>
              <a:buSzTx/>
              <a:buFontTx/>
            </a:pPr>
            <a:r>
              <a:rPr lang="zh-CN" altLang="en-US" sz="1650" b="1" dirty="0">
                <a:solidFill>
                  <a:schemeClr val="bg1"/>
                </a:solidFill>
                <a:latin typeface="微软雅黑" panose="020B0503020204020204" pitchFamily="34" charset="-122"/>
                <a:ea typeface="微软雅黑" panose="020B0503020204020204" pitchFamily="34" charset="-122"/>
                <a:sym typeface="+mn-ea"/>
              </a:rPr>
              <a:t>欲抑先扬</a:t>
            </a:r>
            <a:endParaRPr lang="zh-CN" altLang="en-US" sz="1650" b="1" dirty="0">
              <a:solidFill>
                <a:schemeClr val="bg1"/>
              </a:solidFill>
              <a:latin typeface="微软雅黑" panose="020B0503020204020204" pitchFamily="34" charset="-122"/>
              <a:ea typeface="微软雅黑" panose="020B0503020204020204" pitchFamily="34" charset="-122"/>
              <a:sym typeface="+mn-ea"/>
            </a:endParaRPr>
          </a:p>
        </p:txBody>
      </p:sp>
      <p:sp>
        <p:nvSpPr>
          <p:cNvPr id="2" name="文本框 1"/>
          <p:cNvSpPr txBox="1"/>
          <p:nvPr/>
        </p:nvSpPr>
        <p:spPr>
          <a:xfrm>
            <a:off x="158115" y="90170"/>
            <a:ext cx="3549650" cy="460375"/>
          </a:xfrm>
          <a:prstGeom prst="rect">
            <a:avLst/>
          </a:prstGeom>
          <a:noFill/>
        </p:spPr>
        <p:txBody>
          <a:bodyPr wrap="none" rtlCol="0" anchor="t">
            <a:spAutoFit/>
          </a:bodyPr>
          <a:p>
            <a:pPr>
              <a:spcBef>
                <a:spcPct val="50000"/>
              </a:spcBef>
            </a:pPr>
            <a:r>
              <a:rPr lang="zh-CN" altLang="en-US" sz="2400" b="1" dirty="0">
                <a:solidFill>
                  <a:srgbClr val="FF0000"/>
                </a:solidFill>
                <a:sym typeface="+mn-ea"/>
              </a:rPr>
              <a:t>辨析下列句子的表现手法</a:t>
            </a:r>
            <a:endParaRPr lang="zh-CN" altLang="en-US" sz="2400" b="1" dirty="0">
              <a:solidFill>
                <a:srgbClr val="FF0000"/>
              </a:solidFill>
              <a:sym typeface="+mn-ea"/>
            </a:endParaRPr>
          </a:p>
        </p:txBody>
      </p:sp>
      <p:sp>
        <p:nvSpPr>
          <p:cNvPr id="34821" name="文本框 34820"/>
          <p:cNvSpPr txBox="1"/>
          <p:nvPr/>
        </p:nvSpPr>
        <p:spPr>
          <a:xfrm>
            <a:off x="7110413" y="3457893"/>
            <a:ext cx="1207294" cy="368300"/>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lvl="0" algn="l">
              <a:spcBef>
                <a:spcPct val="50000"/>
              </a:spcBef>
              <a:buClrTx/>
              <a:buSzTx/>
              <a:buFontTx/>
            </a:pPr>
            <a:r>
              <a:rPr lang="zh-CN" altLang="en-US" sz="1650" b="1" dirty="0">
                <a:solidFill>
                  <a:schemeClr val="bg1"/>
                </a:solidFill>
                <a:latin typeface="微软雅黑" panose="020B0503020204020204" pitchFamily="34" charset="-122"/>
                <a:ea typeface="微软雅黑" panose="020B0503020204020204" pitchFamily="34" charset="-122"/>
                <a:sym typeface="+mn-ea"/>
              </a:rPr>
              <a:t>借古伤己</a:t>
            </a:r>
            <a:endParaRPr lang="zh-CN" altLang="en-US" sz="1650" b="1" dirty="0">
              <a:solidFill>
                <a:schemeClr val="bg1"/>
              </a:solidFill>
              <a:latin typeface="微软雅黑" panose="020B0503020204020204" pitchFamily="34" charset="-122"/>
              <a:ea typeface="微软雅黑" panose="020B0503020204020204" pitchFamily="34"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725"/>
                                        </p:tgtEl>
                                        <p:attrNameLst>
                                          <p:attrName>style.visibility</p:attrName>
                                        </p:attrNameLst>
                                      </p:cBhvr>
                                      <p:to>
                                        <p:strVal val="visible"/>
                                      </p:to>
                                    </p:set>
                                    <p:animEffect transition="in" filter="blinds(horizontal)">
                                      <p:cBhvr>
                                        <p:cTn id="7" dur="500"/>
                                        <p:tgtEl>
                                          <p:spTgt spid="3072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0726"/>
                                        </p:tgtEl>
                                        <p:attrNameLst>
                                          <p:attrName>style.visibility</p:attrName>
                                        </p:attrNameLst>
                                      </p:cBhvr>
                                      <p:to>
                                        <p:strVal val="visible"/>
                                      </p:to>
                                    </p:set>
                                    <p:animEffect transition="in" filter="blinds(horizontal)">
                                      <p:cBhvr>
                                        <p:cTn id="12" dur="500"/>
                                        <p:tgtEl>
                                          <p:spTgt spid="3072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0727"/>
                                        </p:tgtEl>
                                        <p:attrNameLst>
                                          <p:attrName>style.visibility</p:attrName>
                                        </p:attrNameLst>
                                      </p:cBhvr>
                                      <p:to>
                                        <p:strVal val="visible"/>
                                      </p:to>
                                    </p:set>
                                    <p:animEffect transition="in" filter="blinds(horizontal)">
                                      <p:cBhvr>
                                        <p:cTn id="17" dur="500"/>
                                        <p:tgtEl>
                                          <p:spTgt spid="3072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0728"/>
                                        </p:tgtEl>
                                        <p:attrNameLst>
                                          <p:attrName>style.visibility</p:attrName>
                                        </p:attrNameLst>
                                      </p:cBhvr>
                                      <p:to>
                                        <p:strVal val="visible"/>
                                      </p:to>
                                    </p:set>
                                    <p:animEffect transition="in" filter="blinds(horizontal)">
                                      <p:cBhvr>
                                        <p:cTn id="22" dur="500"/>
                                        <p:tgtEl>
                                          <p:spTgt spid="3072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4821"/>
                                        </p:tgtEl>
                                        <p:attrNameLst>
                                          <p:attrName>style.visibility</p:attrName>
                                        </p:attrNameLst>
                                      </p:cBhvr>
                                      <p:to>
                                        <p:strVal val="visible"/>
                                      </p:to>
                                    </p:set>
                                    <p:animEffect transition="in" filter="blinds(horizontal)">
                                      <p:cBhvr>
                                        <p:cTn id="27" dur="500"/>
                                        <p:tgtEl>
                                          <p:spTgt spid="348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5" grpId="0" bldLvl="0" animBg="1"/>
      <p:bldP spid="30726" grpId="0" bldLvl="0" animBg="1"/>
      <p:bldP spid="30727" grpId="0" bldLvl="0" animBg="1"/>
      <p:bldP spid="30728" grpId="0" bldLvl="0" animBg="1"/>
      <p:bldP spid="34821" grpId="0" bldLvl="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矩形 34819"/>
          <p:cNvSpPr/>
          <p:nvPr/>
        </p:nvSpPr>
        <p:spPr>
          <a:xfrm>
            <a:off x="592614" y="1265238"/>
            <a:ext cx="5779294" cy="2122805"/>
          </a:xfrm>
          <a:prstGeom prst="rect">
            <a:avLst/>
          </a:prstGeom>
          <a:noFill/>
          <a:ln w="9525">
            <a:noFill/>
          </a:ln>
        </p:spPr>
        <p:txBody>
          <a:bodyPr anchor="t">
            <a:spAutoFit/>
          </a:bodyPr>
          <a:p>
            <a:pPr>
              <a:spcBef>
                <a:spcPct val="50000"/>
              </a:spcBef>
            </a:pPr>
            <a:r>
              <a:rPr lang="en-US" altLang="zh-CN" sz="2400" b="1" dirty="0">
                <a:latin typeface="Arial" panose="020B0604020202020204" pitchFamily="34" charset="0"/>
                <a:ea typeface="宋体" panose="02010600030101010101" pitchFamily="2" charset="-122"/>
              </a:rPr>
              <a:t>6</a:t>
            </a:r>
            <a:r>
              <a:rPr lang="zh-CN" altLang="en-US" sz="2400" b="1" dirty="0">
                <a:latin typeface="Arial" panose="020B0604020202020204" pitchFamily="34" charset="0"/>
                <a:ea typeface="宋体" panose="02010600030101010101" pitchFamily="2" charset="-122"/>
              </a:rPr>
              <a:t>、 千里莺啼绿映红，水村山郭酒旗风。南朝四百八十寺，多少楼台烟雨中。</a:t>
            </a:r>
            <a:endParaRPr lang="zh-CN" altLang="en-US" sz="2400" b="1" dirty="0">
              <a:latin typeface="Arial" panose="020B0604020202020204" pitchFamily="34" charset="0"/>
              <a:ea typeface="宋体" panose="02010600030101010101" pitchFamily="2" charset="-122"/>
            </a:endParaRPr>
          </a:p>
          <a:p>
            <a:pPr>
              <a:spcBef>
                <a:spcPct val="50000"/>
              </a:spcBef>
            </a:pPr>
            <a:r>
              <a:rPr lang="en-US" altLang="zh-CN" sz="2400" b="1" dirty="0">
                <a:latin typeface="Arial" panose="020B0604020202020204" pitchFamily="34" charset="0"/>
                <a:ea typeface="宋体" panose="02010600030101010101" pitchFamily="2" charset="-122"/>
              </a:rPr>
              <a:t>7</a:t>
            </a:r>
            <a:r>
              <a:rPr lang="zh-CN" altLang="en-US" sz="2400" b="1" dirty="0">
                <a:latin typeface="Arial" panose="020B0604020202020204" pitchFamily="34" charset="0"/>
                <a:ea typeface="宋体" panose="02010600030101010101" pitchFamily="2" charset="-122"/>
              </a:rPr>
              <a:t>、今夜鄜州月，闺中只独看。遥怜小儿女，未解忆长安。香雾云鬓湿，清辉玉臂寒。何时依虚幌，双照泪痕干？</a:t>
            </a:r>
            <a:endParaRPr lang="zh-CN" altLang="en-US" sz="2400" b="1" dirty="0">
              <a:latin typeface="Arial" panose="020B0604020202020204" pitchFamily="34" charset="0"/>
              <a:ea typeface="宋体" panose="02010600030101010101" pitchFamily="2" charset="-122"/>
            </a:endParaRPr>
          </a:p>
        </p:txBody>
      </p:sp>
      <p:sp>
        <p:nvSpPr>
          <p:cNvPr id="34822" name="文本框 34821"/>
          <p:cNvSpPr txBox="1"/>
          <p:nvPr/>
        </p:nvSpPr>
        <p:spPr>
          <a:xfrm>
            <a:off x="6698933" y="1059101"/>
            <a:ext cx="1207294" cy="368300"/>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a:spcBef>
                <a:spcPct val="50000"/>
              </a:spcBef>
            </a:pPr>
            <a:r>
              <a:rPr lang="zh-CN" altLang="en-US" sz="1800" b="1" dirty="0">
                <a:solidFill>
                  <a:schemeClr val="bg1"/>
                </a:solidFill>
                <a:latin typeface="微软雅黑" panose="020B0503020204020204" pitchFamily="34" charset="-122"/>
                <a:ea typeface="微软雅黑" panose="020B0503020204020204" pitchFamily="34" charset="-122"/>
              </a:rPr>
              <a:t>借古讽今</a:t>
            </a:r>
            <a:endParaRPr lang="zh-CN" altLang="en-US" sz="1800" b="1" dirty="0">
              <a:solidFill>
                <a:schemeClr val="bg1"/>
              </a:solidFill>
              <a:latin typeface="微软雅黑" panose="020B0503020204020204" pitchFamily="34" charset="-122"/>
              <a:ea typeface="微软雅黑" panose="020B0503020204020204" pitchFamily="34" charset="-122"/>
            </a:endParaRPr>
          </a:p>
        </p:txBody>
      </p:sp>
      <p:sp>
        <p:nvSpPr>
          <p:cNvPr id="34823" name="文本框 34822"/>
          <p:cNvSpPr txBox="1"/>
          <p:nvPr/>
        </p:nvSpPr>
        <p:spPr>
          <a:xfrm>
            <a:off x="6699250" y="2100580"/>
            <a:ext cx="1390015" cy="1198880"/>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lvl="0" algn="l">
              <a:spcBef>
                <a:spcPct val="50000"/>
              </a:spcBef>
              <a:buClrTx/>
              <a:buSzTx/>
              <a:buFontTx/>
            </a:pPr>
            <a:r>
              <a:rPr lang="zh-CN" altLang="en-US" sz="1800" b="1" dirty="0">
                <a:solidFill>
                  <a:schemeClr val="bg1"/>
                </a:solidFill>
                <a:latin typeface="微软雅黑" panose="020B0503020204020204" pitchFamily="34" charset="-122"/>
                <a:ea typeface="微软雅黑" panose="020B0503020204020204" pitchFamily="34" charset="-122"/>
                <a:sym typeface="+mn-ea"/>
              </a:rPr>
              <a:t>对面着想，推己及人，想象，虚实结合</a:t>
            </a:r>
            <a:endParaRPr lang="zh-CN" altLang="en-US" sz="1800" b="1" dirty="0">
              <a:solidFill>
                <a:schemeClr val="bg1"/>
              </a:solidFill>
              <a:latin typeface="微软雅黑" panose="020B0503020204020204" pitchFamily="34" charset="-122"/>
              <a:ea typeface="微软雅黑" panose="020B0503020204020204" pitchFamily="34" charset="-122"/>
              <a:sym typeface="+mn-ea"/>
            </a:endParaRPr>
          </a:p>
        </p:txBody>
      </p:sp>
      <p:sp>
        <p:nvSpPr>
          <p:cNvPr id="2" name="文本框 1"/>
          <p:cNvSpPr txBox="1"/>
          <p:nvPr/>
        </p:nvSpPr>
        <p:spPr>
          <a:xfrm>
            <a:off x="287655" y="128270"/>
            <a:ext cx="3549650" cy="460375"/>
          </a:xfrm>
          <a:prstGeom prst="rect">
            <a:avLst/>
          </a:prstGeom>
          <a:noFill/>
        </p:spPr>
        <p:txBody>
          <a:bodyPr wrap="none" rtlCol="0" anchor="t">
            <a:spAutoFit/>
          </a:bodyPr>
          <a:p>
            <a:pPr>
              <a:spcBef>
                <a:spcPct val="50000"/>
              </a:spcBef>
            </a:pPr>
            <a:r>
              <a:rPr lang="zh-CN" altLang="en-US" sz="2400" b="1" dirty="0">
                <a:solidFill>
                  <a:srgbClr val="FF0000"/>
                </a:solidFill>
                <a:sym typeface="+mn-ea"/>
              </a:rPr>
              <a:t>辨析下列句子的表现手法</a:t>
            </a:r>
            <a:endParaRPr lang="zh-CN" altLang="en-US" sz="2400" b="1" dirty="0">
              <a:solidFill>
                <a:srgbClr val="FF0000"/>
              </a:solidFill>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4822"/>
                                        </p:tgtEl>
                                        <p:attrNameLst>
                                          <p:attrName>style.visibility</p:attrName>
                                        </p:attrNameLst>
                                      </p:cBhvr>
                                      <p:to>
                                        <p:strVal val="visible"/>
                                      </p:to>
                                    </p:set>
                                    <p:animEffect transition="in" filter="blinds(horizontal)">
                                      <p:cBhvr>
                                        <p:cTn id="7" dur="500"/>
                                        <p:tgtEl>
                                          <p:spTgt spid="3482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4823"/>
                                        </p:tgtEl>
                                        <p:attrNameLst>
                                          <p:attrName>style.visibility</p:attrName>
                                        </p:attrNameLst>
                                      </p:cBhvr>
                                      <p:to>
                                        <p:strVal val="visible"/>
                                      </p:to>
                                    </p:set>
                                    <p:animEffect transition="in" filter="blinds(horizontal)">
                                      <p:cBhvr>
                                        <p:cTn id="12" dur="500"/>
                                        <p:tgtEl>
                                          <p:spTgt spid="348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2" grpId="0" bldLvl="0" animBg="1"/>
      <p:bldP spid="34823"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Box 3"/>
          <p:cNvSpPr txBox="1"/>
          <p:nvPr/>
        </p:nvSpPr>
        <p:spPr>
          <a:xfrm>
            <a:off x="214313" y="500063"/>
            <a:ext cx="571500" cy="1077913"/>
          </a:xfrm>
          <a:prstGeom prst="rect">
            <a:avLst/>
          </a:prstGeom>
          <a:noFill/>
          <a:ln w="28575">
            <a:solidFill>
              <a:srgbClr val="FF0000"/>
            </a:solidFill>
          </a:ln>
        </p:spPr>
        <p:txBody>
          <a:bodyPr>
            <a:spAutoFit/>
          </a:bodyPr>
          <a:lstStyle/>
          <a:p>
            <a:pPr marR="0" algn="ctr" defTabSz="914400" fontAlgn="auto">
              <a:spcBef>
                <a:spcPts val="0"/>
              </a:spcBef>
              <a:spcAft>
                <a:spcPts val="0"/>
              </a:spcAft>
              <a:buClrTx/>
              <a:buSzTx/>
              <a:buFontTx/>
              <a:defRPr/>
            </a:pPr>
            <a:r>
              <a:rPr kumimoji="0" lang="zh-CN" altLang="en-US" sz="3200" b="1" kern="1200" cap="none" spc="0" normalizeH="0" baseline="0" noProof="0" dirty="0">
                <a:solidFill>
                  <a:srgbClr val="0000CC"/>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夸张</a:t>
            </a:r>
            <a:endParaRPr kumimoji="0" lang="zh-CN" altLang="en-US" sz="3200" b="1" kern="1200" cap="none" spc="0" normalizeH="0" baseline="0" noProof="0" dirty="0">
              <a:solidFill>
                <a:srgbClr val="0000CC"/>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
        <p:nvSpPr>
          <p:cNvPr id="5" name="TextBox 4"/>
          <p:cNvSpPr txBox="1"/>
          <p:nvPr/>
        </p:nvSpPr>
        <p:spPr>
          <a:xfrm>
            <a:off x="214313" y="1928813"/>
            <a:ext cx="571500" cy="1077913"/>
          </a:xfrm>
          <a:prstGeom prst="rect">
            <a:avLst/>
          </a:prstGeom>
          <a:noFill/>
          <a:ln w="28575">
            <a:solidFill>
              <a:srgbClr val="FF0000"/>
            </a:solidFill>
          </a:ln>
        </p:spPr>
        <p:txBody>
          <a:bodyPr>
            <a:spAutoFit/>
          </a:bodyPr>
          <a:lstStyle/>
          <a:p>
            <a:pPr marR="0" algn="ctr" defTabSz="914400" fontAlgn="auto">
              <a:spcBef>
                <a:spcPts val="0"/>
              </a:spcBef>
              <a:spcAft>
                <a:spcPts val="0"/>
              </a:spcAft>
              <a:buClrTx/>
              <a:buSzTx/>
              <a:buFontTx/>
              <a:defRPr/>
            </a:pPr>
            <a:r>
              <a:rPr kumimoji="0" lang="zh-CN" altLang="en-US" sz="3200" b="1" kern="1200" cap="none" spc="0" normalizeH="0" baseline="0" noProof="0" dirty="0">
                <a:solidFill>
                  <a:srgbClr val="0000CC"/>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对偶</a:t>
            </a:r>
            <a:endParaRPr kumimoji="0" lang="zh-CN" altLang="en-US" sz="3200" b="1" kern="1200" cap="none" spc="0" normalizeH="0" baseline="0" noProof="0" dirty="0">
              <a:solidFill>
                <a:srgbClr val="0000CC"/>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
        <p:nvSpPr>
          <p:cNvPr id="6" name="TextBox 5"/>
          <p:cNvSpPr txBox="1"/>
          <p:nvPr/>
        </p:nvSpPr>
        <p:spPr>
          <a:xfrm>
            <a:off x="214313" y="3286125"/>
            <a:ext cx="571500" cy="1077913"/>
          </a:xfrm>
          <a:prstGeom prst="rect">
            <a:avLst/>
          </a:prstGeom>
          <a:noFill/>
          <a:ln w="28575">
            <a:solidFill>
              <a:srgbClr val="FF0000"/>
            </a:solidFill>
          </a:ln>
        </p:spPr>
        <p:txBody>
          <a:bodyPr>
            <a:spAutoFit/>
          </a:bodyPr>
          <a:lstStyle/>
          <a:p>
            <a:pPr marR="0" algn="ctr" defTabSz="914400" fontAlgn="auto">
              <a:spcBef>
                <a:spcPts val="0"/>
              </a:spcBef>
              <a:spcAft>
                <a:spcPts val="0"/>
              </a:spcAft>
              <a:buClrTx/>
              <a:buSzTx/>
              <a:buFontTx/>
              <a:defRPr/>
            </a:pPr>
            <a:r>
              <a:rPr kumimoji="0" lang="zh-CN" altLang="en-US" sz="3200" b="1" kern="1200" cap="none" spc="0" normalizeH="0" baseline="0" noProof="0" dirty="0">
                <a:solidFill>
                  <a:srgbClr val="0000CC"/>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排比</a:t>
            </a:r>
            <a:endParaRPr kumimoji="0" lang="zh-CN" altLang="en-US" sz="3200" b="1" kern="1200" cap="none" spc="0" normalizeH="0" baseline="0" noProof="0" dirty="0">
              <a:solidFill>
                <a:srgbClr val="0000CC"/>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
        <p:nvSpPr>
          <p:cNvPr id="7" name="TextBox 6"/>
          <p:cNvSpPr txBox="1"/>
          <p:nvPr/>
        </p:nvSpPr>
        <p:spPr>
          <a:xfrm>
            <a:off x="1071563" y="428625"/>
            <a:ext cx="714375"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定义</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9" name="TextBox 8"/>
          <p:cNvSpPr txBox="1"/>
          <p:nvPr/>
        </p:nvSpPr>
        <p:spPr>
          <a:xfrm>
            <a:off x="1071563" y="1214438"/>
            <a:ext cx="714375"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分析</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0" name="TextBox 9"/>
          <p:cNvSpPr txBox="1"/>
          <p:nvPr/>
        </p:nvSpPr>
        <p:spPr>
          <a:xfrm>
            <a:off x="1071563" y="1928813"/>
            <a:ext cx="714375"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定义</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1" name="TextBox 10"/>
          <p:cNvSpPr txBox="1"/>
          <p:nvPr/>
        </p:nvSpPr>
        <p:spPr>
          <a:xfrm>
            <a:off x="1071563" y="2714625"/>
            <a:ext cx="714375"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分析</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2" name="TextBox 11"/>
          <p:cNvSpPr txBox="1"/>
          <p:nvPr/>
        </p:nvSpPr>
        <p:spPr>
          <a:xfrm>
            <a:off x="1071563" y="3416300"/>
            <a:ext cx="714375"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定义</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3" name="TextBox 12"/>
          <p:cNvSpPr txBox="1"/>
          <p:nvPr/>
        </p:nvSpPr>
        <p:spPr>
          <a:xfrm>
            <a:off x="1071563" y="4202113"/>
            <a:ext cx="714375"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分析</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4" name="TextBox 13"/>
          <p:cNvSpPr txBox="1"/>
          <p:nvPr/>
        </p:nvSpPr>
        <p:spPr>
          <a:xfrm>
            <a:off x="1928813" y="214313"/>
            <a:ext cx="3786188" cy="646113"/>
          </a:xfrm>
          <a:prstGeom prst="rect">
            <a:avLst/>
          </a:prstGeom>
          <a:noFill/>
          <a:ln>
            <a:solidFill>
              <a:srgbClr val="FF0000"/>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mj-ea"/>
                <a:ea typeface="+mj-ea"/>
                <a:cs typeface="+mn-cs"/>
              </a:rPr>
              <a:t>运用想象有目的的放大或缩小事物的特征，或把发生时间故意提前 </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mj-ea"/>
              <a:ea typeface="+mj-ea"/>
              <a:cs typeface="+mn-cs"/>
            </a:endParaRPr>
          </a:p>
        </p:txBody>
      </p:sp>
      <p:sp>
        <p:nvSpPr>
          <p:cNvPr id="15" name="TextBox 14"/>
          <p:cNvSpPr txBox="1"/>
          <p:nvPr/>
        </p:nvSpPr>
        <p:spPr>
          <a:xfrm>
            <a:off x="1928813" y="1214438"/>
            <a:ext cx="2857500" cy="369888"/>
          </a:xfrm>
          <a:prstGeom prst="rect">
            <a:avLst/>
          </a:prstGeom>
          <a:noFill/>
          <a:ln>
            <a:solidFill>
              <a:srgbClr val="FF0000"/>
            </a:solidFill>
          </a:ln>
        </p:spPr>
        <p:txBody>
          <a:bodyPr>
            <a:spAutoFit/>
          </a:bodyPr>
          <a:lstStyle/>
          <a:p>
            <a:pPr marR="0" defTabSz="914400" fontAlgn="auto">
              <a:spcBef>
                <a:spcPts val="0"/>
              </a:spcBef>
              <a:spcAft>
                <a:spcPts val="0"/>
              </a:spcAft>
              <a:buClrTx/>
              <a:buSzTx/>
              <a:buFontTx/>
              <a:defRPr/>
            </a:pPr>
            <a:r>
              <a:rPr kumimoji="0" lang="zh-CN" altLang="en-US" b="1" kern="1200" cap="none" spc="-10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标志：数量词、变形</a:t>
            </a:r>
            <a:endParaRPr kumimoji="0" lang="zh-CN" altLang="en-US" b="1" kern="1200" cap="none" spc="-10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6" name="TextBox 15"/>
          <p:cNvSpPr txBox="1"/>
          <p:nvPr/>
        </p:nvSpPr>
        <p:spPr>
          <a:xfrm>
            <a:off x="6357938" y="142875"/>
            <a:ext cx="1357313" cy="923925"/>
          </a:xfrm>
          <a:prstGeom prst="rect">
            <a:avLst/>
          </a:prstGeom>
          <a:noFill/>
          <a:ln>
            <a:solidFill>
              <a:srgbClr val="FF0000"/>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突出特征</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烘托气氛</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引起联想</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7" name="TextBox 16"/>
          <p:cNvSpPr txBox="1"/>
          <p:nvPr/>
        </p:nvSpPr>
        <p:spPr>
          <a:xfrm>
            <a:off x="6286500" y="1214438"/>
            <a:ext cx="857250" cy="354013"/>
          </a:xfrm>
          <a:prstGeom prst="rect">
            <a:avLst/>
          </a:prstGeom>
          <a:noFill/>
          <a:ln>
            <a:solidFill>
              <a:srgbClr val="FF0000"/>
            </a:solidFill>
          </a:ln>
        </p:spPr>
        <p:txBody>
          <a:bodyPr>
            <a:spAutoFit/>
          </a:bodyPr>
          <a:lstStyle/>
          <a:p>
            <a:pPr marR="0" defTabSz="914400" fontAlgn="auto">
              <a:spcBef>
                <a:spcPts val="0"/>
              </a:spcBef>
              <a:spcAft>
                <a:spcPts val="0"/>
              </a:spcAft>
              <a:buClrTx/>
              <a:buSzTx/>
              <a:buFontTx/>
              <a:defRPr/>
            </a:pPr>
            <a:r>
              <a:rPr kumimoji="0" lang="zh-CN" altLang="en-US" sz="17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突出点</a:t>
            </a:r>
            <a:endParaRPr kumimoji="0" lang="zh-CN" altLang="en-US" sz="17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8" name="TextBox 17"/>
          <p:cNvSpPr txBox="1"/>
          <p:nvPr/>
        </p:nvSpPr>
        <p:spPr>
          <a:xfrm>
            <a:off x="7572375" y="1201738"/>
            <a:ext cx="1143000" cy="369888"/>
          </a:xfrm>
          <a:prstGeom prst="rect">
            <a:avLst/>
          </a:prstGeom>
          <a:noFill/>
          <a:ln>
            <a:solidFill>
              <a:srgbClr val="FF0000"/>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对象特征</a:t>
            </a:r>
            <a:endParaRPr kumimoji="0" lang="zh-CN" altLang="en-US" b="1" kern="1200" cap="none" spc="0" normalizeH="0" baseline="0" noProof="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9" name="TextBox 18"/>
          <p:cNvSpPr txBox="1"/>
          <p:nvPr/>
        </p:nvSpPr>
        <p:spPr>
          <a:xfrm>
            <a:off x="8215313" y="282575"/>
            <a:ext cx="357188" cy="646113"/>
          </a:xfrm>
          <a:prstGeom prst="rect">
            <a:avLst/>
          </a:prstGeom>
          <a:noFill/>
          <a:ln w="28575">
            <a:solidFill>
              <a:srgbClr val="FF0000"/>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作用</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cxnSp>
        <p:nvCxnSpPr>
          <p:cNvPr id="21" name="直接箭头连接符 20"/>
          <p:cNvCxnSpPr/>
          <p:nvPr/>
        </p:nvCxnSpPr>
        <p:spPr>
          <a:xfrm rot="360000" flipV="1">
            <a:off x="7213600" y="1371600"/>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直接箭头连接符 24"/>
          <p:cNvCxnSpPr/>
          <p:nvPr/>
        </p:nvCxnSpPr>
        <p:spPr>
          <a:xfrm rot="360000" flipV="1">
            <a:off x="5072063" y="1371600"/>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6" name="直接箭头连接符 25"/>
          <p:cNvCxnSpPr/>
          <p:nvPr/>
        </p:nvCxnSpPr>
        <p:spPr>
          <a:xfrm rot="16560000" flipV="1">
            <a:off x="8240713" y="1060450"/>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7" name="直接箭头连接符 26"/>
          <p:cNvCxnSpPr/>
          <p:nvPr/>
        </p:nvCxnSpPr>
        <p:spPr>
          <a:xfrm rot="180000" flipV="1">
            <a:off x="5786438" y="571500"/>
            <a:ext cx="500063"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直接箭头连接符 27"/>
          <p:cNvCxnSpPr/>
          <p:nvPr/>
        </p:nvCxnSpPr>
        <p:spPr>
          <a:xfrm rot="10560000">
            <a:off x="7712075" y="571500"/>
            <a:ext cx="5032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3" name="左大括号 22"/>
          <p:cNvSpPr/>
          <p:nvPr/>
        </p:nvSpPr>
        <p:spPr>
          <a:xfrm>
            <a:off x="857250" y="642938"/>
            <a:ext cx="142875" cy="714375"/>
          </a:xfrm>
          <a:prstGeom prst="leftBrace">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4" name="左大括号 23"/>
          <p:cNvSpPr/>
          <p:nvPr/>
        </p:nvSpPr>
        <p:spPr>
          <a:xfrm>
            <a:off x="857250" y="2143125"/>
            <a:ext cx="142875" cy="714375"/>
          </a:xfrm>
          <a:prstGeom prst="leftBrace">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9" name="左大括号 28"/>
          <p:cNvSpPr/>
          <p:nvPr/>
        </p:nvSpPr>
        <p:spPr>
          <a:xfrm>
            <a:off x="857250" y="3500438"/>
            <a:ext cx="142875" cy="714375"/>
          </a:xfrm>
          <a:prstGeom prst="leftBrace">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30" name="TextBox 29"/>
          <p:cNvSpPr txBox="1"/>
          <p:nvPr/>
        </p:nvSpPr>
        <p:spPr>
          <a:xfrm>
            <a:off x="1928813" y="1643063"/>
            <a:ext cx="2071688" cy="923925"/>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mj-ea"/>
                <a:ea typeface="+mj-ea"/>
                <a:cs typeface="+mn-cs"/>
              </a:rPr>
              <a:t>字数相等，结构相同，意义相关、相反的两个词语句子</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mj-ea"/>
              <a:ea typeface="+mj-ea"/>
              <a:cs typeface="+mn-cs"/>
            </a:endParaRPr>
          </a:p>
        </p:txBody>
      </p:sp>
      <p:sp>
        <p:nvSpPr>
          <p:cNvPr id="31" name="TextBox 30"/>
          <p:cNvSpPr txBox="1"/>
          <p:nvPr/>
        </p:nvSpPr>
        <p:spPr>
          <a:xfrm>
            <a:off x="4500563" y="1643063"/>
            <a:ext cx="2571750" cy="646113"/>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句式整齐、节奏鲜明</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语言简练、表意集中</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32" name="TextBox 31"/>
          <p:cNvSpPr txBox="1"/>
          <p:nvPr/>
        </p:nvSpPr>
        <p:spPr>
          <a:xfrm>
            <a:off x="1928813" y="2714625"/>
            <a:ext cx="3286125"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上下句相同位置的词词性相同</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33" name="TextBox 32"/>
          <p:cNvSpPr txBox="1"/>
          <p:nvPr/>
        </p:nvSpPr>
        <p:spPr>
          <a:xfrm>
            <a:off x="5500688" y="2357438"/>
            <a:ext cx="1928813" cy="113823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1700"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意思相近互为初充</a:t>
            </a:r>
            <a:endParaRPr kumimoji="0" lang="en-US" altLang="zh-CN" sz="1700"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sz="1700"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相反或相对</a:t>
            </a:r>
            <a:endParaRPr kumimoji="0" lang="en-US" altLang="zh-CN" sz="1700"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sz="1700"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事物的两个方面</a:t>
            </a:r>
            <a:endParaRPr kumimoji="0" lang="en-US" altLang="zh-CN" sz="1700"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sz="1700"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事物的发展过程</a:t>
            </a:r>
            <a:endParaRPr kumimoji="0" lang="en-US" altLang="zh-CN" sz="1700"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34" name="TextBox 33"/>
          <p:cNvSpPr txBox="1"/>
          <p:nvPr/>
        </p:nvSpPr>
        <p:spPr>
          <a:xfrm>
            <a:off x="7786688" y="2786063"/>
            <a:ext cx="1143000"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对象特征</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35" name="TextBox 34"/>
          <p:cNvSpPr txBox="1"/>
          <p:nvPr/>
        </p:nvSpPr>
        <p:spPr>
          <a:xfrm>
            <a:off x="8215313" y="1714500"/>
            <a:ext cx="357188" cy="646113"/>
          </a:xfrm>
          <a:prstGeom prst="rect">
            <a:avLst/>
          </a:prstGeom>
          <a:noFill/>
          <a:ln w="28575">
            <a:solidFill>
              <a:srgbClr val="FF0000"/>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作用</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cxnSp>
        <p:nvCxnSpPr>
          <p:cNvPr id="36" name="直接箭头连接符 35"/>
          <p:cNvCxnSpPr/>
          <p:nvPr/>
        </p:nvCxnSpPr>
        <p:spPr>
          <a:xfrm rot="360000" flipV="1">
            <a:off x="5214938" y="2871788"/>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7" name="直接箭头连接符 36"/>
          <p:cNvCxnSpPr/>
          <p:nvPr/>
        </p:nvCxnSpPr>
        <p:spPr>
          <a:xfrm rot="360000" flipV="1">
            <a:off x="7499350" y="2943225"/>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8" name="直接箭头连接符 37"/>
          <p:cNvCxnSpPr/>
          <p:nvPr/>
        </p:nvCxnSpPr>
        <p:spPr>
          <a:xfrm rot="10860000" flipV="1">
            <a:off x="7215188" y="2057400"/>
            <a:ext cx="857250" cy="1587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0" name="直接箭头连接符 39"/>
          <p:cNvCxnSpPr/>
          <p:nvPr/>
        </p:nvCxnSpPr>
        <p:spPr>
          <a:xfrm rot="16560000" flipV="1">
            <a:off x="8240713" y="2559050"/>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1" name="直接箭头连接符 40"/>
          <p:cNvCxnSpPr/>
          <p:nvPr/>
        </p:nvCxnSpPr>
        <p:spPr>
          <a:xfrm rot="-360000">
            <a:off x="4071938" y="2071688"/>
            <a:ext cx="428625" cy="3333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1928813" y="3219450"/>
            <a:ext cx="2786063" cy="923925"/>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结构相同，意思相关</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语气一致，</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超过两个词句</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46" name="TextBox 45"/>
          <p:cNvSpPr txBox="1"/>
          <p:nvPr/>
        </p:nvSpPr>
        <p:spPr>
          <a:xfrm>
            <a:off x="5072063" y="3568700"/>
            <a:ext cx="2428875" cy="646113"/>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节奏鲜明、增强气势</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突出对象，强化情感</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47" name="TextBox 46"/>
          <p:cNvSpPr txBox="1"/>
          <p:nvPr/>
        </p:nvSpPr>
        <p:spPr>
          <a:xfrm>
            <a:off x="1928813" y="4217988"/>
            <a:ext cx="2928938" cy="646113"/>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标志：三个或三个以上相同词语或句子</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48" name="TextBox 47"/>
          <p:cNvSpPr txBox="1"/>
          <p:nvPr/>
        </p:nvSpPr>
        <p:spPr>
          <a:xfrm>
            <a:off x="5715000" y="4283075"/>
            <a:ext cx="1357313" cy="646113"/>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话题相同</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情感一致</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49" name="TextBox 48"/>
          <p:cNvSpPr txBox="1"/>
          <p:nvPr/>
        </p:nvSpPr>
        <p:spPr>
          <a:xfrm>
            <a:off x="8215313" y="3630613"/>
            <a:ext cx="714375" cy="369888"/>
          </a:xfrm>
          <a:prstGeom prst="rect">
            <a:avLst/>
          </a:prstGeom>
          <a:noFill/>
          <a:ln w="28575">
            <a:solidFill>
              <a:srgbClr val="FF0000"/>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作用</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50" name="TextBox 49"/>
          <p:cNvSpPr txBox="1"/>
          <p:nvPr/>
        </p:nvSpPr>
        <p:spPr>
          <a:xfrm>
            <a:off x="7643813" y="4487863"/>
            <a:ext cx="1143000"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对象特征</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cxnSp>
        <p:nvCxnSpPr>
          <p:cNvPr id="51" name="直接箭头连接符 50"/>
          <p:cNvCxnSpPr/>
          <p:nvPr/>
        </p:nvCxnSpPr>
        <p:spPr>
          <a:xfrm rot="16560000" flipV="1">
            <a:off x="8240713" y="4202113"/>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2" name="直接箭头连接符 51"/>
          <p:cNvCxnSpPr/>
          <p:nvPr/>
        </p:nvCxnSpPr>
        <p:spPr>
          <a:xfrm rot="360000" flipV="1">
            <a:off x="4786313" y="3819525"/>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3" name="直接箭头连接符 52"/>
          <p:cNvCxnSpPr/>
          <p:nvPr/>
        </p:nvCxnSpPr>
        <p:spPr>
          <a:xfrm rot="21240000" flipH="1" flipV="1">
            <a:off x="7643813" y="3819525"/>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4" name="直接箭头连接符 53"/>
          <p:cNvCxnSpPr/>
          <p:nvPr/>
        </p:nvCxnSpPr>
        <p:spPr>
          <a:xfrm rot="360000" flipV="1">
            <a:off x="5286375" y="4605338"/>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5" name="直接箭头连接符 54"/>
          <p:cNvCxnSpPr/>
          <p:nvPr/>
        </p:nvCxnSpPr>
        <p:spPr>
          <a:xfrm rot="360000" flipV="1">
            <a:off x="7286625" y="4676775"/>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500" fill="hold"/>
                                        <p:tgtEl>
                                          <p:spTgt spid="23"/>
                                        </p:tgtEl>
                                        <p:attrNameLst>
                                          <p:attrName>ppt_x</p:attrName>
                                        </p:attrNameLst>
                                      </p:cBhvr>
                                      <p:tavLst>
                                        <p:tav tm="0">
                                          <p:val>
                                            <p:strVal val="#ppt_x"/>
                                          </p:val>
                                        </p:tav>
                                        <p:tav tm="100000">
                                          <p:val>
                                            <p:strVal val="#ppt_x"/>
                                          </p:val>
                                        </p:tav>
                                      </p:tavLst>
                                    </p:anim>
                                    <p:anim calcmode="lin" valueType="num">
                                      <p:cBhvr>
                                        <p:cTn id="8" dur="500" fill="hold"/>
                                        <p:tgtEl>
                                          <p:spTgt spid="23"/>
                                        </p:tgtEl>
                                        <p:attrNameLst>
                                          <p:attrName>ppt_y</p:attrName>
                                        </p:attrNameLst>
                                      </p:cBhvr>
                                      <p:tavLst>
                                        <p:tav tm="0">
                                          <p:val>
                                            <p:strVal val="#ppt_y-#ppt_h/2"/>
                                          </p:val>
                                        </p:tav>
                                        <p:tav tm="100000">
                                          <p:val>
                                            <p:strVal val="#ppt_y"/>
                                          </p:val>
                                        </p:tav>
                                      </p:tavLst>
                                    </p:anim>
                                    <p:anim calcmode="lin" valueType="num">
                                      <p:cBhvr>
                                        <p:cTn id="9" dur="500" fill="hold"/>
                                        <p:tgtEl>
                                          <p:spTgt spid="23"/>
                                        </p:tgtEl>
                                        <p:attrNameLst>
                                          <p:attrName>ppt_w</p:attrName>
                                        </p:attrNameLst>
                                      </p:cBhvr>
                                      <p:tavLst>
                                        <p:tav tm="0">
                                          <p:val>
                                            <p:strVal val="#ppt_w"/>
                                          </p:val>
                                        </p:tav>
                                        <p:tav tm="100000">
                                          <p:val>
                                            <p:strVal val="#ppt_w"/>
                                          </p:val>
                                        </p:tav>
                                      </p:tavLst>
                                    </p:anim>
                                    <p:anim calcmode="lin" valueType="num">
                                      <p:cBhvr>
                                        <p:cTn id="10" dur="500" fill="hold"/>
                                        <p:tgtEl>
                                          <p:spTgt spid="23"/>
                                        </p:tgtEl>
                                        <p:attrNameLst>
                                          <p:attrName>ppt_h</p:attrName>
                                        </p:attrNameLst>
                                      </p:cBhvr>
                                      <p:tavLst>
                                        <p:tav tm="0">
                                          <p:val>
                                            <p:fltVal val="0.000000"/>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8"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0-#ppt_w/2"/>
                                          </p:val>
                                        </p:tav>
                                        <p:tav tm="100000">
                                          <p:val>
                                            <p:strVal val="#ppt_x"/>
                                          </p:val>
                                        </p:tav>
                                      </p:tavLst>
                                    </p:anim>
                                    <p:anim calcmode="lin" valueType="num">
                                      <p:cBhvr additive="base">
                                        <p:cTn id="16"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anim calcmode="lin" valueType="num">
                                      <p:cBhvr additive="base">
                                        <p:cTn id="21" dur="500" fill="hold"/>
                                        <p:tgtEl>
                                          <p:spTgt spid="14"/>
                                        </p:tgtEl>
                                        <p:attrNameLst>
                                          <p:attrName>ppt_x</p:attrName>
                                        </p:attrNameLst>
                                      </p:cBhvr>
                                      <p:tavLst>
                                        <p:tav tm="0">
                                          <p:val>
                                            <p:strVal val="0-#ppt_w/2"/>
                                          </p:val>
                                        </p:tav>
                                        <p:tav tm="100000">
                                          <p:val>
                                            <p:strVal val="#ppt_x"/>
                                          </p:val>
                                        </p:tav>
                                      </p:tavLst>
                                    </p:anim>
                                    <p:anim calcmode="lin" valueType="num">
                                      <p:cBhvr additive="base">
                                        <p:cTn id="22"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7" presetClass="entr" presetSubtype="8" fill="hold" nodeType="clickEffect">
                                  <p:stCondLst>
                                    <p:cond delay="0"/>
                                  </p:stCondLst>
                                  <p:childTnLst>
                                    <p:set>
                                      <p:cBhvr>
                                        <p:cTn id="26" dur="1" fill="hold">
                                          <p:stCondLst>
                                            <p:cond delay="0"/>
                                          </p:stCondLst>
                                        </p:cTn>
                                        <p:tgtEl>
                                          <p:spTgt spid="27"/>
                                        </p:tgtEl>
                                        <p:attrNameLst>
                                          <p:attrName>style.visibility</p:attrName>
                                        </p:attrNameLst>
                                      </p:cBhvr>
                                      <p:to>
                                        <p:strVal val="visible"/>
                                      </p:to>
                                    </p:set>
                                    <p:anim calcmode="lin" valueType="num">
                                      <p:cBhvr>
                                        <p:cTn id="27" dur="500" fill="hold"/>
                                        <p:tgtEl>
                                          <p:spTgt spid="27"/>
                                        </p:tgtEl>
                                        <p:attrNameLst>
                                          <p:attrName>ppt_x</p:attrName>
                                        </p:attrNameLst>
                                      </p:cBhvr>
                                      <p:tavLst>
                                        <p:tav tm="0">
                                          <p:val>
                                            <p:strVal val="#ppt_x-#ppt_w/2"/>
                                          </p:val>
                                        </p:tav>
                                        <p:tav tm="100000">
                                          <p:val>
                                            <p:strVal val="#ppt_x"/>
                                          </p:val>
                                        </p:tav>
                                      </p:tavLst>
                                    </p:anim>
                                    <p:anim calcmode="lin" valueType="num">
                                      <p:cBhvr>
                                        <p:cTn id="28" dur="500" fill="hold"/>
                                        <p:tgtEl>
                                          <p:spTgt spid="27"/>
                                        </p:tgtEl>
                                        <p:attrNameLst>
                                          <p:attrName>ppt_y</p:attrName>
                                        </p:attrNameLst>
                                      </p:cBhvr>
                                      <p:tavLst>
                                        <p:tav tm="0">
                                          <p:val>
                                            <p:strVal val="#ppt_y"/>
                                          </p:val>
                                        </p:tav>
                                        <p:tav tm="100000">
                                          <p:val>
                                            <p:strVal val="#ppt_y"/>
                                          </p:val>
                                        </p:tav>
                                      </p:tavLst>
                                    </p:anim>
                                    <p:anim calcmode="lin" valueType="num">
                                      <p:cBhvr>
                                        <p:cTn id="29" dur="500" fill="hold"/>
                                        <p:tgtEl>
                                          <p:spTgt spid="27"/>
                                        </p:tgtEl>
                                        <p:attrNameLst>
                                          <p:attrName>ppt_w</p:attrName>
                                        </p:attrNameLst>
                                      </p:cBhvr>
                                      <p:tavLst>
                                        <p:tav tm="0">
                                          <p:val>
                                            <p:fltVal val="0.000000"/>
                                          </p:val>
                                        </p:tav>
                                        <p:tav tm="100000">
                                          <p:val>
                                            <p:strVal val="#ppt_w"/>
                                          </p:val>
                                        </p:tav>
                                      </p:tavLst>
                                    </p:anim>
                                    <p:anim calcmode="lin" valueType="num">
                                      <p:cBhvr>
                                        <p:cTn id="30" dur="500" fill="hold"/>
                                        <p:tgtEl>
                                          <p:spTgt spid="27"/>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iterate type="lt">
                                    <p:tmPct val="0"/>
                                  </p:iterate>
                                  <p:childTnLst>
                                    <p:set>
                                      <p:cBhvr>
                                        <p:cTn id="34" dur="1" fill="hold">
                                          <p:stCondLst>
                                            <p:cond delay="0"/>
                                          </p:stCondLst>
                                        </p:cTn>
                                        <p:tgtEl>
                                          <p:spTgt spid="16"/>
                                        </p:tgtEl>
                                        <p:attrNameLst>
                                          <p:attrName>style.visibility</p:attrName>
                                        </p:attrNameLst>
                                      </p:cBhvr>
                                      <p:to>
                                        <p:strVal val="visible"/>
                                      </p:to>
                                    </p:set>
                                    <p:anim calcmode="lin" valueType="num">
                                      <p:cBhvr additive="base">
                                        <p:cTn id="35" dur="500" fill="hold"/>
                                        <p:tgtEl>
                                          <p:spTgt spid="16"/>
                                        </p:tgtEl>
                                        <p:attrNameLst>
                                          <p:attrName>ppt_x</p:attrName>
                                        </p:attrNameLst>
                                      </p:cBhvr>
                                      <p:tavLst>
                                        <p:tav tm="0">
                                          <p:val>
                                            <p:strVal val="0-#ppt_w/2"/>
                                          </p:val>
                                        </p:tav>
                                        <p:tav tm="100000">
                                          <p:val>
                                            <p:strVal val="#ppt_x"/>
                                          </p:val>
                                        </p:tav>
                                      </p:tavLst>
                                    </p:anim>
                                    <p:anim calcmode="lin" valueType="num">
                                      <p:cBhvr additive="base">
                                        <p:cTn id="36"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 calcmode="lin" valueType="num">
                                      <p:cBhvr additive="base">
                                        <p:cTn id="41" dur="500" fill="hold"/>
                                        <p:tgtEl>
                                          <p:spTgt spid="9"/>
                                        </p:tgtEl>
                                        <p:attrNameLst>
                                          <p:attrName>ppt_x</p:attrName>
                                        </p:attrNameLst>
                                      </p:cBhvr>
                                      <p:tavLst>
                                        <p:tav tm="0">
                                          <p:val>
                                            <p:strVal val="0-#ppt_w/2"/>
                                          </p:val>
                                        </p:tav>
                                        <p:tav tm="100000">
                                          <p:val>
                                            <p:strVal val="#ppt_x"/>
                                          </p:val>
                                        </p:tav>
                                      </p:tavLst>
                                    </p:anim>
                                    <p:anim calcmode="lin" valueType="num">
                                      <p:cBhvr additive="base">
                                        <p:cTn id="42"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anim calcmode="lin" valueType="num">
                                      <p:cBhvr additive="base">
                                        <p:cTn id="47" dur="500" fill="hold"/>
                                        <p:tgtEl>
                                          <p:spTgt spid="15"/>
                                        </p:tgtEl>
                                        <p:attrNameLst>
                                          <p:attrName>ppt_x</p:attrName>
                                        </p:attrNameLst>
                                      </p:cBhvr>
                                      <p:tavLst>
                                        <p:tav tm="0">
                                          <p:val>
                                            <p:strVal val="0-#ppt_w/2"/>
                                          </p:val>
                                        </p:tav>
                                        <p:tav tm="100000">
                                          <p:val>
                                            <p:strVal val="#ppt_x"/>
                                          </p:val>
                                        </p:tav>
                                      </p:tavLst>
                                    </p:anim>
                                    <p:anim calcmode="lin" valueType="num">
                                      <p:cBhvr additive="base">
                                        <p:cTn id="48"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17" presetClass="entr" presetSubtype="8" fill="hold" nodeType="clickEffect">
                                  <p:stCondLst>
                                    <p:cond delay="0"/>
                                  </p:stCondLst>
                                  <p:childTnLst>
                                    <p:set>
                                      <p:cBhvr>
                                        <p:cTn id="52" dur="1" fill="hold">
                                          <p:stCondLst>
                                            <p:cond delay="0"/>
                                          </p:stCondLst>
                                        </p:cTn>
                                        <p:tgtEl>
                                          <p:spTgt spid="25"/>
                                        </p:tgtEl>
                                        <p:attrNameLst>
                                          <p:attrName>style.visibility</p:attrName>
                                        </p:attrNameLst>
                                      </p:cBhvr>
                                      <p:to>
                                        <p:strVal val="visible"/>
                                      </p:to>
                                    </p:set>
                                    <p:anim calcmode="lin" valueType="num">
                                      <p:cBhvr>
                                        <p:cTn id="53" dur="500" fill="hold"/>
                                        <p:tgtEl>
                                          <p:spTgt spid="25"/>
                                        </p:tgtEl>
                                        <p:attrNameLst>
                                          <p:attrName>ppt_x</p:attrName>
                                        </p:attrNameLst>
                                      </p:cBhvr>
                                      <p:tavLst>
                                        <p:tav tm="0">
                                          <p:val>
                                            <p:strVal val="#ppt_x-#ppt_w/2"/>
                                          </p:val>
                                        </p:tav>
                                        <p:tav tm="100000">
                                          <p:val>
                                            <p:strVal val="#ppt_x"/>
                                          </p:val>
                                        </p:tav>
                                      </p:tavLst>
                                    </p:anim>
                                    <p:anim calcmode="lin" valueType="num">
                                      <p:cBhvr>
                                        <p:cTn id="54" dur="500" fill="hold"/>
                                        <p:tgtEl>
                                          <p:spTgt spid="25"/>
                                        </p:tgtEl>
                                        <p:attrNameLst>
                                          <p:attrName>ppt_y</p:attrName>
                                        </p:attrNameLst>
                                      </p:cBhvr>
                                      <p:tavLst>
                                        <p:tav tm="0">
                                          <p:val>
                                            <p:strVal val="#ppt_y"/>
                                          </p:val>
                                        </p:tav>
                                        <p:tav tm="100000">
                                          <p:val>
                                            <p:strVal val="#ppt_y"/>
                                          </p:val>
                                        </p:tav>
                                      </p:tavLst>
                                    </p:anim>
                                    <p:anim calcmode="lin" valueType="num">
                                      <p:cBhvr>
                                        <p:cTn id="55" dur="500" fill="hold"/>
                                        <p:tgtEl>
                                          <p:spTgt spid="25"/>
                                        </p:tgtEl>
                                        <p:attrNameLst>
                                          <p:attrName>ppt_w</p:attrName>
                                        </p:attrNameLst>
                                      </p:cBhvr>
                                      <p:tavLst>
                                        <p:tav tm="0">
                                          <p:val>
                                            <p:fltVal val="0.000000"/>
                                          </p:val>
                                        </p:tav>
                                        <p:tav tm="100000">
                                          <p:val>
                                            <p:strVal val="#ppt_w"/>
                                          </p:val>
                                        </p:tav>
                                      </p:tavLst>
                                    </p:anim>
                                    <p:anim calcmode="lin" valueType="num">
                                      <p:cBhvr>
                                        <p:cTn id="56" dur="500" fill="hold"/>
                                        <p:tgtEl>
                                          <p:spTgt spid="25"/>
                                        </p:tgtEl>
                                        <p:attrNameLst>
                                          <p:attrName>ppt_h</p:attrName>
                                        </p:attrNameLst>
                                      </p:cBhvr>
                                      <p:tavLst>
                                        <p:tav tm="0">
                                          <p:val>
                                            <p:strVal val="#ppt_h"/>
                                          </p:val>
                                        </p:tav>
                                        <p:tav tm="100000">
                                          <p:val>
                                            <p:strVal val="#ppt_h"/>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17"/>
                                        </p:tgtEl>
                                        <p:attrNameLst>
                                          <p:attrName>style.visibility</p:attrName>
                                        </p:attrNameLst>
                                      </p:cBhvr>
                                      <p:to>
                                        <p:strVal val="visible"/>
                                      </p:to>
                                    </p:set>
                                    <p:anim calcmode="lin" valueType="num">
                                      <p:cBhvr additive="base">
                                        <p:cTn id="61" dur="500" fill="hold"/>
                                        <p:tgtEl>
                                          <p:spTgt spid="17"/>
                                        </p:tgtEl>
                                        <p:attrNameLst>
                                          <p:attrName>ppt_x</p:attrName>
                                        </p:attrNameLst>
                                      </p:cBhvr>
                                      <p:tavLst>
                                        <p:tav tm="0">
                                          <p:val>
                                            <p:strVal val="0-#ppt_w/2"/>
                                          </p:val>
                                        </p:tav>
                                        <p:tav tm="100000">
                                          <p:val>
                                            <p:strVal val="#ppt_x"/>
                                          </p:val>
                                        </p:tav>
                                      </p:tavLst>
                                    </p:anim>
                                    <p:anim calcmode="lin" valueType="num">
                                      <p:cBhvr additive="base">
                                        <p:cTn id="62"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17" presetClass="entr" presetSubtype="8" fill="hold" nodeType="clickEffect">
                                  <p:stCondLst>
                                    <p:cond delay="0"/>
                                  </p:stCondLst>
                                  <p:childTnLst>
                                    <p:set>
                                      <p:cBhvr>
                                        <p:cTn id="66" dur="1" fill="hold">
                                          <p:stCondLst>
                                            <p:cond delay="0"/>
                                          </p:stCondLst>
                                        </p:cTn>
                                        <p:tgtEl>
                                          <p:spTgt spid="21"/>
                                        </p:tgtEl>
                                        <p:attrNameLst>
                                          <p:attrName>style.visibility</p:attrName>
                                        </p:attrNameLst>
                                      </p:cBhvr>
                                      <p:to>
                                        <p:strVal val="visible"/>
                                      </p:to>
                                    </p:set>
                                    <p:anim calcmode="lin" valueType="num">
                                      <p:cBhvr>
                                        <p:cTn id="67" dur="500" fill="hold"/>
                                        <p:tgtEl>
                                          <p:spTgt spid="21"/>
                                        </p:tgtEl>
                                        <p:attrNameLst>
                                          <p:attrName>ppt_x</p:attrName>
                                        </p:attrNameLst>
                                      </p:cBhvr>
                                      <p:tavLst>
                                        <p:tav tm="0">
                                          <p:val>
                                            <p:strVal val="#ppt_x-#ppt_w/2"/>
                                          </p:val>
                                        </p:tav>
                                        <p:tav tm="100000">
                                          <p:val>
                                            <p:strVal val="#ppt_x"/>
                                          </p:val>
                                        </p:tav>
                                      </p:tavLst>
                                    </p:anim>
                                    <p:anim calcmode="lin" valueType="num">
                                      <p:cBhvr>
                                        <p:cTn id="68" dur="500" fill="hold"/>
                                        <p:tgtEl>
                                          <p:spTgt spid="21"/>
                                        </p:tgtEl>
                                        <p:attrNameLst>
                                          <p:attrName>ppt_y</p:attrName>
                                        </p:attrNameLst>
                                      </p:cBhvr>
                                      <p:tavLst>
                                        <p:tav tm="0">
                                          <p:val>
                                            <p:strVal val="#ppt_y"/>
                                          </p:val>
                                        </p:tav>
                                        <p:tav tm="100000">
                                          <p:val>
                                            <p:strVal val="#ppt_y"/>
                                          </p:val>
                                        </p:tav>
                                      </p:tavLst>
                                    </p:anim>
                                    <p:anim calcmode="lin" valueType="num">
                                      <p:cBhvr>
                                        <p:cTn id="69" dur="500" fill="hold"/>
                                        <p:tgtEl>
                                          <p:spTgt spid="21"/>
                                        </p:tgtEl>
                                        <p:attrNameLst>
                                          <p:attrName>ppt_w</p:attrName>
                                        </p:attrNameLst>
                                      </p:cBhvr>
                                      <p:tavLst>
                                        <p:tav tm="0">
                                          <p:val>
                                            <p:fltVal val="0.000000"/>
                                          </p:val>
                                        </p:tav>
                                        <p:tav tm="100000">
                                          <p:val>
                                            <p:strVal val="#ppt_w"/>
                                          </p:val>
                                        </p:tav>
                                      </p:tavLst>
                                    </p:anim>
                                    <p:anim calcmode="lin" valueType="num">
                                      <p:cBhvr>
                                        <p:cTn id="70" dur="500" fill="hold"/>
                                        <p:tgtEl>
                                          <p:spTgt spid="21"/>
                                        </p:tgtEl>
                                        <p:attrNameLst>
                                          <p:attrName>ppt_h</p:attrName>
                                        </p:attrNameLst>
                                      </p:cBhvr>
                                      <p:tavLst>
                                        <p:tav tm="0">
                                          <p:val>
                                            <p:strVal val="#ppt_h"/>
                                          </p:val>
                                        </p:tav>
                                        <p:tav tm="100000">
                                          <p:val>
                                            <p:strVal val="#ppt_h"/>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8" fill="hold" grpId="0" nodeType="clickEffect">
                                  <p:stCondLst>
                                    <p:cond delay="0"/>
                                  </p:stCondLst>
                                  <p:childTnLst>
                                    <p:set>
                                      <p:cBhvr>
                                        <p:cTn id="74" dur="1" fill="hold">
                                          <p:stCondLst>
                                            <p:cond delay="0"/>
                                          </p:stCondLst>
                                        </p:cTn>
                                        <p:tgtEl>
                                          <p:spTgt spid="18"/>
                                        </p:tgtEl>
                                        <p:attrNameLst>
                                          <p:attrName>style.visibility</p:attrName>
                                        </p:attrNameLst>
                                      </p:cBhvr>
                                      <p:to>
                                        <p:strVal val="visible"/>
                                      </p:to>
                                    </p:set>
                                    <p:anim calcmode="lin" valueType="num">
                                      <p:cBhvr additive="base">
                                        <p:cTn id="75" dur="500" fill="hold"/>
                                        <p:tgtEl>
                                          <p:spTgt spid="18"/>
                                        </p:tgtEl>
                                        <p:attrNameLst>
                                          <p:attrName>ppt_x</p:attrName>
                                        </p:attrNameLst>
                                      </p:cBhvr>
                                      <p:tavLst>
                                        <p:tav tm="0">
                                          <p:val>
                                            <p:strVal val="0-#ppt_w/2"/>
                                          </p:val>
                                        </p:tav>
                                        <p:tav tm="100000">
                                          <p:val>
                                            <p:strVal val="#ppt_x"/>
                                          </p:val>
                                        </p:tav>
                                      </p:tavLst>
                                    </p:anim>
                                    <p:anim calcmode="lin" valueType="num">
                                      <p:cBhvr additive="base">
                                        <p:cTn id="76"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17" presetClass="entr" presetSubtype="4" fill="hold" nodeType="clickEffect">
                                  <p:stCondLst>
                                    <p:cond delay="0"/>
                                  </p:stCondLst>
                                  <p:childTnLst>
                                    <p:set>
                                      <p:cBhvr>
                                        <p:cTn id="80" dur="1" fill="hold">
                                          <p:stCondLst>
                                            <p:cond delay="0"/>
                                          </p:stCondLst>
                                        </p:cTn>
                                        <p:tgtEl>
                                          <p:spTgt spid="26"/>
                                        </p:tgtEl>
                                        <p:attrNameLst>
                                          <p:attrName>style.visibility</p:attrName>
                                        </p:attrNameLst>
                                      </p:cBhvr>
                                      <p:to>
                                        <p:strVal val="visible"/>
                                      </p:to>
                                    </p:set>
                                    <p:anim calcmode="lin" valueType="num">
                                      <p:cBhvr>
                                        <p:cTn id="81" dur="500" fill="hold"/>
                                        <p:tgtEl>
                                          <p:spTgt spid="26"/>
                                        </p:tgtEl>
                                        <p:attrNameLst>
                                          <p:attrName>ppt_x</p:attrName>
                                        </p:attrNameLst>
                                      </p:cBhvr>
                                      <p:tavLst>
                                        <p:tav tm="0">
                                          <p:val>
                                            <p:strVal val="#ppt_x"/>
                                          </p:val>
                                        </p:tav>
                                        <p:tav tm="100000">
                                          <p:val>
                                            <p:strVal val="#ppt_x"/>
                                          </p:val>
                                        </p:tav>
                                      </p:tavLst>
                                    </p:anim>
                                    <p:anim calcmode="lin" valueType="num">
                                      <p:cBhvr>
                                        <p:cTn id="82" dur="500" fill="hold"/>
                                        <p:tgtEl>
                                          <p:spTgt spid="26"/>
                                        </p:tgtEl>
                                        <p:attrNameLst>
                                          <p:attrName>ppt_y</p:attrName>
                                        </p:attrNameLst>
                                      </p:cBhvr>
                                      <p:tavLst>
                                        <p:tav tm="0">
                                          <p:val>
                                            <p:strVal val="#ppt_y+#ppt_h/2"/>
                                          </p:val>
                                        </p:tav>
                                        <p:tav tm="100000">
                                          <p:val>
                                            <p:strVal val="#ppt_y"/>
                                          </p:val>
                                        </p:tav>
                                      </p:tavLst>
                                    </p:anim>
                                    <p:anim calcmode="lin" valueType="num">
                                      <p:cBhvr>
                                        <p:cTn id="83" dur="500" fill="hold"/>
                                        <p:tgtEl>
                                          <p:spTgt spid="26"/>
                                        </p:tgtEl>
                                        <p:attrNameLst>
                                          <p:attrName>ppt_w</p:attrName>
                                        </p:attrNameLst>
                                      </p:cBhvr>
                                      <p:tavLst>
                                        <p:tav tm="0">
                                          <p:val>
                                            <p:strVal val="#ppt_w"/>
                                          </p:val>
                                        </p:tav>
                                        <p:tav tm="100000">
                                          <p:val>
                                            <p:strVal val="#ppt_w"/>
                                          </p:val>
                                        </p:tav>
                                      </p:tavLst>
                                    </p:anim>
                                    <p:anim calcmode="lin" valueType="num">
                                      <p:cBhvr>
                                        <p:cTn id="84" dur="500" fill="hold"/>
                                        <p:tgtEl>
                                          <p:spTgt spid="26"/>
                                        </p:tgtEl>
                                        <p:attrNameLst>
                                          <p:attrName>ppt_h</p:attrName>
                                        </p:attrNameLst>
                                      </p:cBhvr>
                                      <p:tavLst>
                                        <p:tav tm="0">
                                          <p:val>
                                            <p:fltVal val="0.000000"/>
                                          </p:val>
                                        </p:tav>
                                        <p:tav tm="100000">
                                          <p:val>
                                            <p:strVal val="#ppt_h"/>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8" fill="hold" grpId="0" nodeType="clickEffect">
                                  <p:stCondLst>
                                    <p:cond delay="0"/>
                                  </p:stCondLst>
                                  <p:childTnLst>
                                    <p:set>
                                      <p:cBhvr>
                                        <p:cTn id="88" dur="1" fill="hold">
                                          <p:stCondLst>
                                            <p:cond delay="0"/>
                                          </p:stCondLst>
                                        </p:cTn>
                                        <p:tgtEl>
                                          <p:spTgt spid="19"/>
                                        </p:tgtEl>
                                        <p:attrNameLst>
                                          <p:attrName>style.visibility</p:attrName>
                                        </p:attrNameLst>
                                      </p:cBhvr>
                                      <p:to>
                                        <p:strVal val="visible"/>
                                      </p:to>
                                    </p:set>
                                    <p:anim calcmode="lin" valueType="num">
                                      <p:cBhvr additive="base">
                                        <p:cTn id="89" dur="500" fill="hold"/>
                                        <p:tgtEl>
                                          <p:spTgt spid="19"/>
                                        </p:tgtEl>
                                        <p:attrNameLst>
                                          <p:attrName>ppt_x</p:attrName>
                                        </p:attrNameLst>
                                      </p:cBhvr>
                                      <p:tavLst>
                                        <p:tav tm="0">
                                          <p:val>
                                            <p:strVal val="0-#ppt_w/2"/>
                                          </p:val>
                                        </p:tav>
                                        <p:tav tm="100000">
                                          <p:val>
                                            <p:strVal val="#ppt_x"/>
                                          </p:val>
                                        </p:tav>
                                      </p:tavLst>
                                    </p:anim>
                                    <p:anim calcmode="lin" valueType="num">
                                      <p:cBhvr additive="base">
                                        <p:cTn id="90" dur="5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17" presetClass="entr" presetSubtype="2" fill="hold" nodeType="clickEffect">
                                  <p:stCondLst>
                                    <p:cond delay="0"/>
                                  </p:stCondLst>
                                  <p:childTnLst>
                                    <p:set>
                                      <p:cBhvr>
                                        <p:cTn id="94" dur="1" fill="hold">
                                          <p:stCondLst>
                                            <p:cond delay="0"/>
                                          </p:stCondLst>
                                        </p:cTn>
                                        <p:tgtEl>
                                          <p:spTgt spid="28"/>
                                        </p:tgtEl>
                                        <p:attrNameLst>
                                          <p:attrName>style.visibility</p:attrName>
                                        </p:attrNameLst>
                                      </p:cBhvr>
                                      <p:to>
                                        <p:strVal val="visible"/>
                                      </p:to>
                                    </p:set>
                                    <p:anim calcmode="lin" valueType="num">
                                      <p:cBhvr>
                                        <p:cTn id="95" dur="500" fill="hold"/>
                                        <p:tgtEl>
                                          <p:spTgt spid="28"/>
                                        </p:tgtEl>
                                        <p:attrNameLst>
                                          <p:attrName>ppt_x</p:attrName>
                                        </p:attrNameLst>
                                      </p:cBhvr>
                                      <p:tavLst>
                                        <p:tav tm="0">
                                          <p:val>
                                            <p:strVal val="#ppt_x+#ppt_w/2"/>
                                          </p:val>
                                        </p:tav>
                                        <p:tav tm="100000">
                                          <p:val>
                                            <p:strVal val="#ppt_x"/>
                                          </p:val>
                                        </p:tav>
                                      </p:tavLst>
                                    </p:anim>
                                    <p:anim calcmode="lin" valueType="num">
                                      <p:cBhvr>
                                        <p:cTn id="96" dur="500" fill="hold"/>
                                        <p:tgtEl>
                                          <p:spTgt spid="28"/>
                                        </p:tgtEl>
                                        <p:attrNameLst>
                                          <p:attrName>ppt_y</p:attrName>
                                        </p:attrNameLst>
                                      </p:cBhvr>
                                      <p:tavLst>
                                        <p:tav tm="0">
                                          <p:val>
                                            <p:strVal val="#ppt_y"/>
                                          </p:val>
                                        </p:tav>
                                        <p:tav tm="100000">
                                          <p:val>
                                            <p:strVal val="#ppt_y"/>
                                          </p:val>
                                        </p:tav>
                                      </p:tavLst>
                                    </p:anim>
                                    <p:anim calcmode="lin" valueType="num">
                                      <p:cBhvr>
                                        <p:cTn id="97" dur="500" fill="hold"/>
                                        <p:tgtEl>
                                          <p:spTgt spid="28"/>
                                        </p:tgtEl>
                                        <p:attrNameLst>
                                          <p:attrName>ppt_w</p:attrName>
                                        </p:attrNameLst>
                                      </p:cBhvr>
                                      <p:tavLst>
                                        <p:tav tm="0">
                                          <p:val>
                                            <p:fltVal val="0.000000"/>
                                          </p:val>
                                        </p:tav>
                                        <p:tav tm="100000">
                                          <p:val>
                                            <p:strVal val="#ppt_w"/>
                                          </p:val>
                                        </p:tav>
                                      </p:tavLst>
                                    </p:anim>
                                    <p:anim calcmode="lin" valueType="num">
                                      <p:cBhvr>
                                        <p:cTn id="98" dur="500" fill="hold"/>
                                        <p:tgtEl>
                                          <p:spTgt spid="28"/>
                                        </p:tgtEl>
                                        <p:attrNameLst>
                                          <p:attrName>ppt_h</p:attrName>
                                        </p:attrNameLst>
                                      </p:cBhvr>
                                      <p:tavLst>
                                        <p:tav tm="0">
                                          <p:val>
                                            <p:strVal val="#ppt_h"/>
                                          </p:val>
                                        </p:tav>
                                        <p:tav tm="100000">
                                          <p:val>
                                            <p:strVal val="#ppt_h"/>
                                          </p:val>
                                        </p:tav>
                                      </p:tavLst>
                                    </p:anim>
                                  </p:childTnLst>
                                </p:cTn>
                              </p:par>
                            </p:childTnLst>
                          </p:cTn>
                        </p:par>
                      </p:childTnLst>
                    </p:cTn>
                  </p:par>
                  <p:par>
                    <p:cTn id="99" fill="hold">
                      <p:stCondLst>
                        <p:cond delay="indefinite"/>
                      </p:stCondLst>
                      <p:childTnLst>
                        <p:par>
                          <p:cTn id="100" fill="hold">
                            <p:stCondLst>
                              <p:cond delay="0"/>
                            </p:stCondLst>
                            <p:childTnLst>
                              <p:par>
                                <p:cTn id="101" presetID="23" presetClass="entr" presetSubtype="32" fill="hold" grpId="1" nodeType="clickEffect">
                                  <p:stCondLst>
                                    <p:cond delay="0"/>
                                  </p:stCondLst>
                                  <p:iterate type="lt">
                                    <p:tmPct val="0"/>
                                  </p:iterate>
                                  <p:childTnLst>
                                    <p:set>
                                      <p:cBhvr>
                                        <p:cTn id="102" dur="1" fill="hold">
                                          <p:stCondLst>
                                            <p:cond delay="0"/>
                                          </p:stCondLst>
                                        </p:cTn>
                                        <p:tgtEl>
                                          <p:spTgt spid="16"/>
                                        </p:tgtEl>
                                        <p:attrNameLst>
                                          <p:attrName>style.visibility</p:attrName>
                                        </p:attrNameLst>
                                      </p:cBhvr>
                                      <p:to>
                                        <p:strVal val="visible"/>
                                      </p:to>
                                    </p:set>
                                    <p:anim calcmode="lin" valueType="num">
                                      <p:cBhvr>
                                        <p:cTn id="103" dur="500" fill="hold"/>
                                        <p:tgtEl>
                                          <p:spTgt spid="16"/>
                                        </p:tgtEl>
                                        <p:attrNameLst>
                                          <p:attrName>ppt_w</p:attrName>
                                        </p:attrNameLst>
                                      </p:cBhvr>
                                      <p:tavLst>
                                        <p:tav tm="0">
                                          <p:val>
                                            <p:strVal val="4*#ppt_w"/>
                                          </p:val>
                                        </p:tav>
                                        <p:tav tm="100000">
                                          <p:val>
                                            <p:strVal val="#ppt_w"/>
                                          </p:val>
                                        </p:tav>
                                      </p:tavLst>
                                    </p:anim>
                                    <p:anim calcmode="lin" valueType="num">
                                      <p:cBhvr>
                                        <p:cTn id="104" dur="500" fill="hold"/>
                                        <p:tgtEl>
                                          <p:spTgt spid="16"/>
                                        </p:tgtEl>
                                        <p:attrNameLst>
                                          <p:attrName>ppt_h</p:attrName>
                                        </p:attrNameLst>
                                      </p:cBhvr>
                                      <p:tavLst>
                                        <p:tav tm="0">
                                          <p:val>
                                            <p:strVal val="4*#ppt_h"/>
                                          </p:val>
                                        </p:tav>
                                        <p:tav tm="100000">
                                          <p:val>
                                            <p:strVal val="#ppt_h"/>
                                          </p:val>
                                        </p:tav>
                                      </p:tavLst>
                                    </p:anim>
                                  </p:childTnLst>
                                </p:cTn>
                              </p:par>
                            </p:childTnLst>
                          </p:cTn>
                        </p:par>
                      </p:childTnLst>
                    </p:cTn>
                  </p:par>
                  <p:par>
                    <p:cTn id="105" fill="hold">
                      <p:stCondLst>
                        <p:cond delay="indefinite"/>
                      </p:stCondLst>
                      <p:childTnLst>
                        <p:par>
                          <p:cTn id="106" fill="hold">
                            <p:stCondLst>
                              <p:cond delay="0"/>
                            </p:stCondLst>
                            <p:childTnLst>
                              <p:par>
                                <p:cTn id="107" presetID="17" presetClass="entr" presetSubtype="1" fill="hold" grpId="0" nodeType="clickEffect">
                                  <p:stCondLst>
                                    <p:cond delay="0"/>
                                  </p:stCondLst>
                                  <p:childTnLst>
                                    <p:set>
                                      <p:cBhvr>
                                        <p:cTn id="108" dur="1" fill="hold">
                                          <p:stCondLst>
                                            <p:cond delay="0"/>
                                          </p:stCondLst>
                                        </p:cTn>
                                        <p:tgtEl>
                                          <p:spTgt spid="24"/>
                                        </p:tgtEl>
                                        <p:attrNameLst>
                                          <p:attrName>style.visibility</p:attrName>
                                        </p:attrNameLst>
                                      </p:cBhvr>
                                      <p:to>
                                        <p:strVal val="visible"/>
                                      </p:to>
                                    </p:set>
                                    <p:anim calcmode="lin" valueType="num">
                                      <p:cBhvr>
                                        <p:cTn id="109" dur="500" fill="hold"/>
                                        <p:tgtEl>
                                          <p:spTgt spid="24"/>
                                        </p:tgtEl>
                                        <p:attrNameLst>
                                          <p:attrName>ppt_x</p:attrName>
                                        </p:attrNameLst>
                                      </p:cBhvr>
                                      <p:tavLst>
                                        <p:tav tm="0">
                                          <p:val>
                                            <p:strVal val="#ppt_x"/>
                                          </p:val>
                                        </p:tav>
                                        <p:tav tm="100000">
                                          <p:val>
                                            <p:strVal val="#ppt_x"/>
                                          </p:val>
                                        </p:tav>
                                      </p:tavLst>
                                    </p:anim>
                                    <p:anim calcmode="lin" valueType="num">
                                      <p:cBhvr>
                                        <p:cTn id="110" dur="500" fill="hold"/>
                                        <p:tgtEl>
                                          <p:spTgt spid="24"/>
                                        </p:tgtEl>
                                        <p:attrNameLst>
                                          <p:attrName>ppt_y</p:attrName>
                                        </p:attrNameLst>
                                      </p:cBhvr>
                                      <p:tavLst>
                                        <p:tav tm="0">
                                          <p:val>
                                            <p:strVal val="#ppt_y-#ppt_h/2"/>
                                          </p:val>
                                        </p:tav>
                                        <p:tav tm="100000">
                                          <p:val>
                                            <p:strVal val="#ppt_y"/>
                                          </p:val>
                                        </p:tav>
                                      </p:tavLst>
                                    </p:anim>
                                    <p:anim calcmode="lin" valueType="num">
                                      <p:cBhvr>
                                        <p:cTn id="111" dur="500" fill="hold"/>
                                        <p:tgtEl>
                                          <p:spTgt spid="24"/>
                                        </p:tgtEl>
                                        <p:attrNameLst>
                                          <p:attrName>ppt_w</p:attrName>
                                        </p:attrNameLst>
                                      </p:cBhvr>
                                      <p:tavLst>
                                        <p:tav tm="0">
                                          <p:val>
                                            <p:strVal val="#ppt_w"/>
                                          </p:val>
                                        </p:tav>
                                        <p:tav tm="100000">
                                          <p:val>
                                            <p:strVal val="#ppt_w"/>
                                          </p:val>
                                        </p:tav>
                                      </p:tavLst>
                                    </p:anim>
                                    <p:anim calcmode="lin" valueType="num">
                                      <p:cBhvr>
                                        <p:cTn id="112" dur="500" fill="hold"/>
                                        <p:tgtEl>
                                          <p:spTgt spid="24"/>
                                        </p:tgtEl>
                                        <p:attrNameLst>
                                          <p:attrName>ppt_h</p:attrName>
                                        </p:attrNameLst>
                                      </p:cBhvr>
                                      <p:tavLst>
                                        <p:tav tm="0">
                                          <p:val>
                                            <p:fltVal val="0.000000"/>
                                          </p:val>
                                        </p:tav>
                                        <p:tav tm="100000">
                                          <p:val>
                                            <p:strVal val="#ppt_h"/>
                                          </p:val>
                                        </p:tav>
                                      </p:tavLst>
                                    </p:anim>
                                  </p:childTnLst>
                                </p:cTn>
                              </p:par>
                            </p:childTnLst>
                          </p:cTn>
                        </p:par>
                      </p:childTnLst>
                    </p:cTn>
                  </p:par>
                  <p:par>
                    <p:cTn id="113" fill="hold">
                      <p:stCondLst>
                        <p:cond delay="indefinite"/>
                      </p:stCondLst>
                      <p:childTnLst>
                        <p:par>
                          <p:cTn id="114" fill="hold">
                            <p:stCondLst>
                              <p:cond delay="0"/>
                            </p:stCondLst>
                            <p:childTnLst>
                              <p:par>
                                <p:cTn id="115" presetID="2" presetClass="entr" presetSubtype="8" fill="hold" grpId="0" nodeType="clickEffect">
                                  <p:stCondLst>
                                    <p:cond delay="0"/>
                                  </p:stCondLst>
                                  <p:childTnLst>
                                    <p:set>
                                      <p:cBhvr>
                                        <p:cTn id="116" dur="1" fill="hold">
                                          <p:stCondLst>
                                            <p:cond delay="0"/>
                                          </p:stCondLst>
                                        </p:cTn>
                                        <p:tgtEl>
                                          <p:spTgt spid="10"/>
                                        </p:tgtEl>
                                        <p:attrNameLst>
                                          <p:attrName>style.visibility</p:attrName>
                                        </p:attrNameLst>
                                      </p:cBhvr>
                                      <p:to>
                                        <p:strVal val="visible"/>
                                      </p:to>
                                    </p:set>
                                    <p:anim calcmode="lin" valueType="num">
                                      <p:cBhvr additive="base">
                                        <p:cTn id="117" dur="500" fill="hold"/>
                                        <p:tgtEl>
                                          <p:spTgt spid="10"/>
                                        </p:tgtEl>
                                        <p:attrNameLst>
                                          <p:attrName>ppt_x</p:attrName>
                                        </p:attrNameLst>
                                      </p:cBhvr>
                                      <p:tavLst>
                                        <p:tav tm="0">
                                          <p:val>
                                            <p:strVal val="0-#ppt_w/2"/>
                                          </p:val>
                                        </p:tav>
                                        <p:tav tm="100000">
                                          <p:val>
                                            <p:strVal val="#ppt_x"/>
                                          </p:val>
                                        </p:tav>
                                      </p:tavLst>
                                    </p:anim>
                                    <p:anim calcmode="lin" valueType="num">
                                      <p:cBhvr additive="base">
                                        <p:cTn id="118"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119" fill="hold">
                      <p:stCondLst>
                        <p:cond delay="indefinite"/>
                      </p:stCondLst>
                      <p:childTnLst>
                        <p:par>
                          <p:cTn id="120" fill="hold">
                            <p:stCondLst>
                              <p:cond delay="0"/>
                            </p:stCondLst>
                            <p:childTnLst>
                              <p:par>
                                <p:cTn id="121" presetID="2" presetClass="entr" presetSubtype="8" fill="hold" grpId="0" nodeType="clickEffect">
                                  <p:stCondLst>
                                    <p:cond delay="0"/>
                                  </p:stCondLst>
                                  <p:childTnLst>
                                    <p:set>
                                      <p:cBhvr>
                                        <p:cTn id="122" dur="1" fill="hold">
                                          <p:stCondLst>
                                            <p:cond delay="0"/>
                                          </p:stCondLst>
                                        </p:cTn>
                                        <p:tgtEl>
                                          <p:spTgt spid="30"/>
                                        </p:tgtEl>
                                        <p:attrNameLst>
                                          <p:attrName>style.visibility</p:attrName>
                                        </p:attrNameLst>
                                      </p:cBhvr>
                                      <p:to>
                                        <p:strVal val="visible"/>
                                      </p:to>
                                    </p:set>
                                    <p:anim calcmode="lin" valueType="num">
                                      <p:cBhvr additive="base">
                                        <p:cTn id="123" dur="500" fill="hold"/>
                                        <p:tgtEl>
                                          <p:spTgt spid="30"/>
                                        </p:tgtEl>
                                        <p:attrNameLst>
                                          <p:attrName>ppt_x</p:attrName>
                                        </p:attrNameLst>
                                      </p:cBhvr>
                                      <p:tavLst>
                                        <p:tav tm="0">
                                          <p:val>
                                            <p:strVal val="0-#ppt_w/2"/>
                                          </p:val>
                                        </p:tav>
                                        <p:tav tm="100000">
                                          <p:val>
                                            <p:strVal val="#ppt_x"/>
                                          </p:val>
                                        </p:tav>
                                      </p:tavLst>
                                    </p:anim>
                                    <p:anim calcmode="lin" valueType="num">
                                      <p:cBhvr additive="base">
                                        <p:cTn id="124" dur="500" fill="hold"/>
                                        <p:tgtEl>
                                          <p:spTgt spid="30"/>
                                        </p:tgtEl>
                                        <p:attrNameLst>
                                          <p:attrName>ppt_y</p:attrName>
                                        </p:attrNameLst>
                                      </p:cBhvr>
                                      <p:tavLst>
                                        <p:tav tm="0">
                                          <p:val>
                                            <p:strVal val="#ppt_y"/>
                                          </p:val>
                                        </p:tav>
                                        <p:tav tm="100000">
                                          <p:val>
                                            <p:strVal val="#ppt_y"/>
                                          </p:val>
                                        </p:tav>
                                      </p:tavLst>
                                    </p:anim>
                                  </p:childTnLst>
                                </p:cTn>
                              </p:par>
                            </p:childTnLst>
                          </p:cTn>
                        </p:par>
                      </p:childTnLst>
                    </p:cTn>
                  </p:par>
                  <p:par>
                    <p:cTn id="125" fill="hold">
                      <p:stCondLst>
                        <p:cond delay="indefinite"/>
                      </p:stCondLst>
                      <p:childTnLst>
                        <p:par>
                          <p:cTn id="126" fill="hold">
                            <p:stCondLst>
                              <p:cond delay="0"/>
                            </p:stCondLst>
                            <p:childTnLst>
                              <p:par>
                                <p:cTn id="127" presetID="17" presetClass="entr" presetSubtype="8" fill="hold" nodeType="clickEffect">
                                  <p:stCondLst>
                                    <p:cond delay="0"/>
                                  </p:stCondLst>
                                  <p:childTnLst>
                                    <p:set>
                                      <p:cBhvr>
                                        <p:cTn id="128" dur="1" fill="hold">
                                          <p:stCondLst>
                                            <p:cond delay="0"/>
                                          </p:stCondLst>
                                        </p:cTn>
                                        <p:tgtEl>
                                          <p:spTgt spid="41"/>
                                        </p:tgtEl>
                                        <p:attrNameLst>
                                          <p:attrName>style.visibility</p:attrName>
                                        </p:attrNameLst>
                                      </p:cBhvr>
                                      <p:to>
                                        <p:strVal val="visible"/>
                                      </p:to>
                                    </p:set>
                                    <p:anim calcmode="lin" valueType="num">
                                      <p:cBhvr>
                                        <p:cTn id="129" dur="500" fill="hold"/>
                                        <p:tgtEl>
                                          <p:spTgt spid="41"/>
                                        </p:tgtEl>
                                        <p:attrNameLst>
                                          <p:attrName>ppt_x</p:attrName>
                                        </p:attrNameLst>
                                      </p:cBhvr>
                                      <p:tavLst>
                                        <p:tav tm="0">
                                          <p:val>
                                            <p:strVal val="#ppt_x-#ppt_w/2"/>
                                          </p:val>
                                        </p:tav>
                                        <p:tav tm="100000">
                                          <p:val>
                                            <p:strVal val="#ppt_x"/>
                                          </p:val>
                                        </p:tav>
                                      </p:tavLst>
                                    </p:anim>
                                    <p:anim calcmode="lin" valueType="num">
                                      <p:cBhvr>
                                        <p:cTn id="130" dur="500" fill="hold"/>
                                        <p:tgtEl>
                                          <p:spTgt spid="41"/>
                                        </p:tgtEl>
                                        <p:attrNameLst>
                                          <p:attrName>ppt_y</p:attrName>
                                        </p:attrNameLst>
                                      </p:cBhvr>
                                      <p:tavLst>
                                        <p:tav tm="0">
                                          <p:val>
                                            <p:strVal val="#ppt_y"/>
                                          </p:val>
                                        </p:tav>
                                        <p:tav tm="100000">
                                          <p:val>
                                            <p:strVal val="#ppt_y"/>
                                          </p:val>
                                        </p:tav>
                                      </p:tavLst>
                                    </p:anim>
                                    <p:anim calcmode="lin" valueType="num">
                                      <p:cBhvr>
                                        <p:cTn id="131" dur="500" fill="hold"/>
                                        <p:tgtEl>
                                          <p:spTgt spid="41"/>
                                        </p:tgtEl>
                                        <p:attrNameLst>
                                          <p:attrName>ppt_w</p:attrName>
                                        </p:attrNameLst>
                                      </p:cBhvr>
                                      <p:tavLst>
                                        <p:tav tm="0">
                                          <p:val>
                                            <p:fltVal val="0.000000"/>
                                          </p:val>
                                        </p:tav>
                                        <p:tav tm="100000">
                                          <p:val>
                                            <p:strVal val="#ppt_w"/>
                                          </p:val>
                                        </p:tav>
                                      </p:tavLst>
                                    </p:anim>
                                    <p:anim calcmode="lin" valueType="num">
                                      <p:cBhvr>
                                        <p:cTn id="132" dur="500" fill="hold"/>
                                        <p:tgtEl>
                                          <p:spTgt spid="41"/>
                                        </p:tgtEl>
                                        <p:attrNameLst>
                                          <p:attrName>ppt_h</p:attrName>
                                        </p:attrNameLst>
                                      </p:cBhvr>
                                      <p:tavLst>
                                        <p:tav tm="0">
                                          <p:val>
                                            <p:strVal val="#ppt_h"/>
                                          </p:val>
                                        </p:tav>
                                        <p:tav tm="100000">
                                          <p:val>
                                            <p:strVal val="#ppt_h"/>
                                          </p:val>
                                        </p:tav>
                                      </p:tavLst>
                                    </p:anim>
                                  </p:childTnLst>
                                </p:cTn>
                              </p:par>
                            </p:childTnLst>
                          </p:cTn>
                        </p:par>
                      </p:childTnLst>
                    </p:cTn>
                  </p:par>
                  <p:par>
                    <p:cTn id="133" fill="hold">
                      <p:stCondLst>
                        <p:cond delay="indefinite"/>
                      </p:stCondLst>
                      <p:childTnLst>
                        <p:par>
                          <p:cTn id="134" fill="hold">
                            <p:stCondLst>
                              <p:cond delay="0"/>
                            </p:stCondLst>
                            <p:childTnLst>
                              <p:par>
                                <p:cTn id="135" presetID="2" presetClass="entr" presetSubtype="8" fill="hold" grpId="0" nodeType="clickEffect">
                                  <p:stCondLst>
                                    <p:cond delay="0"/>
                                  </p:stCondLst>
                                  <p:childTnLst>
                                    <p:set>
                                      <p:cBhvr>
                                        <p:cTn id="136" dur="1" fill="hold">
                                          <p:stCondLst>
                                            <p:cond delay="0"/>
                                          </p:stCondLst>
                                        </p:cTn>
                                        <p:tgtEl>
                                          <p:spTgt spid="31"/>
                                        </p:tgtEl>
                                        <p:attrNameLst>
                                          <p:attrName>style.visibility</p:attrName>
                                        </p:attrNameLst>
                                      </p:cBhvr>
                                      <p:to>
                                        <p:strVal val="visible"/>
                                      </p:to>
                                    </p:set>
                                    <p:anim calcmode="lin" valueType="num">
                                      <p:cBhvr additive="base">
                                        <p:cTn id="137" dur="500" fill="hold"/>
                                        <p:tgtEl>
                                          <p:spTgt spid="31"/>
                                        </p:tgtEl>
                                        <p:attrNameLst>
                                          <p:attrName>ppt_x</p:attrName>
                                        </p:attrNameLst>
                                      </p:cBhvr>
                                      <p:tavLst>
                                        <p:tav tm="0">
                                          <p:val>
                                            <p:strVal val="0-#ppt_w/2"/>
                                          </p:val>
                                        </p:tav>
                                        <p:tav tm="100000">
                                          <p:val>
                                            <p:strVal val="#ppt_x"/>
                                          </p:val>
                                        </p:tav>
                                      </p:tavLst>
                                    </p:anim>
                                    <p:anim calcmode="lin" valueType="num">
                                      <p:cBhvr additive="base">
                                        <p:cTn id="138" dur="500" fill="hold"/>
                                        <p:tgtEl>
                                          <p:spTgt spid="31"/>
                                        </p:tgtEl>
                                        <p:attrNameLst>
                                          <p:attrName>ppt_y</p:attrName>
                                        </p:attrNameLst>
                                      </p:cBhvr>
                                      <p:tavLst>
                                        <p:tav tm="0">
                                          <p:val>
                                            <p:strVal val="#ppt_y"/>
                                          </p:val>
                                        </p:tav>
                                        <p:tav tm="100000">
                                          <p:val>
                                            <p:strVal val="#ppt_y"/>
                                          </p:val>
                                        </p:tav>
                                      </p:tavLst>
                                    </p:anim>
                                  </p:childTnLst>
                                </p:cTn>
                              </p:par>
                            </p:childTnLst>
                          </p:cTn>
                        </p:par>
                      </p:childTnLst>
                    </p:cTn>
                  </p:par>
                  <p:par>
                    <p:cTn id="139" fill="hold">
                      <p:stCondLst>
                        <p:cond delay="indefinite"/>
                      </p:stCondLst>
                      <p:childTnLst>
                        <p:par>
                          <p:cTn id="140" fill="hold">
                            <p:stCondLst>
                              <p:cond delay="0"/>
                            </p:stCondLst>
                            <p:childTnLst>
                              <p:par>
                                <p:cTn id="141" presetID="2" presetClass="entr" presetSubtype="4" fill="hold" grpId="0" nodeType="clickEffect">
                                  <p:stCondLst>
                                    <p:cond delay="0"/>
                                  </p:stCondLst>
                                  <p:childTnLst>
                                    <p:set>
                                      <p:cBhvr>
                                        <p:cTn id="142" dur="1" fill="hold">
                                          <p:stCondLst>
                                            <p:cond delay="0"/>
                                          </p:stCondLst>
                                        </p:cTn>
                                        <p:tgtEl>
                                          <p:spTgt spid="11"/>
                                        </p:tgtEl>
                                        <p:attrNameLst>
                                          <p:attrName>style.visibility</p:attrName>
                                        </p:attrNameLst>
                                      </p:cBhvr>
                                      <p:to>
                                        <p:strVal val="visible"/>
                                      </p:to>
                                    </p:set>
                                    <p:anim calcmode="lin" valueType="num">
                                      <p:cBhvr additive="base">
                                        <p:cTn id="143" dur="500" fill="hold"/>
                                        <p:tgtEl>
                                          <p:spTgt spid="11"/>
                                        </p:tgtEl>
                                        <p:attrNameLst>
                                          <p:attrName>ppt_x</p:attrName>
                                        </p:attrNameLst>
                                      </p:cBhvr>
                                      <p:tavLst>
                                        <p:tav tm="0">
                                          <p:val>
                                            <p:strVal val="#ppt_x"/>
                                          </p:val>
                                        </p:tav>
                                        <p:tav tm="100000">
                                          <p:val>
                                            <p:strVal val="#ppt_x"/>
                                          </p:val>
                                        </p:tav>
                                      </p:tavLst>
                                    </p:anim>
                                    <p:anim calcmode="lin" valueType="num">
                                      <p:cBhvr additive="base">
                                        <p:cTn id="1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45" fill="hold">
                      <p:stCondLst>
                        <p:cond delay="indefinite"/>
                      </p:stCondLst>
                      <p:childTnLst>
                        <p:par>
                          <p:cTn id="146" fill="hold">
                            <p:stCondLst>
                              <p:cond delay="0"/>
                            </p:stCondLst>
                            <p:childTnLst>
                              <p:par>
                                <p:cTn id="147" presetID="2" presetClass="entr" presetSubtype="4" fill="hold" grpId="0" nodeType="clickEffect">
                                  <p:stCondLst>
                                    <p:cond delay="0"/>
                                  </p:stCondLst>
                                  <p:childTnLst>
                                    <p:set>
                                      <p:cBhvr>
                                        <p:cTn id="148" dur="1" fill="hold">
                                          <p:stCondLst>
                                            <p:cond delay="0"/>
                                          </p:stCondLst>
                                        </p:cTn>
                                        <p:tgtEl>
                                          <p:spTgt spid="32"/>
                                        </p:tgtEl>
                                        <p:attrNameLst>
                                          <p:attrName>style.visibility</p:attrName>
                                        </p:attrNameLst>
                                      </p:cBhvr>
                                      <p:to>
                                        <p:strVal val="visible"/>
                                      </p:to>
                                    </p:set>
                                    <p:anim calcmode="lin" valueType="num">
                                      <p:cBhvr additive="base">
                                        <p:cTn id="149" dur="500" fill="hold"/>
                                        <p:tgtEl>
                                          <p:spTgt spid="32"/>
                                        </p:tgtEl>
                                        <p:attrNameLst>
                                          <p:attrName>ppt_x</p:attrName>
                                        </p:attrNameLst>
                                      </p:cBhvr>
                                      <p:tavLst>
                                        <p:tav tm="0">
                                          <p:val>
                                            <p:strVal val="#ppt_x"/>
                                          </p:val>
                                        </p:tav>
                                        <p:tav tm="100000">
                                          <p:val>
                                            <p:strVal val="#ppt_x"/>
                                          </p:val>
                                        </p:tav>
                                      </p:tavLst>
                                    </p:anim>
                                    <p:anim calcmode="lin" valueType="num">
                                      <p:cBhvr additive="base">
                                        <p:cTn id="150"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151" fill="hold">
                      <p:stCondLst>
                        <p:cond delay="indefinite"/>
                      </p:stCondLst>
                      <p:childTnLst>
                        <p:par>
                          <p:cTn id="152" fill="hold">
                            <p:stCondLst>
                              <p:cond delay="0"/>
                            </p:stCondLst>
                            <p:childTnLst>
                              <p:par>
                                <p:cTn id="153" presetID="17" presetClass="entr" presetSubtype="8" fill="hold" nodeType="clickEffect">
                                  <p:stCondLst>
                                    <p:cond delay="0"/>
                                  </p:stCondLst>
                                  <p:childTnLst>
                                    <p:set>
                                      <p:cBhvr>
                                        <p:cTn id="154" dur="1" fill="hold">
                                          <p:stCondLst>
                                            <p:cond delay="0"/>
                                          </p:stCondLst>
                                        </p:cTn>
                                        <p:tgtEl>
                                          <p:spTgt spid="36"/>
                                        </p:tgtEl>
                                        <p:attrNameLst>
                                          <p:attrName>style.visibility</p:attrName>
                                        </p:attrNameLst>
                                      </p:cBhvr>
                                      <p:to>
                                        <p:strVal val="visible"/>
                                      </p:to>
                                    </p:set>
                                    <p:anim calcmode="lin" valueType="num">
                                      <p:cBhvr>
                                        <p:cTn id="155" dur="500" fill="hold"/>
                                        <p:tgtEl>
                                          <p:spTgt spid="36"/>
                                        </p:tgtEl>
                                        <p:attrNameLst>
                                          <p:attrName>ppt_x</p:attrName>
                                        </p:attrNameLst>
                                      </p:cBhvr>
                                      <p:tavLst>
                                        <p:tav tm="0">
                                          <p:val>
                                            <p:strVal val="#ppt_x-#ppt_w/2"/>
                                          </p:val>
                                        </p:tav>
                                        <p:tav tm="100000">
                                          <p:val>
                                            <p:strVal val="#ppt_x"/>
                                          </p:val>
                                        </p:tav>
                                      </p:tavLst>
                                    </p:anim>
                                    <p:anim calcmode="lin" valueType="num">
                                      <p:cBhvr>
                                        <p:cTn id="156" dur="500" fill="hold"/>
                                        <p:tgtEl>
                                          <p:spTgt spid="36"/>
                                        </p:tgtEl>
                                        <p:attrNameLst>
                                          <p:attrName>ppt_y</p:attrName>
                                        </p:attrNameLst>
                                      </p:cBhvr>
                                      <p:tavLst>
                                        <p:tav tm="0">
                                          <p:val>
                                            <p:strVal val="#ppt_y"/>
                                          </p:val>
                                        </p:tav>
                                        <p:tav tm="100000">
                                          <p:val>
                                            <p:strVal val="#ppt_y"/>
                                          </p:val>
                                        </p:tav>
                                      </p:tavLst>
                                    </p:anim>
                                    <p:anim calcmode="lin" valueType="num">
                                      <p:cBhvr>
                                        <p:cTn id="157" dur="500" fill="hold"/>
                                        <p:tgtEl>
                                          <p:spTgt spid="36"/>
                                        </p:tgtEl>
                                        <p:attrNameLst>
                                          <p:attrName>ppt_w</p:attrName>
                                        </p:attrNameLst>
                                      </p:cBhvr>
                                      <p:tavLst>
                                        <p:tav tm="0">
                                          <p:val>
                                            <p:fltVal val="0.000000"/>
                                          </p:val>
                                        </p:tav>
                                        <p:tav tm="100000">
                                          <p:val>
                                            <p:strVal val="#ppt_w"/>
                                          </p:val>
                                        </p:tav>
                                      </p:tavLst>
                                    </p:anim>
                                    <p:anim calcmode="lin" valueType="num">
                                      <p:cBhvr>
                                        <p:cTn id="158" dur="500" fill="hold"/>
                                        <p:tgtEl>
                                          <p:spTgt spid="36"/>
                                        </p:tgtEl>
                                        <p:attrNameLst>
                                          <p:attrName>ppt_h</p:attrName>
                                        </p:attrNameLst>
                                      </p:cBhvr>
                                      <p:tavLst>
                                        <p:tav tm="0">
                                          <p:val>
                                            <p:strVal val="#ppt_h"/>
                                          </p:val>
                                        </p:tav>
                                        <p:tav tm="100000">
                                          <p:val>
                                            <p:strVal val="#ppt_h"/>
                                          </p:val>
                                        </p:tav>
                                      </p:tavLst>
                                    </p:anim>
                                  </p:childTnLst>
                                </p:cTn>
                              </p:par>
                            </p:childTnLst>
                          </p:cTn>
                        </p:par>
                      </p:childTnLst>
                    </p:cTn>
                  </p:par>
                  <p:par>
                    <p:cTn id="159" fill="hold">
                      <p:stCondLst>
                        <p:cond delay="indefinite"/>
                      </p:stCondLst>
                      <p:childTnLst>
                        <p:par>
                          <p:cTn id="160" fill="hold">
                            <p:stCondLst>
                              <p:cond delay="0"/>
                            </p:stCondLst>
                            <p:childTnLst>
                              <p:par>
                                <p:cTn id="161" presetID="2" presetClass="entr" presetSubtype="4" fill="hold" grpId="0" nodeType="clickEffect">
                                  <p:stCondLst>
                                    <p:cond delay="0"/>
                                  </p:stCondLst>
                                  <p:childTnLst>
                                    <p:set>
                                      <p:cBhvr>
                                        <p:cTn id="162" dur="1" fill="hold">
                                          <p:stCondLst>
                                            <p:cond delay="0"/>
                                          </p:stCondLst>
                                        </p:cTn>
                                        <p:tgtEl>
                                          <p:spTgt spid="33"/>
                                        </p:tgtEl>
                                        <p:attrNameLst>
                                          <p:attrName>style.visibility</p:attrName>
                                        </p:attrNameLst>
                                      </p:cBhvr>
                                      <p:to>
                                        <p:strVal val="visible"/>
                                      </p:to>
                                    </p:set>
                                    <p:anim calcmode="lin" valueType="num">
                                      <p:cBhvr additive="base">
                                        <p:cTn id="163" dur="500" fill="hold"/>
                                        <p:tgtEl>
                                          <p:spTgt spid="33"/>
                                        </p:tgtEl>
                                        <p:attrNameLst>
                                          <p:attrName>ppt_x</p:attrName>
                                        </p:attrNameLst>
                                      </p:cBhvr>
                                      <p:tavLst>
                                        <p:tav tm="0">
                                          <p:val>
                                            <p:strVal val="#ppt_x"/>
                                          </p:val>
                                        </p:tav>
                                        <p:tav tm="100000">
                                          <p:val>
                                            <p:strVal val="#ppt_x"/>
                                          </p:val>
                                        </p:tav>
                                      </p:tavLst>
                                    </p:anim>
                                    <p:anim calcmode="lin" valueType="num">
                                      <p:cBhvr additive="base">
                                        <p:cTn id="164"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165" fill="hold">
                      <p:stCondLst>
                        <p:cond delay="indefinite"/>
                      </p:stCondLst>
                      <p:childTnLst>
                        <p:par>
                          <p:cTn id="166" fill="hold">
                            <p:stCondLst>
                              <p:cond delay="0"/>
                            </p:stCondLst>
                            <p:childTnLst>
                              <p:par>
                                <p:cTn id="167" presetID="17" presetClass="entr" presetSubtype="8" fill="hold" nodeType="clickEffect">
                                  <p:stCondLst>
                                    <p:cond delay="0"/>
                                  </p:stCondLst>
                                  <p:childTnLst>
                                    <p:set>
                                      <p:cBhvr>
                                        <p:cTn id="168" dur="1" fill="hold">
                                          <p:stCondLst>
                                            <p:cond delay="0"/>
                                          </p:stCondLst>
                                        </p:cTn>
                                        <p:tgtEl>
                                          <p:spTgt spid="37"/>
                                        </p:tgtEl>
                                        <p:attrNameLst>
                                          <p:attrName>style.visibility</p:attrName>
                                        </p:attrNameLst>
                                      </p:cBhvr>
                                      <p:to>
                                        <p:strVal val="visible"/>
                                      </p:to>
                                    </p:set>
                                    <p:anim calcmode="lin" valueType="num">
                                      <p:cBhvr>
                                        <p:cTn id="169" dur="500" fill="hold"/>
                                        <p:tgtEl>
                                          <p:spTgt spid="37"/>
                                        </p:tgtEl>
                                        <p:attrNameLst>
                                          <p:attrName>ppt_x</p:attrName>
                                        </p:attrNameLst>
                                      </p:cBhvr>
                                      <p:tavLst>
                                        <p:tav tm="0">
                                          <p:val>
                                            <p:strVal val="#ppt_x-#ppt_w/2"/>
                                          </p:val>
                                        </p:tav>
                                        <p:tav tm="100000">
                                          <p:val>
                                            <p:strVal val="#ppt_x"/>
                                          </p:val>
                                        </p:tav>
                                      </p:tavLst>
                                    </p:anim>
                                    <p:anim calcmode="lin" valueType="num">
                                      <p:cBhvr>
                                        <p:cTn id="170" dur="500" fill="hold"/>
                                        <p:tgtEl>
                                          <p:spTgt spid="37"/>
                                        </p:tgtEl>
                                        <p:attrNameLst>
                                          <p:attrName>ppt_y</p:attrName>
                                        </p:attrNameLst>
                                      </p:cBhvr>
                                      <p:tavLst>
                                        <p:tav tm="0">
                                          <p:val>
                                            <p:strVal val="#ppt_y"/>
                                          </p:val>
                                        </p:tav>
                                        <p:tav tm="100000">
                                          <p:val>
                                            <p:strVal val="#ppt_y"/>
                                          </p:val>
                                        </p:tav>
                                      </p:tavLst>
                                    </p:anim>
                                    <p:anim calcmode="lin" valueType="num">
                                      <p:cBhvr>
                                        <p:cTn id="171" dur="500" fill="hold"/>
                                        <p:tgtEl>
                                          <p:spTgt spid="37"/>
                                        </p:tgtEl>
                                        <p:attrNameLst>
                                          <p:attrName>ppt_w</p:attrName>
                                        </p:attrNameLst>
                                      </p:cBhvr>
                                      <p:tavLst>
                                        <p:tav tm="0">
                                          <p:val>
                                            <p:fltVal val="0.000000"/>
                                          </p:val>
                                        </p:tav>
                                        <p:tav tm="100000">
                                          <p:val>
                                            <p:strVal val="#ppt_w"/>
                                          </p:val>
                                        </p:tav>
                                      </p:tavLst>
                                    </p:anim>
                                    <p:anim calcmode="lin" valueType="num">
                                      <p:cBhvr>
                                        <p:cTn id="172" dur="500" fill="hold"/>
                                        <p:tgtEl>
                                          <p:spTgt spid="37"/>
                                        </p:tgtEl>
                                        <p:attrNameLst>
                                          <p:attrName>ppt_h</p:attrName>
                                        </p:attrNameLst>
                                      </p:cBhvr>
                                      <p:tavLst>
                                        <p:tav tm="0">
                                          <p:val>
                                            <p:strVal val="#ppt_h"/>
                                          </p:val>
                                        </p:tav>
                                        <p:tav tm="100000">
                                          <p:val>
                                            <p:strVal val="#ppt_h"/>
                                          </p:val>
                                        </p:tav>
                                      </p:tavLst>
                                    </p:anim>
                                  </p:childTnLst>
                                </p:cTn>
                              </p:par>
                            </p:childTnLst>
                          </p:cTn>
                        </p:par>
                      </p:childTnLst>
                    </p:cTn>
                  </p:par>
                  <p:par>
                    <p:cTn id="173" fill="hold">
                      <p:stCondLst>
                        <p:cond delay="indefinite"/>
                      </p:stCondLst>
                      <p:childTnLst>
                        <p:par>
                          <p:cTn id="174" fill="hold">
                            <p:stCondLst>
                              <p:cond delay="0"/>
                            </p:stCondLst>
                            <p:childTnLst>
                              <p:par>
                                <p:cTn id="175" presetID="17" presetClass="entr" presetSubtype="10" fill="hold" grpId="0" nodeType="clickEffect">
                                  <p:stCondLst>
                                    <p:cond delay="0"/>
                                  </p:stCondLst>
                                  <p:childTnLst>
                                    <p:set>
                                      <p:cBhvr>
                                        <p:cTn id="176" dur="1" fill="hold">
                                          <p:stCondLst>
                                            <p:cond delay="0"/>
                                          </p:stCondLst>
                                        </p:cTn>
                                        <p:tgtEl>
                                          <p:spTgt spid="34"/>
                                        </p:tgtEl>
                                        <p:attrNameLst>
                                          <p:attrName>style.visibility</p:attrName>
                                        </p:attrNameLst>
                                      </p:cBhvr>
                                      <p:to>
                                        <p:strVal val="visible"/>
                                      </p:to>
                                    </p:set>
                                    <p:anim calcmode="lin" valueType="num">
                                      <p:cBhvr>
                                        <p:cTn id="177" dur="500" fill="hold"/>
                                        <p:tgtEl>
                                          <p:spTgt spid="34"/>
                                        </p:tgtEl>
                                        <p:attrNameLst>
                                          <p:attrName>ppt_w</p:attrName>
                                        </p:attrNameLst>
                                      </p:cBhvr>
                                      <p:tavLst>
                                        <p:tav tm="0">
                                          <p:val>
                                            <p:fltVal val="0.000000"/>
                                          </p:val>
                                        </p:tav>
                                        <p:tav tm="100000">
                                          <p:val>
                                            <p:strVal val="#ppt_w"/>
                                          </p:val>
                                        </p:tav>
                                      </p:tavLst>
                                    </p:anim>
                                    <p:anim calcmode="lin" valueType="num">
                                      <p:cBhvr>
                                        <p:cTn id="178" dur="500" fill="hold"/>
                                        <p:tgtEl>
                                          <p:spTgt spid="34"/>
                                        </p:tgtEl>
                                        <p:attrNameLst>
                                          <p:attrName>ppt_h</p:attrName>
                                        </p:attrNameLst>
                                      </p:cBhvr>
                                      <p:tavLst>
                                        <p:tav tm="0">
                                          <p:val>
                                            <p:strVal val="#ppt_h"/>
                                          </p:val>
                                        </p:tav>
                                        <p:tav tm="100000">
                                          <p:val>
                                            <p:strVal val="#ppt_h"/>
                                          </p:val>
                                        </p:tav>
                                      </p:tavLst>
                                    </p:anim>
                                  </p:childTnLst>
                                </p:cTn>
                              </p:par>
                            </p:childTnLst>
                          </p:cTn>
                        </p:par>
                      </p:childTnLst>
                    </p:cTn>
                  </p:par>
                  <p:par>
                    <p:cTn id="179" fill="hold">
                      <p:stCondLst>
                        <p:cond delay="indefinite"/>
                      </p:stCondLst>
                      <p:childTnLst>
                        <p:par>
                          <p:cTn id="180" fill="hold">
                            <p:stCondLst>
                              <p:cond delay="0"/>
                            </p:stCondLst>
                            <p:childTnLst>
                              <p:par>
                                <p:cTn id="181" presetID="17" presetClass="entr" presetSubtype="4" fill="hold" nodeType="clickEffect">
                                  <p:stCondLst>
                                    <p:cond delay="0"/>
                                  </p:stCondLst>
                                  <p:childTnLst>
                                    <p:set>
                                      <p:cBhvr>
                                        <p:cTn id="182" dur="1" fill="hold">
                                          <p:stCondLst>
                                            <p:cond delay="0"/>
                                          </p:stCondLst>
                                        </p:cTn>
                                        <p:tgtEl>
                                          <p:spTgt spid="40"/>
                                        </p:tgtEl>
                                        <p:attrNameLst>
                                          <p:attrName>style.visibility</p:attrName>
                                        </p:attrNameLst>
                                      </p:cBhvr>
                                      <p:to>
                                        <p:strVal val="visible"/>
                                      </p:to>
                                    </p:set>
                                    <p:anim calcmode="lin" valueType="num">
                                      <p:cBhvr>
                                        <p:cTn id="183" dur="500" fill="hold"/>
                                        <p:tgtEl>
                                          <p:spTgt spid="40"/>
                                        </p:tgtEl>
                                        <p:attrNameLst>
                                          <p:attrName>ppt_x</p:attrName>
                                        </p:attrNameLst>
                                      </p:cBhvr>
                                      <p:tavLst>
                                        <p:tav tm="0">
                                          <p:val>
                                            <p:strVal val="#ppt_x"/>
                                          </p:val>
                                        </p:tav>
                                        <p:tav tm="100000">
                                          <p:val>
                                            <p:strVal val="#ppt_x"/>
                                          </p:val>
                                        </p:tav>
                                      </p:tavLst>
                                    </p:anim>
                                    <p:anim calcmode="lin" valueType="num">
                                      <p:cBhvr>
                                        <p:cTn id="184" dur="500" fill="hold"/>
                                        <p:tgtEl>
                                          <p:spTgt spid="40"/>
                                        </p:tgtEl>
                                        <p:attrNameLst>
                                          <p:attrName>ppt_y</p:attrName>
                                        </p:attrNameLst>
                                      </p:cBhvr>
                                      <p:tavLst>
                                        <p:tav tm="0">
                                          <p:val>
                                            <p:strVal val="#ppt_y+#ppt_h/2"/>
                                          </p:val>
                                        </p:tav>
                                        <p:tav tm="100000">
                                          <p:val>
                                            <p:strVal val="#ppt_y"/>
                                          </p:val>
                                        </p:tav>
                                      </p:tavLst>
                                    </p:anim>
                                    <p:anim calcmode="lin" valueType="num">
                                      <p:cBhvr>
                                        <p:cTn id="185" dur="500" fill="hold"/>
                                        <p:tgtEl>
                                          <p:spTgt spid="40"/>
                                        </p:tgtEl>
                                        <p:attrNameLst>
                                          <p:attrName>ppt_w</p:attrName>
                                        </p:attrNameLst>
                                      </p:cBhvr>
                                      <p:tavLst>
                                        <p:tav tm="0">
                                          <p:val>
                                            <p:strVal val="#ppt_w"/>
                                          </p:val>
                                        </p:tav>
                                        <p:tav tm="100000">
                                          <p:val>
                                            <p:strVal val="#ppt_w"/>
                                          </p:val>
                                        </p:tav>
                                      </p:tavLst>
                                    </p:anim>
                                    <p:anim calcmode="lin" valueType="num">
                                      <p:cBhvr>
                                        <p:cTn id="186" dur="500" fill="hold"/>
                                        <p:tgtEl>
                                          <p:spTgt spid="40"/>
                                        </p:tgtEl>
                                        <p:attrNameLst>
                                          <p:attrName>ppt_h</p:attrName>
                                        </p:attrNameLst>
                                      </p:cBhvr>
                                      <p:tavLst>
                                        <p:tav tm="0">
                                          <p:val>
                                            <p:fltVal val="0.000000"/>
                                          </p:val>
                                        </p:tav>
                                        <p:tav tm="100000">
                                          <p:val>
                                            <p:strVal val="#ppt_h"/>
                                          </p:val>
                                        </p:tav>
                                      </p:tavLst>
                                    </p:anim>
                                  </p:childTnLst>
                                </p:cTn>
                              </p:par>
                            </p:childTnLst>
                          </p:cTn>
                        </p:par>
                      </p:childTnLst>
                    </p:cTn>
                  </p:par>
                  <p:par>
                    <p:cTn id="187" fill="hold">
                      <p:stCondLst>
                        <p:cond delay="indefinite"/>
                      </p:stCondLst>
                      <p:childTnLst>
                        <p:par>
                          <p:cTn id="188" fill="hold">
                            <p:stCondLst>
                              <p:cond delay="0"/>
                            </p:stCondLst>
                            <p:childTnLst>
                              <p:par>
                                <p:cTn id="189" presetID="2" presetClass="entr" presetSubtype="4" fill="hold" grpId="0" nodeType="clickEffect">
                                  <p:stCondLst>
                                    <p:cond delay="0"/>
                                  </p:stCondLst>
                                  <p:childTnLst>
                                    <p:set>
                                      <p:cBhvr>
                                        <p:cTn id="190" dur="1" fill="hold">
                                          <p:stCondLst>
                                            <p:cond delay="0"/>
                                          </p:stCondLst>
                                        </p:cTn>
                                        <p:tgtEl>
                                          <p:spTgt spid="35"/>
                                        </p:tgtEl>
                                        <p:attrNameLst>
                                          <p:attrName>style.visibility</p:attrName>
                                        </p:attrNameLst>
                                      </p:cBhvr>
                                      <p:to>
                                        <p:strVal val="visible"/>
                                      </p:to>
                                    </p:set>
                                    <p:anim calcmode="lin" valueType="num">
                                      <p:cBhvr additive="base">
                                        <p:cTn id="191" dur="500" fill="hold"/>
                                        <p:tgtEl>
                                          <p:spTgt spid="35"/>
                                        </p:tgtEl>
                                        <p:attrNameLst>
                                          <p:attrName>ppt_x</p:attrName>
                                        </p:attrNameLst>
                                      </p:cBhvr>
                                      <p:tavLst>
                                        <p:tav tm="0">
                                          <p:val>
                                            <p:strVal val="#ppt_x"/>
                                          </p:val>
                                        </p:tav>
                                        <p:tav tm="100000">
                                          <p:val>
                                            <p:strVal val="#ppt_x"/>
                                          </p:val>
                                        </p:tav>
                                      </p:tavLst>
                                    </p:anim>
                                    <p:anim calcmode="lin" valueType="num">
                                      <p:cBhvr additive="base">
                                        <p:cTn id="192"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193" fill="hold">
                      <p:stCondLst>
                        <p:cond delay="indefinite"/>
                      </p:stCondLst>
                      <p:childTnLst>
                        <p:par>
                          <p:cTn id="194" fill="hold">
                            <p:stCondLst>
                              <p:cond delay="0"/>
                            </p:stCondLst>
                            <p:childTnLst>
                              <p:par>
                                <p:cTn id="195" presetID="17" presetClass="entr" presetSubtype="2" fill="hold" nodeType="clickEffect">
                                  <p:stCondLst>
                                    <p:cond delay="0"/>
                                  </p:stCondLst>
                                  <p:childTnLst>
                                    <p:set>
                                      <p:cBhvr>
                                        <p:cTn id="196" dur="1" fill="hold">
                                          <p:stCondLst>
                                            <p:cond delay="0"/>
                                          </p:stCondLst>
                                        </p:cTn>
                                        <p:tgtEl>
                                          <p:spTgt spid="38"/>
                                        </p:tgtEl>
                                        <p:attrNameLst>
                                          <p:attrName>style.visibility</p:attrName>
                                        </p:attrNameLst>
                                      </p:cBhvr>
                                      <p:to>
                                        <p:strVal val="visible"/>
                                      </p:to>
                                    </p:set>
                                    <p:anim calcmode="lin" valueType="num">
                                      <p:cBhvr>
                                        <p:cTn id="197" dur="500" fill="hold"/>
                                        <p:tgtEl>
                                          <p:spTgt spid="38"/>
                                        </p:tgtEl>
                                        <p:attrNameLst>
                                          <p:attrName>ppt_x</p:attrName>
                                        </p:attrNameLst>
                                      </p:cBhvr>
                                      <p:tavLst>
                                        <p:tav tm="0">
                                          <p:val>
                                            <p:strVal val="#ppt_x+#ppt_w/2"/>
                                          </p:val>
                                        </p:tav>
                                        <p:tav tm="100000">
                                          <p:val>
                                            <p:strVal val="#ppt_x"/>
                                          </p:val>
                                        </p:tav>
                                      </p:tavLst>
                                    </p:anim>
                                    <p:anim calcmode="lin" valueType="num">
                                      <p:cBhvr>
                                        <p:cTn id="198" dur="500" fill="hold"/>
                                        <p:tgtEl>
                                          <p:spTgt spid="38"/>
                                        </p:tgtEl>
                                        <p:attrNameLst>
                                          <p:attrName>ppt_y</p:attrName>
                                        </p:attrNameLst>
                                      </p:cBhvr>
                                      <p:tavLst>
                                        <p:tav tm="0">
                                          <p:val>
                                            <p:strVal val="#ppt_y"/>
                                          </p:val>
                                        </p:tav>
                                        <p:tav tm="100000">
                                          <p:val>
                                            <p:strVal val="#ppt_y"/>
                                          </p:val>
                                        </p:tav>
                                      </p:tavLst>
                                    </p:anim>
                                    <p:anim calcmode="lin" valueType="num">
                                      <p:cBhvr>
                                        <p:cTn id="199" dur="500" fill="hold"/>
                                        <p:tgtEl>
                                          <p:spTgt spid="38"/>
                                        </p:tgtEl>
                                        <p:attrNameLst>
                                          <p:attrName>ppt_w</p:attrName>
                                        </p:attrNameLst>
                                      </p:cBhvr>
                                      <p:tavLst>
                                        <p:tav tm="0">
                                          <p:val>
                                            <p:fltVal val="0.000000"/>
                                          </p:val>
                                        </p:tav>
                                        <p:tav tm="100000">
                                          <p:val>
                                            <p:strVal val="#ppt_w"/>
                                          </p:val>
                                        </p:tav>
                                      </p:tavLst>
                                    </p:anim>
                                    <p:anim calcmode="lin" valueType="num">
                                      <p:cBhvr>
                                        <p:cTn id="200" dur="500" fill="hold"/>
                                        <p:tgtEl>
                                          <p:spTgt spid="38"/>
                                        </p:tgtEl>
                                        <p:attrNameLst>
                                          <p:attrName>ppt_h</p:attrName>
                                        </p:attrNameLst>
                                      </p:cBhvr>
                                      <p:tavLst>
                                        <p:tav tm="0">
                                          <p:val>
                                            <p:strVal val="#ppt_h"/>
                                          </p:val>
                                        </p:tav>
                                        <p:tav tm="100000">
                                          <p:val>
                                            <p:strVal val="#ppt_h"/>
                                          </p:val>
                                        </p:tav>
                                      </p:tavLst>
                                    </p:anim>
                                  </p:childTnLst>
                                </p:cTn>
                              </p:par>
                            </p:childTnLst>
                          </p:cTn>
                        </p:par>
                      </p:childTnLst>
                    </p:cTn>
                  </p:par>
                  <p:par>
                    <p:cTn id="201" fill="hold">
                      <p:stCondLst>
                        <p:cond delay="indefinite"/>
                      </p:stCondLst>
                      <p:childTnLst>
                        <p:par>
                          <p:cTn id="202" fill="hold">
                            <p:stCondLst>
                              <p:cond delay="0"/>
                            </p:stCondLst>
                            <p:childTnLst>
                              <p:par>
                                <p:cTn id="203" presetID="23" presetClass="entr" presetSubtype="32" fill="hold" grpId="1" nodeType="clickEffect">
                                  <p:stCondLst>
                                    <p:cond delay="0"/>
                                  </p:stCondLst>
                                  <p:childTnLst>
                                    <p:set>
                                      <p:cBhvr>
                                        <p:cTn id="204" dur="1" fill="hold">
                                          <p:stCondLst>
                                            <p:cond delay="0"/>
                                          </p:stCondLst>
                                        </p:cTn>
                                        <p:tgtEl>
                                          <p:spTgt spid="31"/>
                                        </p:tgtEl>
                                        <p:attrNameLst>
                                          <p:attrName>style.visibility</p:attrName>
                                        </p:attrNameLst>
                                      </p:cBhvr>
                                      <p:to>
                                        <p:strVal val="visible"/>
                                      </p:to>
                                    </p:set>
                                    <p:anim calcmode="lin" valueType="num">
                                      <p:cBhvr>
                                        <p:cTn id="205" dur="500" fill="hold"/>
                                        <p:tgtEl>
                                          <p:spTgt spid="31"/>
                                        </p:tgtEl>
                                        <p:attrNameLst>
                                          <p:attrName>ppt_w</p:attrName>
                                        </p:attrNameLst>
                                      </p:cBhvr>
                                      <p:tavLst>
                                        <p:tav tm="0">
                                          <p:val>
                                            <p:strVal val="4*#ppt_w"/>
                                          </p:val>
                                        </p:tav>
                                        <p:tav tm="100000">
                                          <p:val>
                                            <p:strVal val="#ppt_w"/>
                                          </p:val>
                                        </p:tav>
                                      </p:tavLst>
                                    </p:anim>
                                    <p:anim calcmode="lin" valueType="num">
                                      <p:cBhvr>
                                        <p:cTn id="206" dur="500" fill="hold"/>
                                        <p:tgtEl>
                                          <p:spTgt spid="31"/>
                                        </p:tgtEl>
                                        <p:attrNameLst>
                                          <p:attrName>ppt_h</p:attrName>
                                        </p:attrNameLst>
                                      </p:cBhvr>
                                      <p:tavLst>
                                        <p:tav tm="0">
                                          <p:val>
                                            <p:strVal val="4*#ppt_h"/>
                                          </p:val>
                                        </p:tav>
                                        <p:tav tm="100000">
                                          <p:val>
                                            <p:strVal val="#ppt_h"/>
                                          </p:val>
                                        </p:tav>
                                      </p:tavLst>
                                    </p:anim>
                                  </p:childTnLst>
                                </p:cTn>
                              </p:par>
                            </p:childTnLst>
                          </p:cTn>
                        </p:par>
                      </p:childTnLst>
                    </p:cTn>
                  </p:par>
                  <p:par>
                    <p:cTn id="207" fill="hold">
                      <p:stCondLst>
                        <p:cond delay="indefinite"/>
                      </p:stCondLst>
                      <p:childTnLst>
                        <p:par>
                          <p:cTn id="208" fill="hold">
                            <p:stCondLst>
                              <p:cond delay="0"/>
                            </p:stCondLst>
                            <p:childTnLst>
                              <p:par>
                                <p:cTn id="209" presetID="17" presetClass="entr" presetSubtype="1" fill="hold" grpId="0" nodeType="clickEffect">
                                  <p:stCondLst>
                                    <p:cond delay="0"/>
                                  </p:stCondLst>
                                  <p:childTnLst>
                                    <p:set>
                                      <p:cBhvr>
                                        <p:cTn id="210" dur="1" fill="hold">
                                          <p:stCondLst>
                                            <p:cond delay="0"/>
                                          </p:stCondLst>
                                        </p:cTn>
                                        <p:tgtEl>
                                          <p:spTgt spid="29"/>
                                        </p:tgtEl>
                                        <p:attrNameLst>
                                          <p:attrName>style.visibility</p:attrName>
                                        </p:attrNameLst>
                                      </p:cBhvr>
                                      <p:to>
                                        <p:strVal val="visible"/>
                                      </p:to>
                                    </p:set>
                                    <p:anim calcmode="lin" valueType="num">
                                      <p:cBhvr>
                                        <p:cTn id="211" dur="500" fill="hold"/>
                                        <p:tgtEl>
                                          <p:spTgt spid="29"/>
                                        </p:tgtEl>
                                        <p:attrNameLst>
                                          <p:attrName>ppt_x</p:attrName>
                                        </p:attrNameLst>
                                      </p:cBhvr>
                                      <p:tavLst>
                                        <p:tav tm="0">
                                          <p:val>
                                            <p:strVal val="#ppt_x"/>
                                          </p:val>
                                        </p:tav>
                                        <p:tav tm="100000">
                                          <p:val>
                                            <p:strVal val="#ppt_x"/>
                                          </p:val>
                                        </p:tav>
                                      </p:tavLst>
                                    </p:anim>
                                    <p:anim calcmode="lin" valueType="num">
                                      <p:cBhvr>
                                        <p:cTn id="212" dur="500" fill="hold"/>
                                        <p:tgtEl>
                                          <p:spTgt spid="29"/>
                                        </p:tgtEl>
                                        <p:attrNameLst>
                                          <p:attrName>ppt_y</p:attrName>
                                        </p:attrNameLst>
                                      </p:cBhvr>
                                      <p:tavLst>
                                        <p:tav tm="0">
                                          <p:val>
                                            <p:strVal val="#ppt_y-#ppt_h/2"/>
                                          </p:val>
                                        </p:tav>
                                        <p:tav tm="100000">
                                          <p:val>
                                            <p:strVal val="#ppt_y"/>
                                          </p:val>
                                        </p:tav>
                                      </p:tavLst>
                                    </p:anim>
                                    <p:anim calcmode="lin" valueType="num">
                                      <p:cBhvr>
                                        <p:cTn id="213" dur="500" fill="hold"/>
                                        <p:tgtEl>
                                          <p:spTgt spid="29"/>
                                        </p:tgtEl>
                                        <p:attrNameLst>
                                          <p:attrName>ppt_w</p:attrName>
                                        </p:attrNameLst>
                                      </p:cBhvr>
                                      <p:tavLst>
                                        <p:tav tm="0">
                                          <p:val>
                                            <p:strVal val="#ppt_w"/>
                                          </p:val>
                                        </p:tav>
                                        <p:tav tm="100000">
                                          <p:val>
                                            <p:strVal val="#ppt_w"/>
                                          </p:val>
                                        </p:tav>
                                      </p:tavLst>
                                    </p:anim>
                                    <p:anim calcmode="lin" valueType="num">
                                      <p:cBhvr>
                                        <p:cTn id="214" dur="500" fill="hold"/>
                                        <p:tgtEl>
                                          <p:spTgt spid="29"/>
                                        </p:tgtEl>
                                        <p:attrNameLst>
                                          <p:attrName>ppt_h</p:attrName>
                                        </p:attrNameLst>
                                      </p:cBhvr>
                                      <p:tavLst>
                                        <p:tav tm="0">
                                          <p:val>
                                            <p:fltVal val="0.000000"/>
                                          </p:val>
                                        </p:tav>
                                        <p:tav tm="100000">
                                          <p:val>
                                            <p:strVal val="#ppt_h"/>
                                          </p:val>
                                        </p:tav>
                                      </p:tavLst>
                                    </p:anim>
                                  </p:childTnLst>
                                </p:cTn>
                              </p:par>
                            </p:childTnLst>
                          </p:cTn>
                        </p:par>
                      </p:childTnLst>
                    </p:cTn>
                  </p:par>
                  <p:par>
                    <p:cTn id="215" fill="hold">
                      <p:stCondLst>
                        <p:cond delay="indefinite"/>
                      </p:stCondLst>
                      <p:childTnLst>
                        <p:par>
                          <p:cTn id="216" fill="hold">
                            <p:stCondLst>
                              <p:cond delay="0"/>
                            </p:stCondLst>
                            <p:childTnLst>
                              <p:par>
                                <p:cTn id="217" presetID="2" presetClass="entr" presetSubtype="8" fill="hold" grpId="0" nodeType="clickEffect">
                                  <p:stCondLst>
                                    <p:cond delay="0"/>
                                  </p:stCondLst>
                                  <p:childTnLst>
                                    <p:set>
                                      <p:cBhvr>
                                        <p:cTn id="218" dur="1" fill="hold">
                                          <p:stCondLst>
                                            <p:cond delay="0"/>
                                          </p:stCondLst>
                                        </p:cTn>
                                        <p:tgtEl>
                                          <p:spTgt spid="12"/>
                                        </p:tgtEl>
                                        <p:attrNameLst>
                                          <p:attrName>style.visibility</p:attrName>
                                        </p:attrNameLst>
                                      </p:cBhvr>
                                      <p:to>
                                        <p:strVal val="visible"/>
                                      </p:to>
                                    </p:set>
                                    <p:anim calcmode="lin" valueType="num">
                                      <p:cBhvr additive="base">
                                        <p:cTn id="219" dur="500" fill="hold"/>
                                        <p:tgtEl>
                                          <p:spTgt spid="12"/>
                                        </p:tgtEl>
                                        <p:attrNameLst>
                                          <p:attrName>ppt_x</p:attrName>
                                        </p:attrNameLst>
                                      </p:cBhvr>
                                      <p:tavLst>
                                        <p:tav tm="0">
                                          <p:val>
                                            <p:strVal val="0-#ppt_w/2"/>
                                          </p:val>
                                        </p:tav>
                                        <p:tav tm="100000">
                                          <p:val>
                                            <p:strVal val="#ppt_x"/>
                                          </p:val>
                                        </p:tav>
                                      </p:tavLst>
                                    </p:anim>
                                    <p:anim calcmode="lin" valueType="num">
                                      <p:cBhvr additive="base">
                                        <p:cTn id="220"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221" fill="hold">
                      <p:stCondLst>
                        <p:cond delay="indefinite"/>
                      </p:stCondLst>
                      <p:childTnLst>
                        <p:par>
                          <p:cTn id="222" fill="hold">
                            <p:stCondLst>
                              <p:cond delay="0"/>
                            </p:stCondLst>
                            <p:childTnLst>
                              <p:par>
                                <p:cTn id="223" presetID="2" presetClass="entr" presetSubtype="4" fill="hold" grpId="0" nodeType="clickEffect">
                                  <p:stCondLst>
                                    <p:cond delay="0"/>
                                  </p:stCondLst>
                                  <p:childTnLst>
                                    <p:set>
                                      <p:cBhvr>
                                        <p:cTn id="224" dur="1" fill="hold">
                                          <p:stCondLst>
                                            <p:cond delay="0"/>
                                          </p:stCondLst>
                                        </p:cTn>
                                        <p:tgtEl>
                                          <p:spTgt spid="45"/>
                                        </p:tgtEl>
                                        <p:attrNameLst>
                                          <p:attrName>style.visibility</p:attrName>
                                        </p:attrNameLst>
                                      </p:cBhvr>
                                      <p:to>
                                        <p:strVal val="visible"/>
                                      </p:to>
                                    </p:set>
                                    <p:anim calcmode="lin" valueType="num">
                                      <p:cBhvr additive="base">
                                        <p:cTn id="225" dur="500" fill="hold"/>
                                        <p:tgtEl>
                                          <p:spTgt spid="45"/>
                                        </p:tgtEl>
                                        <p:attrNameLst>
                                          <p:attrName>ppt_x</p:attrName>
                                        </p:attrNameLst>
                                      </p:cBhvr>
                                      <p:tavLst>
                                        <p:tav tm="0">
                                          <p:val>
                                            <p:strVal val="#ppt_x"/>
                                          </p:val>
                                        </p:tav>
                                        <p:tav tm="100000">
                                          <p:val>
                                            <p:strVal val="#ppt_x"/>
                                          </p:val>
                                        </p:tav>
                                      </p:tavLst>
                                    </p:anim>
                                    <p:anim calcmode="lin" valueType="num">
                                      <p:cBhvr additive="base">
                                        <p:cTn id="226"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par>
                    <p:cTn id="227" fill="hold">
                      <p:stCondLst>
                        <p:cond delay="indefinite"/>
                      </p:stCondLst>
                      <p:childTnLst>
                        <p:par>
                          <p:cTn id="228" fill="hold">
                            <p:stCondLst>
                              <p:cond delay="0"/>
                            </p:stCondLst>
                            <p:childTnLst>
                              <p:par>
                                <p:cTn id="229" presetID="17" presetClass="entr" presetSubtype="8" fill="hold" nodeType="clickEffect">
                                  <p:stCondLst>
                                    <p:cond delay="0"/>
                                  </p:stCondLst>
                                  <p:childTnLst>
                                    <p:set>
                                      <p:cBhvr>
                                        <p:cTn id="230" dur="1" fill="hold">
                                          <p:stCondLst>
                                            <p:cond delay="0"/>
                                          </p:stCondLst>
                                        </p:cTn>
                                        <p:tgtEl>
                                          <p:spTgt spid="52"/>
                                        </p:tgtEl>
                                        <p:attrNameLst>
                                          <p:attrName>style.visibility</p:attrName>
                                        </p:attrNameLst>
                                      </p:cBhvr>
                                      <p:to>
                                        <p:strVal val="visible"/>
                                      </p:to>
                                    </p:set>
                                    <p:anim calcmode="lin" valueType="num">
                                      <p:cBhvr>
                                        <p:cTn id="231" dur="500" fill="hold"/>
                                        <p:tgtEl>
                                          <p:spTgt spid="52"/>
                                        </p:tgtEl>
                                        <p:attrNameLst>
                                          <p:attrName>ppt_x</p:attrName>
                                        </p:attrNameLst>
                                      </p:cBhvr>
                                      <p:tavLst>
                                        <p:tav tm="0">
                                          <p:val>
                                            <p:strVal val="#ppt_x-#ppt_w/2"/>
                                          </p:val>
                                        </p:tav>
                                        <p:tav tm="100000">
                                          <p:val>
                                            <p:strVal val="#ppt_x"/>
                                          </p:val>
                                        </p:tav>
                                      </p:tavLst>
                                    </p:anim>
                                    <p:anim calcmode="lin" valueType="num">
                                      <p:cBhvr>
                                        <p:cTn id="232" dur="500" fill="hold"/>
                                        <p:tgtEl>
                                          <p:spTgt spid="52"/>
                                        </p:tgtEl>
                                        <p:attrNameLst>
                                          <p:attrName>ppt_y</p:attrName>
                                        </p:attrNameLst>
                                      </p:cBhvr>
                                      <p:tavLst>
                                        <p:tav tm="0">
                                          <p:val>
                                            <p:strVal val="#ppt_y"/>
                                          </p:val>
                                        </p:tav>
                                        <p:tav tm="100000">
                                          <p:val>
                                            <p:strVal val="#ppt_y"/>
                                          </p:val>
                                        </p:tav>
                                      </p:tavLst>
                                    </p:anim>
                                    <p:anim calcmode="lin" valueType="num">
                                      <p:cBhvr>
                                        <p:cTn id="233" dur="500" fill="hold"/>
                                        <p:tgtEl>
                                          <p:spTgt spid="52"/>
                                        </p:tgtEl>
                                        <p:attrNameLst>
                                          <p:attrName>ppt_w</p:attrName>
                                        </p:attrNameLst>
                                      </p:cBhvr>
                                      <p:tavLst>
                                        <p:tav tm="0">
                                          <p:val>
                                            <p:fltVal val="0.000000"/>
                                          </p:val>
                                        </p:tav>
                                        <p:tav tm="100000">
                                          <p:val>
                                            <p:strVal val="#ppt_w"/>
                                          </p:val>
                                        </p:tav>
                                      </p:tavLst>
                                    </p:anim>
                                    <p:anim calcmode="lin" valueType="num">
                                      <p:cBhvr>
                                        <p:cTn id="234" dur="500" fill="hold"/>
                                        <p:tgtEl>
                                          <p:spTgt spid="52"/>
                                        </p:tgtEl>
                                        <p:attrNameLst>
                                          <p:attrName>ppt_h</p:attrName>
                                        </p:attrNameLst>
                                      </p:cBhvr>
                                      <p:tavLst>
                                        <p:tav tm="0">
                                          <p:val>
                                            <p:strVal val="#ppt_h"/>
                                          </p:val>
                                        </p:tav>
                                        <p:tav tm="100000">
                                          <p:val>
                                            <p:strVal val="#ppt_h"/>
                                          </p:val>
                                        </p:tav>
                                      </p:tavLst>
                                    </p:anim>
                                  </p:childTnLst>
                                </p:cTn>
                              </p:par>
                            </p:childTnLst>
                          </p:cTn>
                        </p:par>
                      </p:childTnLst>
                    </p:cTn>
                  </p:par>
                  <p:par>
                    <p:cTn id="235" fill="hold">
                      <p:stCondLst>
                        <p:cond delay="indefinite"/>
                      </p:stCondLst>
                      <p:childTnLst>
                        <p:par>
                          <p:cTn id="236" fill="hold">
                            <p:stCondLst>
                              <p:cond delay="0"/>
                            </p:stCondLst>
                            <p:childTnLst>
                              <p:par>
                                <p:cTn id="237" presetID="2" presetClass="entr" presetSubtype="4" fill="hold" grpId="0" nodeType="clickEffect">
                                  <p:stCondLst>
                                    <p:cond delay="0"/>
                                  </p:stCondLst>
                                  <p:childTnLst>
                                    <p:set>
                                      <p:cBhvr>
                                        <p:cTn id="238" dur="1" fill="hold">
                                          <p:stCondLst>
                                            <p:cond delay="0"/>
                                          </p:stCondLst>
                                        </p:cTn>
                                        <p:tgtEl>
                                          <p:spTgt spid="46"/>
                                        </p:tgtEl>
                                        <p:attrNameLst>
                                          <p:attrName>style.visibility</p:attrName>
                                        </p:attrNameLst>
                                      </p:cBhvr>
                                      <p:to>
                                        <p:strVal val="visible"/>
                                      </p:to>
                                    </p:set>
                                    <p:anim calcmode="lin" valueType="num">
                                      <p:cBhvr additive="base">
                                        <p:cTn id="239" dur="500" fill="hold"/>
                                        <p:tgtEl>
                                          <p:spTgt spid="46"/>
                                        </p:tgtEl>
                                        <p:attrNameLst>
                                          <p:attrName>ppt_x</p:attrName>
                                        </p:attrNameLst>
                                      </p:cBhvr>
                                      <p:tavLst>
                                        <p:tav tm="0">
                                          <p:val>
                                            <p:strVal val="#ppt_x"/>
                                          </p:val>
                                        </p:tav>
                                        <p:tav tm="100000">
                                          <p:val>
                                            <p:strVal val="#ppt_x"/>
                                          </p:val>
                                        </p:tav>
                                      </p:tavLst>
                                    </p:anim>
                                    <p:anim calcmode="lin" valueType="num">
                                      <p:cBhvr additive="base">
                                        <p:cTn id="240"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par>
                    <p:cTn id="241" fill="hold">
                      <p:stCondLst>
                        <p:cond delay="indefinite"/>
                      </p:stCondLst>
                      <p:childTnLst>
                        <p:par>
                          <p:cTn id="242" fill="hold">
                            <p:stCondLst>
                              <p:cond delay="0"/>
                            </p:stCondLst>
                            <p:childTnLst>
                              <p:par>
                                <p:cTn id="243" presetID="2" presetClass="entr" presetSubtype="4" fill="hold" grpId="0" nodeType="clickEffect">
                                  <p:stCondLst>
                                    <p:cond delay="0"/>
                                  </p:stCondLst>
                                  <p:childTnLst>
                                    <p:set>
                                      <p:cBhvr>
                                        <p:cTn id="244" dur="1" fill="hold">
                                          <p:stCondLst>
                                            <p:cond delay="0"/>
                                          </p:stCondLst>
                                        </p:cTn>
                                        <p:tgtEl>
                                          <p:spTgt spid="13"/>
                                        </p:tgtEl>
                                        <p:attrNameLst>
                                          <p:attrName>style.visibility</p:attrName>
                                        </p:attrNameLst>
                                      </p:cBhvr>
                                      <p:to>
                                        <p:strVal val="visible"/>
                                      </p:to>
                                    </p:set>
                                    <p:anim calcmode="lin" valueType="num">
                                      <p:cBhvr additive="base">
                                        <p:cTn id="245" dur="500" fill="hold"/>
                                        <p:tgtEl>
                                          <p:spTgt spid="13"/>
                                        </p:tgtEl>
                                        <p:attrNameLst>
                                          <p:attrName>ppt_x</p:attrName>
                                        </p:attrNameLst>
                                      </p:cBhvr>
                                      <p:tavLst>
                                        <p:tav tm="0">
                                          <p:val>
                                            <p:strVal val="#ppt_x"/>
                                          </p:val>
                                        </p:tav>
                                        <p:tav tm="100000">
                                          <p:val>
                                            <p:strVal val="#ppt_x"/>
                                          </p:val>
                                        </p:tav>
                                      </p:tavLst>
                                    </p:anim>
                                    <p:anim calcmode="lin" valueType="num">
                                      <p:cBhvr additive="base">
                                        <p:cTn id="24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47" fill="hold">
                      <p:stCondLst>
                        <p:cond delay="indefinite"/>
                      </p:stCondLst>
                      <p:childTnLst>
                        <p:par>
                          <p:cTn id="248" fill="hold">
                            <p:stCondLst>
                              <p:cond delay="0"/>
                            </p:stCondLst>
                            <p:childTnLst>
                              <p:par>
                                <p:cTn id="249" presetID="2" presetClass="entr" presetSubtype="4" fill="hold" grpId="0" nodeType="clickEffect">
                                  <p:stCondLst>
                                    <p:cond delay="0"/>
                                  </p:stCondLst>
                                  <p:childTnLst>
                                    <p:set>
                                      <p:cBhvr>
                                        <p:cTn id="250" dur="1" fill="hold">
                                          <p:stCondLst>
                                            <p:cond delay="0"/>
                                          </p:stCondLst>
                                        </p:cTn>
                                        <p:tgtEl>
                                          <p:spTgt spid="47"/>
                                        </p:tgtEl>
                                        <p:attrNameLst>
                                          <p:attrName>style.visibility</p:attrName>
                                        </p:attrNameLst>
                                      </p:cBhvr>
                                      <p:to>
                                        <p:strVal val="visible"/>
                                      </p:to>
                                    </p:set>
                                    <p:anim calcmode="lin" valueType="num">
                                      <p:cBhvr additive="base">
                                        <p:cTn id="251" dur="500" fill="hold"/>
                                        <p:tgtEl>
                                          <p:spTgt spid="47"/>
                                        </p:tgtEl>
                                        <p:attrNameLst>
                                          <p:attrName>ppt_x</p:attrName>
                                        </p:attrNameLst>
                                      </p:cBhvr>
                                      <p:tavLst>
                                        <p:tav tm="0">
                                          <p:val>
                                            <p:strVal val="#ppt_x"/>
                                          </p:val>
                                        </p:tav>
                                        <p:tav tm="100000">
                                          <p:val>
                                            <p:strVal val="#ppt_x"/>
                                          </p:val>
                                        </p:tav>
                                      </p:tavLst>
                                    </p:anim>
                                    <p:anim calcmode="lin" valueType="num">
                                      <p:cBhvr additive="base">
                                        <p:cTn id="252"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par>
                    <p:cTn id="253" fill="hold">
                      <p:stCondLst>
                        <p:cond delay="indefinite"/>
                      </p:stCondLst>
                      <p:childTnLst>
                        <p:par>
                          <p:cTn id="254" fill="hold">
                            <p:stCondLst>
                              <p:cond delay="0"/>
                            </p:stCondLst>
                            <p:childTnLst>
                              <p:par>
                                <p:cTn id="255" presetID="17" presetClass="entr" presetSubtype="8" fill="hold" nodeType="clickEffect">
                                  <p:stCondLst>
                                    <p:cond delay="0"/>
                                  </p:stCondLst>
                                  <p:childTnLst>
                                    <p:set>
                                      <p:cBhvr>
                                        <p:cTn id="256" dur="1" fill="hold">
                                          <p:stCondLst>
                                            <p:cond delay="0"/>
                                          </p:stCondLst>
                                        </p:cTn>
                                        <p:tgtEl>
                                          <p:spTgt spid="54"/>
                                        </p:tgtEl>
                                        <p:attrNameLst>
                                          <p:attrName>style.visibility</p:attrName>
                                        </p:attrNameLst>
                                      </p:cBhvr>
                                      <p:to>
                                        <p:strVal val="visible"/>
                                      </p:to>
                                    </p:set>
                                    <p:anim calcmode="lin" valueType="num">
                                      <p:cBhvr>
                                        <p:cTn id="257" dur="500" fill="hold"/>
                                        <p:tgtEl>
                                          <p:spTgt spid="54"/>
                                        </p:tgtEl>
                                        <p:attrNameLst>
                                          <p:attrName>ppt_x</p:attrName>
                                        </p:attrNameLst>
                                      </p:cBhvr>
                                      <p:tavLst>
                                        <p:tav tm="0">
                                          <p:val>
                                            <p:strVal val="#ppt_x-#ppt_w/2"/>
                                          </p:val>
                                        </p:tav>
                                        <p:tav tm="100000">
                                          <p:val>
                                            <p:strVal val="#ppt_x"/>
                                          </p:val>
                                        </p:tav>
                                      </p:tavLst>
                                    </p:anim>
                                    <p:anim calcmode="lin" valueType="num">
                                      <p:cBhvr>
                                        <p:cTn id="258" dur="500" fill="hold"/>
                                        <p:tgtEl>
                                          <p:spTgt spid="54"/>
                                        </p:tgtEl>
                                        <p:attrNameLst>
                                          <p:attrName>ppt_y</p:attrName>
                                        </p:attrNameLst>
                                      </p:cBhvr>
                                      <p:tavLst>
                                        <p:tav tm="0">
                                          <p:val>
                                            <p:strVal val="#ppt_y"/>
                                          </p:val>
                                        </p:tav>
                                        <p:tav tm="100000">
                                          <p:val>
                                            <p:strVal val="#ppt_y"/>
                                          </p:val>
                                        </p:tav>
                                      </p:tavLst>
                                    </p:anim>
                                    <p:anim calcmode="lin" valueType="num">
                                      <p:cBhvr>
                                        <p:cTn id="259" dur="500" fill="hold"/>
                                        <p:tgtEl>
                                          <p:spTgt spid="54"/>
                                        </p:tgtEl>
                                        <p:attrNameLst>
                                          <p:attrName>ppt_w</p:attrName>
                                        </p:attrNameLst>
                                      </p:cBhvr>
                                      <p:tavLst>
                                        <p:tav tm="0">
                                          <p:val>
                                            <p:fltVal val="0.000000"/>
                                          </p:val>
                                        </p:tav>
                                        <p:tav tm="100000">
                                          <p:val>
                                            <p:strVal val="#ppt_w"/>
                                          </p:val>
                                        </p:tav>
                                      </p:tavLst>
                                    </p:anim>
                                    <p:anim calcmode="lin" valueType="num">
                                      <p:cBhvr>
                                        <p:cTn id="260" dur="500" fill="hold"/>
                                        <p:tgtEl>
                                          <p:spTgt spid="54"/>
                                        </p:tgtEl>
                                        <p:attrNameLst>
                                          <p:attrName>ppt_h</p:attrName>
                                        </p:attrNameLst>
                                      </p:cBhvr>
                                      <p:tavLst>
                                        <p:tav tm="0">
                                          <p:val>
                                            <p:strVal val="#ppt_h"/>
                                          </p:val>
                                        </p:tav>
                                        <p:tav tm="100000">
                                          <p:val>
                                            <p:strVal val="#ppt_h"/>
                                          </p:val>
                                        </p:tav>
                                      </p:tavLst>
                                    </p:anim>
                                  </p:childTnLst>
                                </p:cTn>
                              </p:par>
                            </p:childTnLst>
                          </p:cTn>
                        </p:par>
                      </p:childTnLst>
                    </p:cTn>
                  </p:par>
                  <p:par>
                    <p:cTn id="261" fill="hold">
                      <p:stCondLst>
                        <p:cond delay="indefinite"/>
                      </p:stCondLst>
                      <p:childTnLst>
                        <p:par>
                          <p:cTn id="262" fill="hold">
                            <p:stCondLst>
                              <p:cond delay="0"/>
                            </p:stCondLst>
                            <p:childTnLst>
                              <p:par>
                                <p:cTn id="263" presetID="2" presetClass="entr" presetSubtype="4" fill="hold" grpId="0" nodeType="clickEffect">
                                  <p:stCondLst>
                                    <p:cond delay="0"/>
                                  </p:stCondLst>
                                  <p:childTnLst>
                                    <p:set>
                                      <p:cBhvr>
                                        <p:cTn id="264" dur="1" fill="hold">
                                          <p:stCondLst>
                                            <p:cond delay="0"/>
                                          </p:stCondLst>
                                        </p:cTn>
                                        <p:tgtEl>
                                          <p:spTgt spid="48"/>
                                        </p:tgtEl>
                                        <p:attrNameLst>
                                          <p:attrName>style.visibility</p:attrName>
                                        </p:attrNameLst>
                                      </p:cBhvr>
                                      <p:to>
                                        <p:strVal val="visible"/>
                                      </p:to>
                                    </p:set>
                                    <p:anim calcmode="lin" valueType="num">
                                      <p:cBhvr additive="base">
                                        <p:cTn id="265" dur="500" fill="hold"/>
                                        <p:tgtEl>
                                          <p:spTgt spid="48"/>
                                        </p:tgtEl>
                                        <p:attrNameLst>
                                          <p:attrName>ppt_x</p:attrName>
                                        </p:attrNameLst>
                                      </p:cBhvr>
                                      <p:tavLst>
                                        <p:tav tm="0">
                                          <p:val>
                                            <p:strVal val="#ppt_x"/>
                                          </p:val>
                                        </p:tav>
                                        <p:tav tm="100000">
                                          <p:val>
                                            <p:strVal val="#ppt_x"/>
                                          </p:val>
                                        </p:tav>
                                      </p:tavLst>
                                    </p:anim>
                                    <p:anim calcmode="lin" valueType="num">
                                      <p:cBhvr additive="base">
                                        <p:cTn id="266"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par>
                    <p:cTn id="267" fill="hold">
                      <p:stCondLst>
                        <p:cond delay="indefinite"/>
                      </p:stCondLst>
                      <p:childTnLst>
                        <p:par>
                          <p:cTn id="268" fill="hold">
                            <p:stCondLst>
                              <p:cond delay="0"/>
                            </p:stCondLst>
                            <p:childTnLst>
                              <p:par>
                                <p:cTn id="269" presetID="17" presetClass="entr" presetSubtype="8" fill="hold" nodeType="clickEffect">
                                  <p:stCondLst>
                                    <p:cond delay="0"/>
                                  </p:stCondLst>
                                  <p:childTnLst>
                                    <p:set>
                                      <p:cBhvr>
                                        <p:cTn id="270" dur="1" fill="hold">
                                          <p:stCondLst>
                                            <p:cond delay="0"/>
                                          </p:stCondLst>
                                        </p:cTn>
                                        <p:tgtEl>
                                          <p:spTgt spid="55"/>
                                        </p:tgtEl>
                                        <p:attrNameLst>
                                          <p:attrName>style.visibility</p:attrName>
                                        </p:attrNameLst>
                                      </p:cBhvr>
                                      <p:to>
                                        <p:strVal val="visible"/>
                                      </p:to>
                                    </p:set>
                                    <p:anim calcmode="lin" valueType="num">
                                      <p:cBhvr>
                                        <p:cTn id="271" dur="500" fill="hold"/>
                                        <p:tgtEl>
                                          <p:spTgt spid="55"/>
                                        </p:tgtEl>
                                        <p:attrNameLst>
                                          <p:attrName>ppt_x</p:attrName>
                                        </p:attrNameLst>
                                      </p:cBhvr>
                                      <p:tavLst>
                                        <p:tav tm="0">
                                          <p:val>
                                            <p:strVal val="#ppt_x-#ppt_w/2"/>
                                          </p:val>
                                        </p:tav>
                                        <p:tav tm="100000">
                                          <p:val>
                                            <p:strVal val="#ppt_x"/>
                                          </p:val>
                                        </p:tav>
                                      </p:tavLst>
                                    </p:anim>
                                    <p:anim calcmode="lin" valueType="num">
                                      <p:cBhvr>
                                        <p:cTn id="272" dur="500" fill="hold"/>
                                        <p:tgtEl>
                                          <p:spTgt spid="55"/>
                                        </p:tgtEl>
                                        <p:attrNameLst>
                                          <p:attrName>ppt_y</p:attrName>
                                        </p:attrNameLst>
                                      </p:cBhvr>
                                      <p:tavLst>
                                        <p:tav tm="0">
                                          <p:val>
                                            <p:strVal val="#ppt_y"/>
                                          </p:val>
                                        </p:tav>
                                        <p:tav tm="100000">
                                          <p:val>
                                            <p:strVal val="#ppt_y"/>
                                          </p:val>
                                        </p:tav>
                                      </p:tavLst>
                                    </p:anim>
                                    <p:anim calcmode="lin" valueType="num">
                                      <p:cBhvr>
                                        <p:cTn id="273" dur="500" fill="hold"/>
                                        <p:tgtEl>
                                          <p:spTgt spid="55"/>
                                        </p:tgtEl>
                                        <p:attrNameLst>
                                          <p:attrName>ppt_w</p:attrName>
                                        </p:attrNameLst>
                                      </p:cBhvr>
                                      <p:tavLst>
                                        <p:tav tm="0">
                                          <p:val>
                                            <p:fltVal val="0.000000"/>
                                          </p:val>
                                        </p:tav>
                                        <p:tav tm="100000">
                                          <p:val>
                                            <p:strVal val="#ppt_w"/>
                                          </p:val>
                                        </p:tav>
                                      </p:tavLst>
                                    </p:anim>
                                    <p:anim calcmode="lin" valueType="num">
                                      <p:cBhvr>
                                        <p:cTn id="274" dur="500" fill="hold"/>
                                        <p:tgtEl>
                                          <p:spTgt spid="55"/>
                                        </p:tgtEl>
                                        <p:attrNameLst>
                                          <p:attrName>ppt_h</p:attrName>
                                        </p:attrNameLst>
                                      </p:cBhvr>
                                      <p:tavLst>
                                        <p:tav tm="0">
                                          <p:val>
                                            <p:strVal val="#ppt_h"/>
                                          </p:val>
                                        </p:tav>
                                        <p:tav tm="100000">
                                          <p:val>
                                            <p:strVal val="#ppt_h"/>
                                          </p:val>
                                        </p:tav>
                                      </p:tavLst>
                                    </p:anim>
                                  </p:childTnLst>
                                </p:cTn>
                              </p:par>
                            </p:childTnLst>
                          </p:cTn>
                        </p:par>
                      </p:childTnLst>
                    </p:cTn>
                  </p:par>
                  <p:par>
                    <p:cTn id="275" fill="hold">
                      <p:stCondLst>
                        <p:cond delay="indefinite"/>
                      </p:stCondLst>
                      <p:childTnLst>
                        <p:par>
                          <p:cTn id="276" fill="hold">
                            <p:stCondLst>
                              <p:cond delay="0"/>
                            </p:stCondLst>
                            <p:childTnLst>
                              <p:par>
                                <p:cTn id="277" presetID="2" presetClass="entr" presetSubtype="4" fill="hold" grpId="0" nodeType="clickEffect">
                                  <p:stCondLst>
                                    <p:cond delay="0"/>
                                  </p:stCondLst>
                                  <p:childTnLst>
                                    <p:set>
                                      <p:cBhvr>
                                        <p:cTn id="278" dur="1" fill="hold">
                                          <p:stCondLst>
                                            <p:cond delay="0"/>
                                          </p:stCondLst>
                                        </p:cTn>
                                        <p:tgtEl>
                                          <p:spTgt spid="50"/>
                                        </p:tgtEl>
                                        <p:attrNameLst>
                                          <p:attrName>style.visibility</p:attrName>
                                        </p:attrNameLst>
                                      </p:cBhvr>
                                      <p:to>
                                        <p:strVal val="visible"/>
                                      </p:to>
                                    </p:set>
                                    <p:anim calcmode="lin" valueType="num">
                                      <p:cBhvr additive="base">
                                        <p:cTn id="279" dur="500" fill="hold"/>
                                        <p:tgtEl>
                                          <p:spTgt spid="50"/>
                                        </p:tgtEl>
                                        <p:attrNameLst>
                                          <p:attrName>ppt_x</p:attrName>
                                        </p:attrNameLst>
                                      </p:cBhvr>
                                      <p:tavLst>
                                        <p:tav tm="0">
                                          <p:val>
                                            <p:strVal val="#ppt_x"/>
                                          </p:val>
                                        </p:tav>
                                        <p:tav tm="100000">
                                          <p:val>
                                            <p:strVal val="#ppt_x"/>
                                          </p:val>
                                        </p:tav>
                                      </p:tavLst>
                                    </p:anim>
                                    <p:anim calcmode="lin" valueType="num">
                                      <p:cBhvr additive="base">
                                        <p:cTn id="280" dur="500" fill="hold"/>
                                        <p:tgtEl>
                                          <p:spTgt spid="50"/>
                                        </p:tgtEl>
                                        <p:attrNameLst>
                                          <p:attrName>ppt_y</p:attrName>
                                        </p:attrNameLst>
                                      </p:cBhvr>
                                      <p:tavLst>
                                        <p:tav tm="0">
                                          <p:val>
                                            <p:strVal val="1+#ppt_h/2"/>
                                          </p:val>
                                        </p:tav>
                                        <p:tav tm="100000">
                                          <p:val>
                                            <p:strVal val="#ppt_y"/>
                                          </p:val>
                                        </p:tav>
                                      </p:tavLst>
                                    </p:anim>
                                  </p:childTnLst>
                                </p:cTn>
                              </p:par>
                            </p:childTnLst>
                          </p:cTn>
                        </p:par>
                      </p:childTnLst>
                    </p:cTn>
                  </p:par>
                  <p:par>
                    <p:cTn id="281" fill="hold">
                      <p:stCondLst>
                        <p:cond delay="indefinite"/>
                      </p:stCondLst>
                      <p:childTnLst>
                        <p:par>
                          <p:cTn id="282" fill="hold">
                            <p:stCondLst>
                              <p:cond delay="0"/>
                            </p:stCondLst>
                            <p:childTnLst>
                              <p:par>
                                <p:cTn id="283" presetID="17" presetClass="entr" presetSubtype="4" fill="hold" nodeType="clickEffect">
                                  <p:stCondLst>
                                    <p:cond delay="0"/>
                                  </p:stCondLst>
                                  <p:childTnLst>
                                    <p:set>
                                      <p:cBhvr>
                                        <p:cTn id="284" dur="1" fill="hold">
                                          <p:stCondLst>
                                            <p:cond delay="0"/>
                                          </p:stCondLst>
                                        </p:cTn>
                                        <p:tgtEl>
                                          <p:spTgt spid="51"/>
                                        </p:tgtEl>
                                        <p:attrNameLst>
                                          <p:attrName>style.visibility</p:attrName>
                                        </p:attrNameLst>
                                      </p:cBhvr>
                                      <p:to>
                                        <p:strVal val="visible"/>
                                      </p:to>
                                    </p:set>
                                    <p:anim calcmode="lin" valueType="num">
                                      <p:cBhvr>
                                        <p:cTn id="285" dur="500" fill="hold"/>
                                        <p:tgtEl>
                                          <p:spTgt spid="51"/>
                                        </p:tgtEl>
                                        <p:attrNameLst>
                                          <p:attrName>ppt_x</p:attrName>
                                        </p:attrNameLst>
                                      </p:cBhvr>
                                      <p:tavLst>
                                        <p:tav tm="0">
                                          <p:val>
                                            <p:strVal val="#ppt_x"/>
                                          </p:val>
                                        </p:tav>
                                        <p:tav tm="100000">
                                          <p:val>
                                            <p:strVal val="#ppt_x"/>
                                          </p:val>
                                        </p:tav>
                                      </p:tavLst>
                                    </p:anim>
                                    <p:anim calcmode="lin" valueType="num">
                                      <p:cBhvr>
                                        <p:cTn id="286" dur="500" fill="hold"/>
                                        <p:tgtEl>
                                          <p:spTgt spid="51"/>
                                        </p:tgtEl>
                                        <p:attrNameLst>
                                          <p:attrName>ppt_y</p:attrName>
                                        </p:attrNameLst>
                                      </p:cBhvr>
                                      <p:tavLst>
                                        <p:tav tm="0">
                                          <p:val>
                                            <p:strVal val="#ppt_y+#ppt_h/2"/>
                                          </p:val>
                                        </p:tav>
                                        <p:tav tm="100000">
                                          <p:val>
                                            <p:strVal val="#ppt_y"/>
                                          </p:val>
                                        </p:tav>
                                      </p:tavLst>
                                    </p:anim>
                                    <p:anim calcmode="lin" valueType="num">
                                      <p:cBhvr>
                                        <p:cTn id="287" dur="500" fill="hold"/>
                                        <p:tgtEl>
                                          <p:spTgt spid="51"/>
                                        </p:tgtEl>
                                        <p:attrNameLst>
                                          <p:attrName>ppt_w</p:attrName>
                                        </p:attrNameLst>
                                      </p:cBhvr>
                                      <p:tavLst>
                                        <p:tav tm="0">
                                          <p:val>
                                            <p:strVal val="#ppt_w"/>
                                          </p:val>
                                        </p:tav>
                                        <p:tav tm="100000">
                                          <p:val>
                                            <p:strVal val="#ppt_w"/>
                                          </p:val>
                                        </p:tav>
                                      </p:tavLst>
                                    </p:anim>
                                    <p:anim calcmode="lin" valueType="num">
                                      <p:cBhvr>
                                        <p:cTn id="288" dur="500" fill="hold"/>
                                        <p:tgtEl>
                                          <p:spTgt spid="51"/>
                                        </p:tgtEl>
                                        <p:attrNameLst>
                                          <p:attrName>ppt_h</p:attrName>
                                        </p:attrNameLst>
                                      </p:cBhvr>
                                      <p:tavLst>
                                        <p:tav tm="0">
                                          <p:val>
                                            <p:fltVal val="0.000000"/>
                                          </p:val>
                                        </p:tav>
                                        <p:tav tm="100000">
                                          <p:val>
                                            <p:strVal val="#ppt_h"/>
                                          </p:val>
                                        </p:tav>
                                      </p:tavLst>
                                    </p:anim>
                                  </p:childTnLst>
                                </p:cTn>
                              </p:par>
                            </p:childTnLst>
                          </p:cTn>
                        </p:par>
                      </p:childTnLst>
                    </p:cTn>
                  </p:par>
                  <p:par>
                    <p:cTn id="289" fill="hold">
                      <p:stCondLst>
                        <p:cond delay="indefinite"/>
                      </p:stCondLst>
                      <p:childTnLst>
                        <p:par>
                          <p:cTn id="290" fill="hold">
                            <p:stCondLst>
                              <p:cond delay="0"/>
                            </p:stCondLst>
                            <p:childTnLst>
                              <p:par>
                                <p:cTn id="291" presetID="2" presetClass="entr" presetSubtype="4" fill="hold" grpId="0" nodeType="clickEffect">
                                  <p:stCondLst>
                                    <p:cond delay="0"/>
                                  </p:stCondLst>
                                  <p:childTnLst>
                                    <p:set>
                                      <p:cBhvr>
                                        <p:cTn id="292" dur="1" fill="hold">
                                          <p:stCondLst>
                                            <p:cond delay="0"/>
                                          </p:stCondLst>
                                        </p:cTn>
                                        <p:tgtEl>
                                          <p:spTgt spid="49"/>
                                        </p:tgtEl>
                                        <p:attrNameLst>
                                          <p:attrName>style.visibility</p:attrName>
                                        </p:attrNameLst>
                                      </p:cBhvr>
                                      <p:to>
                                        <p:strVal val="visible"/>
                                      </p:to>
                                    </p:set>
                                    <p:anim calcmode="lin" valueType="num">
                                      <p:cBhvr additive="base">
                                        <p:cTn id="293" dur="500" fill="hold"/>
                                        <p:tgtEl>
                                          <p:spTgt spid="49"/>
                                        </p:tgtEl>
                                        <p:attrNameLst>
                                          <p:attrName>ppt_x</p:attrName>
                                        </p:attrNameLst>
                                      </p:cBhvr>
                                      <p:tavLst>
                                        <p:tav tm="0">
                                          <p:val>
                                            <p:strVal val="#ppt_x"/>
                                          </p:val>
                                        </p:tav>
                                        <p:tav tm="100000">
                                          <p:val>
                                            <p:strVal val="#ppt_x"/>
                                          </p:val>
                                        </p:tav>
                                      </p:tavLst>
                                    </p:anim>
                                    <p:anim calcmode="lin" valueType="num">
                                      <p:cBhvr additive="base">
                                        <p:cTn id="294"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295" fill="hold">
                      <p:stCondLst>
                        <p:cond delay="indefinite"/>
                      </p:stCondLst>
                      <p:childTnLst>
                        <p:par>
                          <p:cTn id="296" fill="hold">
                            <p:stCondLst>
                              <p:cond delay="0"/>
                            </p:stCondLst>
                            <p:childTnLst>
                              <p:par>
                                <p:cTn id="297" presetID="17" presetClass="entr" presetSubtype="2" fill="hold" nodeType="clickEffect">
                                  <p:stCondLst>
                                    <p:cond delay="0"/>
                                  </p:stCondLst>
                                  <p:childTnLst>
                                    <p:set>
                                      <p:cBhvr>
                                        <p:cTn id="298" dur="1" fill="hold">
                                          <p:stCondLst>
                                            <p:cond delay="0"/>
                                          </p:stCondLst>
                                        </p:cTn>
                                        <p:tgtEl>
                                          <p:spTgt spid="53"/>
                                        </p:tgtEl>
                                        <p:attrNameLst>
                                          <p:attrName>style.visibility</p:attrName>
                                        </p:attrNameLst>
                                      </p:cBhvr>
                                      <p:to>
                                        <p:strVal val="visible"/>
                                      </p:to>
                                    </p:set>
                                    <p:anim calcmode="lin" valueType="num">
                                      <p:cBhvr>
                                        <p:cTn id="299" dur="500" fill="hold"/>
                                        <p:tgtEl>
                                          <p:spTgt spid="53"/>
                                        </p:tgtEl>
                                        <p:attrNameLst>
                                          <p:attrName>ppt_x</p:attrName>
                                        </p:attrNameLst>
                                      </p:cBhvr>
                                      <p:tavLst>
                                        <p:tav tm="0">
                                          <p:val>
                                            <p:strVal val="#ppt_x+#ppt_w/2"/>
                                          </p:val>
                                        </p:tav>
                                        <p:tav tm="100000">
                                          <p:val>
                                            <p:strVal val="#ppt_x"/>
                                          </p:val>
                                        </p:tav>
                                      </p:tavLst>
                                    </p:anim>
                                    <p:anim calcmode="lin" valueType="num">
                                      <p:cBhvr>
                                        <p:cTn id="300" dur="500" fill="hold"/>
                                        <p:tgtEl>
                                          <p:spTgt spid="53"/>
                                        </p:tgtEl>
                                        <p:attrNameLst>
                                          <p:attrName>ppt_y</p:attrName>
                                        </p:attrNameLst>
                                      </p:cBhvr>
                                      <p:tavLst>
                                        <p:tav tm="0">
                                          <p:val>
                                            <p:strVal val="#ppt_y"/>
                                          </p:val>
                                        </p:tav>
                                        <p:tav tm="100000">
                                          <p:val>
                                            <p:strVal val="#ppt_y"/>
                                          </p:val>
                                        </p:tav>
                                      </p:tavLst>
                                    </p:anim>
                                    <p:anim calcmode="lin" valueType="num">
                                      <p:cBhvr>
                                        <p:cTn id="301" dur="500" fill="hold"/>
                                        <p:tgtEl>
                                          <p:spTgt spid="53"/>
                                        </p:tgtEl>
                                        <p:attrNameLst>
                                          <p:attrName>ppt_w</p:attrName>
                                        </p:attrNameLst>
                                      </p:cBhvr>
                                      <p:tavLst>
                                        <p:tav tm="0">
                                          <p:val>
                                            <p:fltVal val="0.000000"/>
                                          </p:val>
                                        </p:tav>
                                        <p:tav tm="100000">
                                          <p:val>
                                            <p:strVal val="#ppt_w"/>
                                          </p:val>
                                        </p:tav>
                                      </p:tavLst>
                                    </p:anim>
                                    <p:anim calcmode="lin" valueType="num">
                                      <p:cBhvr>
                                        <p:cTn id="302" dur="500" fill="hold"/>
                                        <p:tgtEl>
                                          <p:spTgt spid="53"/>
                                        </p:tgtEl>
                                        <p:attrNameLst>
                                          <p:attrName>ppt_h</p:attrName>
                                        </p:attrNameLst>
                                      </p:cBhvr>
                                      <p:tavLst>
                                        <p:tav tm="0">
                                          <p:val>
                                            <p:strVal val="#ppt_h"/>
                                          </p:val>
                                        </p:tav>
                                        <p:tav tm="100000">
                                          <p:val>
                                            <p:strVal val="#ppt_h"/>
                                          </p:val>
                                        </p:tav>
                                      </p:tavLst>
                                    </p:anim>
                                  </p:childTnLst>
                                </p:cTn>
                              </p:par>
                            </p:childTnLst>
                          </p:cTn>
                        </p:par>
                      </p:childTnLst>
                    </p:cTn>
                  </p:par>
                  <p:par>
                    <p:cTn id="303" fill="hold">
                      <p:stCondLst>
                        <p:cond delay="indefinite"/>
                      </p:stCondLst>
                      <p:childTnLst>
                        <p:par>
                          <p:cTn id="304" fill="hold">
                            <p:stCondLst>
                              <p:cond delay="0"/>
                            </p:stCondLst>
                            <p:childTnLst>
                              <p:par>
                                <p:cTn id="305" presetID="23" presetClass="entr" presetSubtype="16" fill="hold" grpId="1" nodeType="clickEffect">
                                  <p:stCondLst>
                                    <p:cond delay="0"/>
                                  </p:stCondLst>
                                  <p:childTnLst>
                                    <p:set>
                                      <p:cBhvr>
                                        <p:cTn id="306" dur="1" fill="hold">
                                          <p:stCondLst>
                                            <p:cond delay="0"/>
                                          </p:stCondLst>
                                        </p:cTn>
                                        <p:tgtEl>
                                          <p:spTgt spid="46"/>
                                        </p:tgtEl>
                                        <p:attrNameLst>
                                          <p:attrName>style.visibility</p:attrName>
                                        </p:attrNameLst>
                                      </p:cBhvr>
                                      <p:to>
                                        <p:strVal val="visible"/>
                                      </p:to>
                                    </p:set>
                                    <p:anim calcmode="lin" valueType="num">
                                      <p:cBhvr>
                                        <p:cTn id="307" dur="500" fill="hold"/>
                                        <p:tgtEl>
                                          <p:spTgt spid="46"/>
                                        </p:tgtEl>
                                        <p:attrNameLst>
                                          <p:attrName>ppt_w</p:attrName>
                                        </p:attrNameLst>
                                      </p:cBhvr>
                                      <p:tavLst>
                                        <p:tav tm="0">
                                          <p:val>
                                            <p:fltVal val="0.000000"/>
                                          </p:val>
                                        </p:tav>
                                        <p:tav tm="100000">
                                          <p:val>
                                            <p:strVal val="#ppt_w"/>
                                          </p:val>
                                        </p:tav>
                                      </p:tavLst>
                                    </p:anim>
                                    <p:anim calcmode="lin" valueType="num">
                                      <p:cBhvr>
                                        <p:cTn id="308" dur="500" fill="hold"/>
                                        <p:tgtEl>
                                          <p:spTgt spid="46"/>
                                        </p:tgtEl>
                                        <p:attrNameLst>
                                          <p:attrName>ppt_h</p:attrName>
                                        </p:attrNameLst>
                                      </p:cBhvr>
                                      <p:tavLst>
                                        <p:tav tm="0">
                                          <p:val>
                                            <p:fltVal val="0.00000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P spid="11" grpId="0" animBg="1"/>
      <p:bldP spid="12" grpId="0" animBg="1"/>
      <p:bldP spid="13" grpId="0" animBg="1"/>
      <p:bldP spid="14" grpId="0" animBg="1"/>
      <p:bldP spid="15" grpId="0" animBg="1"/>
      <p:bldP spid="16" grpId="0" animBg="1"/>
      <p:bldP spid="16" grpId="1" animBg="1"/>
      <p:bldP spid="17" grpId="0" animBg="1"/>
      <p:bldP spid="18" grpId="0" animBg="1"/>
      <p:bldP spid="19" grpId="0" animBg="1"/>
      <p:bldP spid="23" grpId="0" animBg="1"/>
      <p:bldP spid="24" grpId="0" animBg="1"/>
      <p:bldP spid="29" grpId="0" animBg="1"/>
      <p:bldP spid="30" grpId="0" animBg="1"/>
      <p:bldP spid="31" grpId="0" animBg="1"/>
      <p:bldP spid="31" grpId="1" animBg="1"/>
      <p:bldP spid="32" grpId="0" animBg="1"/>
      <p:bldP spid="33" grpId="0" animBg="1"/>
      <p:bldP spid="34" grpId="0" animBg="1"/>
      <p:bldP spid="35" grpId="0" animBg="1"/>
      <p:bldP spid="45" grpId="0" animBg="1"/>
      <p:bldP spid="46" grpId="0" animBg="1"/>
      <p:bldP spid="46" grpId="1" animBg="1"/>
      <p:bldP spid="47" grpId="0" animBg="1"/>
      <p:bldP spid="48" grpId="0" animBg="1"/>
      <p:bldP spid="49" grpId="0" animBg="1"/>
      <p:bldP spid="50"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017395" y="1756410"/>
            <a:ext cx="5080000" cy="829945"/>
          </a:xfrm>
          <a:prstGeom prst="rect">
            <a:avLst/>
          </a:prstGeom>
          <a:noFill/>
        </p:spPr>
        <p:txBody>
          <a:bodyPr wrap="none" rtlCol="0" anchor="t">
            <a:spAutoFit/>
          </a:bodyPr>
          <a:p>
            <a:r>
              <a:rPr lang="zh-CN" altLang="en-US" sz="2400" b="1" dirty="0">
                <a:sym typeface="+mn-ea"/>
              </a:rPr>
              <a:t>天平山上白云泉，云自无心水自闲。  </a:t>
            </a:r>
            <a:endParaRPr lang="zh-CN" altLang="en-US" sz="2400" b="1" dirty="0">
              <a:sym typeface="+mn-ea"/>
            </a:endParaRPr>
          </a:p>
          <a:p>
            <a:r>
              <a:rPr lang="zh-CN" altLang="en-US" sz="2400" b="1" dirty="0">
                <a:sym typeface="+mn-ea"/>
              </a:rPr>
              <a:t>何必奔冲山下去，更添波浪向人间！ </a:t>
            </a:r>
            <a:endParaRPr lang="zh-CN" altLang="en-US" sz="2400" b="1" dirty="0">
              <a:sym typeface="+mn-ea"/>
            </a:endParaRPr>
          </a:p>
        </p:txBody>
      </p:sp>
      <p:sp>
        <p:nvSpPr>
          <p:cNvPr id="30732" name="文本框 30731"/>
          <p:cNvSpPr txBox="1"/>
          <p:nvPr/>
        </p:nvSpPr>
        <p:spPr>
          <a:xfrm>
            <a:off x="1393825" y="2775585"/>
            <a:ext cx="6578600" cy="1891665"/>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a:spcBef>
                <a:spcPct val="50000"/>
              </a:spcBef>
            </a:pPr>
            <a:r>
              <a:rPr lang="zh-CN" altLang="en-US" sz="1950" b="1" dirty="0">
                <a:solidFill>
                  <a:schemeClr val="bg1"/>
                </a:solidFill>
                <a:latin typeface="Calibri" panose="020F0502020204030204" pitchFamily="34" charset="0"/>
                <a:ea typeface="微软雅黑" panose="020B0503020204020204" pitchFamily="34" charset="-122"/>
              </a:rPr>
              <a:t>①</a:t>
            </a:r>
            <a:r>
              <a:rPr lang="zh-CN" altLang="en-US" sz="1950" b="1" dirty="0">
                <a:solidFill>
                  <a:schemeClr val="bg1"/>
                </a:solidFill>
                <a:latin typeface="微软雅黑" panose="020B0503020204020204" pitchFamily="34" charset="-122"/>
                <a:ea typeface="微软雅黑" panose="020B0503020204020204" pitchFamily="34" charset="-122"/>
              </a:rPr>
              <a:t>诗人采用象征手法，</a:t>
            </a:r>
            <a:endParaRPr lang="zh-CN" altLang="en-US" sz="1950" b="1" dirty="0">
              <a:solidFill>
                <a:schemeClr val="bg1"/>
              </a:solidFill>
              <a:latin typeface="微软雅黑" panose="020B0503020204020204" pitchFamily="34" charset="-122"/>
              <a:ea typeface="微软雅黑" panose="020B0503020204020204" pitchFamily="34" charset="-122"/>
            </a:endParaRPr>
          </a:p>
          <a:p>
            <a:pPr>
              <a:spcBef>
                <a:spcPct val="50000"/>
              </a:spcBef>
            </a:pPr>
            <a:r>
              <a:rPr lang="zh-CN" altLang="en-US" sz="1950" b="1" dirty="0">
                <a:solidFill>
                  <a:schemeClr val="bg1"/>
                </a:solidFill>
                <a:latin typeface="Calibri" panose="020F0502020204030204" pitchFamily="34" charset="0"/>
                <a:ea typeface="微软雅黑" panose="020B0503020204020204" pitchFamily="34" charset="-122"/>
              </a:rPr>
              <a:t>②</a:t>
            </a:r>
            <a:r>
              <a:rPr lang="zh-CN" altLang="en-US" sz="1950" b="1" dirty="0">
                <a:solidFill>
                  <a:schemeClr val="bg1"/>
                </a:solidFill>
                <a:latin typeface="微软雅黑" panose="020B0503020204020204" pitchFamily="34" charset="-122"/>
                <a:ea typeface="微软雅黑" panose="020B0503020204020204" pitchFamily="34" charset="-122"/>
              </a:rPr>
              <a:t>以云水的逍遥自在比喻恬淡的胸怀与闲适的心情，</a:t>
            </a:r>
            <a:r>
              <a:rPr lang="zh-CN" altLang="en-US" sz="1950" b="1" dirty="0">
                <a:solidFill>
                  <a:schemeClr val="bg1"/>
                </a:solidFill>
                <a:latin typeface="微软雅黑" panose="020B0503020204020204" pitchFamily="34" charset="-122"/>
                <a:ea typeface="微软雅黑" panose="020B0503020204020204" pitchFamily="34" charset="-122"/>
                <a:sym typeface="+mn-ea"/>
              </a:rPr>
              <a:t>一种清静无为、与世无争的思想油然而生。</a:t>
            </a:r>
            <a:endParaRPr lang="zh-CN" altLang="en-US" sz="1950" b="1" dirty="0">
              <a:solidFill>
                <a:schemeClr val="bg1"/>
              </a:solidFill>
              <a:latin typeface="微软雅黑" panose="020B0503020204020204" pitchFamily="34" charset="-122"/>
              <a:ea typeface="微软雅黑" panose="020B0503020204020204" pitchFamily="34" charset="-122"/>
            </a:endParaRPr>
          </a:p>
          <a:p>
            <a:pPr>
              <a:spcBef>
                <a:spcPct val="50000"/>
              </a:spcBef>
            </a:pPr>
            <a:r>
              <a:rPr lang="zh-CN" altLang="en-US" sz="1950" b="1" dirty="0">
                <a:solidFill>
                  <a:schemeClr val="bg1"/>
                </a:solidFill>
                <a:latin typeface="Calibri" panose="020F0502020204030204" pitchFamily="34" charset="0"/>
                <a:ea typeface="微软雅黑" panose="020B0503020204020204" pitchFamily="34" charset="-122"/>
              </a:rPr>
              <a:t>③</a:t>
            </a:r>
            <a:r>
              <a:rPr lang="zh-CN" altLang="en-US" sz="1950" b="1" dirty="0">
                <a:solidFill>
                  <a:schemeClr val="bg1"/>
                </a:solidFill>
                <a:latin typeface="微软雅黑" panose="020B0503020204020204" pitchFamily="34" charset="-122"/>
                <a:ea typeface="微软雅黑" panose="020B0503020204020204" pitchFamily="34" charset="-122"/>
              </a:rPr>
              <a:t>用泉水激起的自然波浪象征社会风浪。反映了诗人随遇而安、出世归隐的思想</a:t>
            </a:r>
            <a:endParaRPr lang="zh-CN" altLang="en-US" sz="1950" b="1" dirty="0">
              <a:solidFill>
                <a:schemeClr val="bg1"/>
              </a:solidFill>
              <a:latin typeface="微软雅黑" panose="020B0503020204020204" pitchFamily="34" charset="-122"/>
              <a:ea typeface="微软雅黑" panose="020B0503020204020204" pitchFamily="34" charset="-122"/>
            </a:endParaRPr>
          </a:p>
        </p:txBody>
      </p:sp>
      <p:sp>
        <p:nvSpPr>
          <p:cNvPr id="3" name="文本框 2"/>
          <p:cNvSpPr txBox="1"/>
          <p:nvPr/>
        </p:nvSpPr>
        <p:spPr>
          <a:xfrm>
            <a:off x="5568315" y="939165"/>
            <a:ext cx="2667000" cy="691515"/>
          </a:xfrm>
          <a:prstGeom prst="rect">
            <a:avLst/>
          </a:prstGeom>
          <a:noFill/>
        </p:spPr>
        <p:txBody>
          <a:bodyPr wrap="square" rtlCol="0">
            <a:spAutoFit/>
          </a:bodyPr>
          <a:p>
            <a:pPr algn="l">
              <a:spcBef>
                <a:spcPct val="50000"/>
              </a:spcBef>
            </a:pPr>
            <a:r>
              <a:rPr lang="zh-CN" altLang="en-US" sz="1950" b="1" dirty="0">
                <a:solidFill>
                  <a:schemeClr val="tx1"/>
                </a:solidFill>
                <a:latin typeface="微软雅黑" panose="020B0503020204020204" pitchFamily="34" charset="-122"/>
                <a:ea typeface="微软雅黑" panose="020B0503020204020204" pitchFamily="34" charset="-122"/>
                <a:sym typeface="+mn-ea"/>
              </a:rPr>
              <a:t>咏物诗多用</a:t>
            </a:r>
            <a:r>
              <a:rPr lang="zh-CN" altLang="en-US" sz="1950" b="1" dirty="0">
                <a:latin typeface="微软雅黑" panose="020B0503020204020204" pitchFamily="34" charset="-122"/>
                <a:ea typeface="微软雅黑" panose="020B0503020204020204" pitchFamily="34" charset="-122"/>
                <a:sym typeface="+mn-ea"/>
              </a:rPr>
              <a:t>托物言志、</a:t>
            </a:r>
            <a:r>
              <a:rPr lang="zh-CN" altLang="en-US" sz="1950" b="1" dirty="0">
                <a:solidFill>
                  <a:schemeClr val="tx1"/>
                </a:solidFill>
                <a:latin typeface="微软雅黑" panose="020B0503020204020204" pitchFamily="34" charset="-122"/>
                <a:ea typeface="微软雅黑" panose="020B0503020204020204" pitchFamily="34" charset="-122"/>
                <a:sym typeface="+mn-ea"/>
              </a:rPr>
              <a:t>象征手法。</a:t>
            </a:r>
            <a:endParaRPr lang="zh-CN" altLang="en-US" sz="1950" b="1" dirty="0">
              <a:solidFill>
                <a:schemeClr val="tx1"/>
              </a:solidFill>
              <a:latin typeface="微软雅黑" panose="020B0503020204020204" pitchFamily="34" charset="-122"/>
              <a:ea typeface="微软雅黑" panose="020B0503020204020204" pitchFamily="34" charset="-122"/>
              <a:sym typeface="+mn-ea"/>
            </a:endParaRPr>
          </a:p>
        </p:txBody>
      </p:sp>
      <p:sp>
        <p:nvSpPr>
          <p:cNvPr id="4" name="文本框 3"/>
          <p:cNvSpPr txBox="1"/>
          <p:nvPr/>
        </p:nvSpPr>
        <p:spPr>
          <a:xfrm>
            <a:off x="3636645" y="1019175"/>
            <a:ext cx="1285240" cy="737235"/>
          </a:xfrm>
          <a:prstGeom prst="rect">
            <a:avLst/>
          </a:prstGeom>
          <a:noFill/>
        </p:spPr>
        <p:txBody>
          <a:bodyPr wrap="square" rtlCol="0" anchor="t">
            <a:spAutoFit/>
          </a:bodyPr>
          <a:p>
            <a:r>
              <a:rPr lang="zh-CN" altLang="en-US" sz="2400" b="1"/>
              <a:t>白云泉</a:t>
            </a:r>
            <a:endParaRPr lang="zh-CN" altLang="en-US" sz="2400" b="1"/>
          </a:p>
          <a:p>
            <a:r>
              <a:rPr lang="zh-CN" altLang="en-US" b="1"/>
              <a:t>白居易 </a:t>
            </a:r>
            <a:endParaRPr lang="zh-CN" altLang="en-US" b="1"/>
          </a:p>
        </p:txBody>
      </p:sp>
      <p:sp>
        <p:nvSpPr>
          <p:cNvPr id="5" name="文本框 4"/>
          <p:cNvSpPr txBox="1"/>
          <p:nvPr/>
        </p:nvSpPr>
        <p:spPr>
          <a:xfrm>
            <a:off x="158115" y="90170"/>
            <a:ext cx="3549650" cy="460375"/>
          </a:xfrm>
          <a:prstGeom prst="rect">
            <a:avLst/>
          </a:prstGeom>
          <a:noFill/>
        </p:spPr>
        <p:txBody>
          <a:bodyPr wrap="none" rtlCol="0" anchor="t">
            <a:spAutoFit/>
          </a:bodyPr>
          <a:p>
            <a:pPr>
              <a:spcBef>
                <a:spcPct val="50000"/>
              </a:spcBef>
            </a:pPr>
            <a:r>
              <a:rPr lang="zh-CN" altLang="en-US" sz="2400" b="1" dirty="0">
                <a:solidFill>
                  <a:srgbClr val="FF0000"/>
                </a:solidFill>
                <a:sym typeface="+mn-ea"/>
              </a:rPr>
              <a:t>辨析下列诗歌的表现手法</a:t>
            </a:r>
            <a:endParaRPr lang="zh-CN" altLang="en-US" sz="2400" b="1" dirty="0">
              <a:solidFill>
                <a:srgbClr val="FF0000"/>
              </a:solidFill>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32"/>
                                        </p:tgtEl>
                                        <p:attrNameLst>
                                          <p:attrName>style.visibility</p:attrName>
                                        </p:attrNameLst>
                                      </p:cBhvr>
                                      <p:to>
                                        <p:strVal val="visible"/>
                                      </p:to>
                                    </p:set>
                                    <p:anim calcmode="lin" valueType="num">
                                      <p:cBhvr additive="base">
                                        <p:cTn id="7" dur="500" fill="hold"/>
                                        <p:tgtEl>
                                          <p:spTgt spid="30732"/>
                                        </p:tgtEl>
                                        <p:attrNameLst>
                                          <p:attrName>ppt_x</p:attrName>
                                        </p:attrNameLst>
                                      </p:cBhvr>
                                      <p:tavLst>
                                        <p:tav tm="0">
                                          <p:val>
                                            <p:strVal val="#ppt_x"/>
                                          </p:val>
                                        </p:tav>
                                        <p:tav tm="100000">
                                          <p:val>
                                            <p:strVal val="#ppt_x"/>
                                          </p:val>
                                        </p:tav>
                                      </p:tavLst>
                                    </p:anim>
                                    <p:anim calcmode="lin" valueType="num">
                                      <p:cBhvr additive="base">
                                        <p:cTn id="8" dur="500" fill="hold"/>
                                        <p:tgtEl>
                                          <p:spTgt spid="3073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p:tgtEl>
                                          <p:spTgt spid="3"/>
                                        </p:tgtEl>
                                        <p:attrNameLst>
                                          <p:attrName>ppt_y</p:attrName>
                                        </p:attrNameLst>
                                      </p:cBhvr>
                                      <p:tavLst>
                                        <p:tav tm="0">
                                          <p:val>
                                            <p:strVal val="#ppt_y+#ppt_h*1.125000"/>
                                          </p:val>
                                        </p:tav>
                                        <p:tav tm="100000">
                                          <p:val>
                                            <p:strVal val="#ppt_y"/>
                                          </p:val>
                                        </p:tav>
                                      </p:tavLst>
                                    </p:anim>
                                    <p:animEffect transition="in" filter="wipe(up)">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32" grpId="0" bldLvl="0" animBg="1"/>
      <p:bldP spid="3"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文本框 59393"/>
          <p:cNvSpPr txBox="1"/>
          <p:nvPr/>
        </p:nvSpPr>
        <p:spPr>
          <a:xfrm>
            <a:off x="1922145" y="720090"/>
            <a:ext cx="5059680" cy="1160780"/>
          </a:xfrm>
          <a:prstGeom prst="rect">
            <a:avLst/>
          </a:prstGeom>
          <a:noFill/>
          <a:ln w="9525">
            <a:noFill/>
          </a:ln>
        </p:spPr>
        <p:txBody>
          <a:bodyPr wrap="square" anchor="t">
            <a:spAutoFit/>
          </a:bodyPr>
          <a:p>
            <a:pPr algn="ctr">
              <a:lnSpc>
                <a:spcPct val="80000"/>
              </a:lnSpc>
              <a:spcBef>
                <a:spcPct val="50000"/>
              </a:spcBef>
            </a:pPr>
            <a:r>
              <a:rPr lang="zh-CN" altLang="en-US" sz="2400" b="1" dirty="0">
                <a:solidFill>
                  <a:srgbClr val="FF0000"/>
                </a:solidFill>
                <a:latin typeface="微软雅黑" panose="020B0503020204020204" pitchFamily="34" charset="-122"/>
                <a:ea typeface="微软雅黑" panose="020B0503020204020204" pitchFamily="34" charset="-122"/>
              </a:rPr>
              <a:t>白   梅</a:t>
            </a:r>
            <a:endParaRPr lang="zh-CN" altLang="en-US" sz="2400" b="1" dirty="0">
              <a:solidFill>
                <a:srgbClr val="FF0000"/>
              </a:solidFill>
              <a:latin typeface="微软雅黑" panose="020B0503020204020204" pitchFamily="34" charset="-122"/>
              <a:ea typeface="微软雅黑" panose="020B0503020204020204" pitchFamily="34" charset="-122"/>
            </a:endParaRPr>
          </a:p>
          <a:p>
            <a:pPr>
              <a:lnSpc>
                <a:spcPct val="80000"/>
              </a:lnSpc>
              <a:spcBef>
                <a:spcPct val="50000"/>
              </a:spcBef>
            </a:pPr>
            <a:r>
              <a:rPr lang="zh-CN" altLang="en-US" sz="2400" b="1" dirty="0">
                <a:latin typeface="Arial" panose="020B0604020202020204" pitchFamily="34" charset="0"/>
                <a:ea typeface="宋体" panose="02010600030101010101" pitchFamily="2" charset="-122"/>
              </a:rPr>
              <a:t>冰雪林中著此身，不同桃李混芳尘。忽然一夜清香发，散作乾坤万里春。 </a:t>
            </a:r>
            <a:endParaRPr lang="zh-CN" altLang="en-US" sz="2400" b="1" dirty="0">
              <a:latin typeface="Arial" panose="020B0604020202020204" pitchFamily="34" charset="0"/>
              <a:ea typeface="宋体" panose="02010600030101010101" pitchFamily="2" charset="-122"/>
            </a:endParaRPr>
          </a:p>
        </p:txBody>
      </p:sp>
      <p:sp>
        <p:nvSpPr>
          <p:cNvPr id="59395" name="文本框 59394"/>
          <p:cNvSpPr txBox="1"/>
          <p:nvPr/>
        </p:nvSpPr>
        <p:spPr>
          <a:xfrm>
            <a:off x="1147445" y="2090420"/>
            <a:ext cx="6510655" cy="2399665"/>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a:spcBef>
                <a:spcPct val="50000"/>
              </a:spcBef>
            </a:pPr>
            <a:r>
              <a:rPr lang="en-US" altLang="zh-CN" sz="1950" b="1" dirty="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①</a:t>
            </a:r>
            <a:r>
              <a:rPr lang="zh-CN" altLang="en-US" sz="1950" b="1" dirty="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衬托</a:t>
            </a:r>
            <a:r>
              <a:rPr lang="zh-CN" altLang="en-US" sz="1950" b="1" dirty="0">
                <a:solidFill>
                  <a:schemeClr val="bg1"/>
                </a:solidFill>
                <a:latin typeface="微软雅黑" panose="020B0503020204020204" pitchFamily="34" charset="-122"/>
                <a:ea typeface="微软雅黑" panose="020B0503020204020204" pitchFamily="34" charset="-122"/>
              </a:rPr>
              <a:t>，以冰雪林衬梅之坚毅耐寒；</a:t>
            </a:r>
            <a:endParaRPr lang="zh-CN" altLang="en-US" sz="1950" b="1" dirty="0">
              <a:solidFill>
                <a:schemeClr val="bg1"/>
              </a:solidFill>
              <a:latin typeface="微软雅黑" panose="020B0503020204020204" pitchFamily="34" charset="-122"/>
              <a:ea typeface="微软雅黑" panose="020B0503020204020204" pitchFamily="34" charset="-122"/>
            </a:endParaRPr>
          </a:p>
          <a:p>
            <a:pPr>
              <a:spcBef>
                <a:spcPct val="50000"/>
              </a:spcBef>
            </a:pPr>
            <a:r>
              <a:rPr lang="en-US" altLang="zh-CN" sz="1950" b="1" dirty="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②</a:t>
            </a:r>
            <a:r>
              <a:rPr lang="zh-CN" altLang="en-US" sz="1950" b="1" dirty="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反衬</a:t>
            </a:r>
            <a:r>
              <a:rPr lang="zh-CN" altLang="en-US" sz="1950" b="1" dirty="0">
                <a:solidFill>
                  <a:schemeClr val="bg1"/>
                </a:solidFill>
                <a:latin typeface="微软雅黑" panose="020B0503020204020204" pitchFamily="34" charset="-122"/>
                <a:ea typeface="微软雅黑" panose="020B0503020204020204" pitchFamily="34" charset="-122"/>
              </a:rPr>
              <a:t>，与混芳尘的桃李</a:t>
            </a:r>
            <a:r>
              <a:rPr lang="zh-CN" altLang="en-US" sz="1950" b="1" dirty="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对比</a:t>
            </a:r>
            <a:r>
              <a:rPr lang="zh-CN" altLang="en-US" sz="1950" b="1" dirty="0">
                <a:solidFill>
                  <a:schemeClr val="bg1"/>
                </a:solidFill>
                <a:latin typeface="微软雅黑" panose="020B0503020204020204" pitchFamily="34" charset="-122"/>
                <a:ea typeface="微软雅黑" panose="020B0503020204020204" pitchFamily="34" charset="-122"/>
              </a:rPr>
              <a:t>显出梅的高洁守志：</a:t>
            </a:r>
            <a:endParaRPr lang="zh-CN" altLang="en-US" sz="1950" b="1" dirty="0">
              <a:solidFill>
                <a:schemeClr val="bg1"/>
              </a:solidFill>
              <a:latin typeface="微软雅黑" panose="020B0503020204020204" pitchFamily="34" charset="-122"/>
              <a:ea typeface="微软雅黑" panose="020B0503020204020204" pitchFamily="34" charset="-122"/>
            </a:endParaRPr>
          </a:p>
          <a:p>
            <a:pPr>
              <a:spcBef>
                <a:spcPct val="50000"/>
              </a:spcBef>
            </a:pPr>
            <a:r>
              <a:rPr lang="en-US" altLang="zh-CN" sz="1950" b="1" dirty="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③</a:t>
            </a:r>
            <a:r>
              <a:rPr lang="zh-CN" altLang="en-US" sz="1950" b="1" dirty="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托物言志</a:t>
            </a:r>
            <a:r>
              <a:rPr lang="zh-CN" altLang="en-US" sz="1950" b="1" dirty="0">
                <a:solidFill>
                  <a:schemeClr val="bg1"/>
                </a:solidFill>
                <a:latin typeface="微软雅黑" panose="020B0503020204020204" pitchFamily="34" charset="-122"/>
                <a:ea typeface="微软雅黑" panose="020B0503020204020204" pitchFamily="34" charset="-122"/>
              </a:rPr>
              <a:t>，诗人以梅自况，表现了自己自甘寂寞、不慕荣华、高洁脱俗的志趣及公而无私的精神</a:t>
            </a:r>
            <a:r>
              <a:rPr lang="zh-CN" altLang="en-US" sz="2400" b="1" dirty="0">
                <a:solidFill>
                  <a:srgbClr val="0000CC"/>
                </a:solidFill>
                <a:latin typeface="Arial" panose="020B0604020202020204" pitchFamily="34" charset="0"/>
                <a:ea typeface="宋体" panose="02010600030101010101" pitchFamily="2" charset="-122"/>
              </a:rPr>
              <a:t>（反映了封建时代知识分子儒道一体的思想体系以及出世和入世的生活艺术）。</a:t>
            </a:r>
            <a:endParaRPr lang="zh-CN" altLang="en-US" sz="2400" b="1" dirty="0">
              <a:solidFill>
                <a:srgbClr val="0000CC"/>
              </a:solidFill>
              <a:latin typeface="Arial" panose="020B0604020202020204" pitchFamily="34" charset="0"/>
              <a:ea typeface="宋体" panose="02010600030101010101" pitchFamily="2" charset="-122"/>
            </a:endParaRPr>
          </a:p>
        </p:txBody>
      </p:sp>
      <p:sp>
        <p:nvSpPr>
          <p:cNvPr id="5" name="文本框 4"/>
          <p:cNvSpPr txBox="1"/>
          <p:nvPr/>
        </p:nvSpPr>
        <p:spPr>
          <a:xfrm>
            <a:off x="158115" y="90170"/>
            <a:ext cx="3549650" cy="460375"/>
          </a:xfrm>
          <a:prstGeom prst="rect">
            <a:avLst/>
          </a:prstGeom>
          <a:noFill/>
        </p:spPr>
        <p:txBody>
          <a:bodyPr wrap="none" rtlCol="0" anchor="t">
            <a:spAutoFit/>
          </a:bodyPr>
          <a:p>
            <a:pPr>
              <a:spcBef>
                <a:spcPct val="50000"/>
              </a:spcBef>
            </a:pPr>
            <a:r>
              <a:rPr lang="zh-CN" altLang="en-US" sz="2400" b="1" dirty="0">
                <a:solidFill>
                  <a:srgbClr val="FF0000"/>
                </a:solidFill>
                <a:sym typeface="+mn-ea"/>
              </a:rPr>
              <a:t>辨析下列诗歌的表现手法</a:t>
            </a:r>
            <a:endParaRPr lang="zh-CN" altLang="en-US" sz="2400" b="1" dirty="0">
              <a:solidFill>
                <a:srgbClr val="FF0000"/>
              </a:solidFill>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9395"/>
                                        </p:tgtEl>
                                        <p:attrNameLst>
                                          <p:attrName>style.visibility</p:attrName>
                                        </p:attrNameLst>
                                      </p:cBhvr>
                                      <p:to>
                                        <p:strVal val="visible"/>
                                      </p:to>
                                    </p:set>
                                    <p:animEffect transition="in" filter="blinds(horizontal)">
                                      <p:cBhvr>
                                        <p:cTn id="7" dur="500"/>
                                        <p:tgtEl>
                                          <p:spTgt spid="5939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9395">
                                            <p:txEl>
                                              <p:charRg st="0" end="17"/>
                                            </p:txEl>
                                          </p:spTgt>
                                        </p:tgtEl>
                                        <p:attrNameLst>
                                          <p:attrName>style.visibility</p:attrName>
                                        </p:attrNameLst>
                                      </p:cBhvr>
                                      <p:to>
                                        <p:strVal val="visible"/>
                                      </p:to>
                                    </p:set>
                                    <p:animEffect transition="in" filter="blinds(horizontal)">
                                      <p:cBhvr>
                                        <p:cTn id="12" dur="500"/>
                                        <p:tgtEl>
                                          <p:spTgt spid="59395">
                                            <p:txEl>
                                              <p:charRg st="0" end="1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9395">
                                            <p:txEl>
                                              <p:charRg st="17" end="40"/>
                                            </p:txEl>
                                          </p:spTgt>
                                        </p:tgtEl>
                                        <p:attrNameLst>
                                          <p:attrName>style.visibility</p:attrName>
                                        </p:attrNameLst>
                                      </p:cBhvr>
                                      <p:to>
                                        <p:strVal val="visible"/>
                                      </p:to>
                                    </p:set>
                                    <p:animEffect transition="in" filter="blinds(horizontal)">
                                      <p:cBhvr>
                                        <p:cTn id="17" dur="500"/>
                                        <p:tgtEl>
                                          <p:spTgt spid="59395">
                                            <p:txEl>
                                              <p:charRg st="17" end="4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9395">
                                            <p:txEl>
                                              <p:charRg st="40" end="121"/>
                                            </p:txEl>
                                          </p:spTgt>
                                        </p:tgtEl>
                                        <p:attrNameLst>
                                          <p:attrName>style.visibility</p:attrName>
                                        </p:attrNameLst>
                                      </p:cBhvr>
                                      <p:to>
                                        <p:strVal val="visible"/>
                                      </p:to>
                                    </p:set>
                                    <p:animEffect transition="in" filter="blinds(horizontal)">
                                      <p:cBhvr>
                                        <p:cTn id="22" dur="500"/>
                                        <p:tgtEl>
                                          <p:spTgt spid="59395">
                                            <p:txEl>
                                              <p:charRg st="40" end="12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animBg="1" uiExpand="1"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文本框 60417"/>
          <p:cNvSpPr txBox="1"/>
          <p:nvPr/>
        </p:nvSpPr>
        <p:spPr>
          <a:xfrm>
            <a:off x="2195513" y="897731"/>
            <a:ext cx="4644629" cy="1028065"/>
          </a:xfrm>
          <a:prstGeom prst="rect">
            <a:avLst/>
          </a:prstGeom>
          <a:noFill/>
          <a:ln w="9525">
            <a:noFill/>
          </a:ln>
        </p:spPr>
        <p:txBody>
          <a:bodyPr anchor="t">
            <a:spAutoFit/>
          </a:bodyPr>
          <a:p>
            <a:pPr algn="ctr">
              <a:lnSpc>
                <a:spcPct val="80000"/>
              </a:lnSpc>
              <a:spcBef>
                <a:spcPct val="50000"/>
              </a:spcBef>
            </a:pPr>
            <a:r>
              <a:rPr lang="zh-CN" altLang="en-US" sz="2100" b="1" dirty="0">
                <a:latin typeface="Arial" panose="020B0604020202020204" pitchFamily="34" charset="0"/>
                <a:ea typeface="宋体" panose="02010600030101010101" pitchFamily="2" charset="-122"/>
              </a:rPr>
              <a:t>柳</a:t>
            </a:r>
            <a:endParaRPr lang="zh-CN" altLang="en-US" sz="2100" b="1" dirty="0">
              <a:latin typeface="Arial" panose="020B0604020202020204" pitchFamily="34" charset="0"/>
              <a:ea typeface="宋体" panose="02010600030101010101" pitchFamily="2" charset="-122"/>
            </a:endParaRPr>
          </a:p>
          <a:p>
            <a:pPr>
              <a:lnSpc>
                <a:spcPct val="80000"/>
              </a:lnSpc>
              <a:spcBef>
                <a:spcPct val="50000"/>
              </a:spcBef>
            </a:pPr>
            <a:r>
              <a:rPr lang="zh-CN" altLang="en-US" sz="2100" b="1" dirty="0">
                <a:latin typeface="Arial" panose="020B0604020202020204" pitchFamily="34" charset="0"/>
                <a:ea typeface="宋体" panose="02010600030101010101" pitchFamily="2" charset="-122"/>
              </a:rPr>
              <a:t>曾逐东风拂舞筵，乐游春苑</a:t>
            </a:r>
            <a:r>
              <a:rPr lang="zh-CN" altLang="en-US" sz="2100" b="1" u="sng" dirty="0">
                <a:latin typeface="Arial" panose="020B0604020202020204" pitchFamily="34" charset="0"/>
                <a:ea typeface="宋体" panose="02010600030101010101" pitchFamily="2" charset="-122"/>
              </a:rPr>
              <a:t>断肠天</a:t>
            </a:r>
            <a:r>
              <a:rPr lang="zh-CN" altLang="en-US" sz="2100" b="1" dirty="0">
                <a:latin typeface="Arial" panose="020B0604020202020204" pitchFamily="34" charset="0"/>
                <a:ea typeface="宋体" panose="02010600030101010101" pitchFamily="2" charset="-122"/>
              </a:rPr>
              <a:t>。如何肯到清秋日，已带斜阳又带蝉。</a:t>
            </a:r>
            <a:endParaRPr lang="zh-CN" altLang="en-US" sz="2100" b="1" dirty="0">
              <a:latin typeface="Arial" panose="020B0604020202020204" pitchFamily="34" charset="0"/>
              <a:ea typeface="宋体" panose="02010600030101010101" pitchFamily="2" charset="-122"/>
            </a:endParaRPr>
          </a:p>
        </p:txBody>
      </p:sp>
      <p:sp>
        <p:nvSpPr>
          <p:cNvPr id="60419" name="文本框 60418"/>
          <p:cNvSpPr txBox="1"/>
          <p:nvPr/>
        </p:nvSpPr>
        <p:spPr>
          <a:xfrm>
            <a:off x="874395" y="2359660"/>
            <a:ext cx="7195185" cy="1706880"/>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a:spcBef>
                <a:spcPct val="50000"/>
              </a:spcBef>
            </a:pPr>
            <a:r>
              <a:rPr lang="zh-CN" altLang="en-US" sz="2100" b="1" dirty="0">
                <a:solidFill>
                  <a:schemeClr val="tx1"/>
                </a:solidFill>
                <a:latin typeface="Calibri" panose="020F0502020204030204" pitchFamily="34" charset="0"/>
                <a:ea typeface="微软雅黑" panose="020B0503020204020204" pitchFamily="34" charset="-122"/>
                <a:sym typeface="+mn-ea"/>
              </a:rPr>
              <a:t>①</a:t>
            </a:r>
            <a:r>
              <a:rPr lang="zh-CN" altLang="en-US" sz="2100" b="1" dirty="0">
                <a:solidFill>
                  <a:schemeClr val="tx1"/>
                </a:solidFill>
                <a:latin typeface="微软雅黑" panose="020B0503020204020204" pitchFamily="34" charset="-122"/>
                <a:ea typeface="微软雅黑" panose="020B0503020204020204" pitchFamily="34" charset="-122"/>
                <a:sym typeface="+mn-ea"/>
              </a:rPr>
              <a:t>反衬</a:t>
            </a:r>
            <a:r>
              <a:rPr lang="zh-CN" altLang="en-US" sz="2100" b="1" dirty="0">
                <a:solidFill>
                  <a:schemeClr val="bg1"/>
                </a:solidFill>
                <a:latin typeface="微软雅黑" panose="020B0503020204020204" pitchFamily="34" charset="-122"/>
                <a:ea typeface="微软雅黑" panose="020B0503020204020204" pitchFamily="34" charset="-122"/>
                <a:sym typeface="+mn-ea"/>
              </a:rPr>
              <a:t>。</a:t>
            </a:r>
            <a:r>
              <a:rPr lang="zh-CN" altLang="en-US" sz="2100" b="1" dirty="0">
                <a:solidFill>
                  <a:schemeClr val="bg1"/>
                </a:solidFill>
                <a:latin typeface="Calibri" panose="020F0502020204030204" pitchFamily="34" charset="0"/>
                <a:ea typeface="微软雅黑" panose="020B0503020204020204" pitchFamily="34" charset="-122"/>
                <a:sym typeface="+mn-ea"/>
              </a:rPr>
              <a:t>②</a:t>
            </a:r>
            <a:r>
              <a:rPr lang="zh-CN" altLang="en-US" sz="2100" b="1" dirty="0">
                <a:solidFill>
                  <a:schemeClr val="bg1"/>
                </a:solidFill>
                <a:latin typeface="微软雅黑" panose="020B0503020204020204" pitchFamily="34" charset="-122"/>
                <a:ea typeface="微软雅黑" panose="020B0503020204020204" pitchFamily="34" charset="-122"/>
              </a:rPr>
              <a:t>前两句写春日之柳追逐东风，在繁花似锦的春日，在热闹非凡的乐游苑的舞筵上，与舞女翩翩起舞；</a:t>
            </a:r>
            <a:r>
              <a:rPr lang="zh-CN" altLang="en-US" sz="2100" b="1" dirty="0">
                <a:solidFill>
                  <a:schemeClr val="bg1"/>
                </a:solidFill>
                <a:latin typeface="Calibri" panose="020F0502020204030204" pitchFamily="34" charset="0"/>
                <a:ea typeface="微软雅黑" panose="020B0503020204020204" pitchFamily="34" charset="-122"/>
              </a:rPr>
              <a:t>③</a:t>
            </a:r>
            <a:r>
              <a:rPr lang="zh-CN" altLang="en-US" sz="2100" b="1" dirty="0">
                <a:solidFill>
                  <a:schemeClr val="bg1"/>
                </a:solidFill>
                <a:latin typeface="微软雅黑" panose="020B0503020204020204" pitchFamily="34" charset="-122"/>
                <a:ea typeface="微软雅黑" panose="020B0503020204020204" pitchFamily="34" charset="-122"/>
              </a:rPr>
              <a:t>后两句写秋日之柳，清秋斜阳，秋蝉哀鸣，何等萧条凄凉。</a:t>
            </a:r>
            <a:r>
              <a:rPr lang="zh-CN" altLang="en-US" sz="2100" b="1" dirty="0">
                <a:solidFill>
                  <a:schemeClr val="bg1"/>
                </a:solidFill>
                <a:latin typeface="宋体" panose="02010600030101010101" pitchFamily="2" charset="-122"/>
              </a:rPr>
              <a:t>④</a:t>
            </a:r>
            <a:r>
              <a:rPr lang="zh-CN" altLang="en-US" sz="2100" b="1" dirty="0">
                <a:solidFill>
                  <a:schemeClr val="bg1"/>
                </a:solidFill>
                <a:latin typeface="微软雅黑" panose="020B0503020204020204" pitchFamily="34" charset="-122"/>
                <a:ea typeface="微软雅黑" panose="020B0503020204020204" pitchFamily="34" charset="-122"/>
              </a:rPr>
              <a:t>春日之柳的繁盛反衬出秋日之柳的衰落，</a:t>
            </a:r>
            <a:r>
              <a:rPr lang="zh-CN" altLang="en-US" sz="2100" b="1" dirty="0">
                <a:ln w="22225">
                  <a:solidFill>
                    <a:schemeClr val="accent2"/>
                  </a:solidFill>
                  <a:prstDash val="solid"/>
                </a:ln>
                <a:solidFill>
                  <a:schemeClr val="accent2">
                    <a:lumMod val="40000"/>
                    <a:lumOff val="60000"/>
                  </a:schemeClr>
                </a:solidFill>
                <a:effectLst/>
                <a:latin typeface="微软雅黑" panose="020B0503020204020204" pitchFamily="34" charset="-122"/>
                <a:ea typeface="微软雅黑" panose="020B0503020204020204" pitchFamily="34" charset="-122"/>
              </a:rPr>
              <a:t>表现出作者对秋日之柳的悲叹之情，也表达了作者自伤迟暮，自叹身世之情</a:t>
            </a:r>
            <a:r>
              <a:rPr lang="zh-CN" altLang="en-US" sz="2100" b="1" dirty="0">
                <a:solidFill>
                  <a:schemeClr val="bg1"/>
                </a:solidFill>
                <a:latin typeface="微软雅黑" panose="020B0503020204020204" pitchFamily="34" charset="-122"/>
                <a:ea typeface="微软雅黑" panose="020B0503020204020204" pitchFamily="34" charset="-122"/>
              </a:rPr>
              <a:t>。 </a:t>
            </a:r>
            <a:endParaRPr lang="zh-CN" altLang="en-US" sz="2100" b="1" dirty="0">
              <a:solidFill>
                <a:schemeClr val="bg1"/>
              </a:solidFill>
              <a:latin typeface="微软雅黑" panose="020B0503020204020204" pitchFamily="34" charset="-122"/>
              <a:ea typeface="微软雅黑" panose="020B0503020204020204" pitchFamily="34" charset="-122"/>
            </a:endParaRPr>
          </a:p>
        </p:txBody>
      </p:sp>
      <p:sp>
        <p:nvSpPr>
          <p:cNvPr id="60420" name="三十二角星 60419"/>
          <p:cNvSpPr/>
          <p:nvPr/>
        </p:nvSpPr>
        <p:spPr>
          <a:xfrm>
            <a:off x="6030516" y="465535"/>
            <a:ext cx="1970484" cy="1026319"/>
          </a:xfrm>
          <a:prstGeom prst="star32">
            <a:avLst>
              <a:gd name="adj" fmla="val 46856"/>
            </a:avLst>
          </a:prstGeom>
          <a:solidFill>
            <a:schemeClr val="accent1"/>
          </a:solidFill>
          <a:ln w="9525" cap="flat" cmpd="sng">
            <a:solidFill>
              <a:schemeClr val="tx1"/>
            </a:solidFill>
            <a:prstDash val="solid"/>
            <a:miter/>
            <a:headEnd type="none" w="med" len="med"/>
            <a:tailEnd type="none" w="med" len="med"/>
          </a:ln>
        </p:spPr>
        <p:txBody>
          <a:bodyPr wrap="none" anchor="ctr"/>
          <a:p>
            <a:pPr algn="ctr">
              <a:spcBef>
                <a:spcPct val="50000"/>
              </a:spcBef>
            </a:pPr>
            <a:r>
              <a:rPr lang="zh-CN" altLang="en-US" sz="1800" b="1" dirty="0">
                <a:solidFill>
                  <a:srgbClr val="FF0000"/>
                </a:solidFill>
                <a:latin typeface="微软雅黑" panose="020B0503020204020204" pitchFamily="34" charset="-122"/>
                <a:ea typeface="微软雅黑" panose="020B0503020204020204" pitchFamily="34" charset="-122"/>
              </a:rPr>
              <a:t>销魂之意，指繁</a:t>
            </a:r>
            <a:endParaRPr lang="zh-CN" altLang="en-US" sz="1800" b="1" dirty="0">
              <a:solidFill>
                <a:srgbClr val="FF0000"/>
              </a:solidFill>
              <a:latin typeface="微软雅黑" panose="020B0503020204020204" pitchFamily="34" charset="-122"/>
              <a:ea typeface="微软雅黑" panose="020B0503020204020204" pitchFamily="34" charset="-122"/>
            </a:endParaRPr>
          </a:p>
          <a:p>
            <a:pPr algn="ctr">
              <a:spcBef>
                <a:spcPct val="50000"/>
              </a:spcBef>
            </a:pPr>
            <a:r>
              <a:rPr lang="zh-CN" altLang="en-US" sz="1800" b="1" dirty="0">
                <a:solidFill>
                  <a:srgbClr val="FF0000"/>
                </a:solidFill>
                <a:latin typeface="微软雅黑" panose="020B0503020204020204" pitchFamily="34" charset="-122"/>
                <a:ea typeface="微软雅黑" panose="020B0503020204020204" pitchFamily="34" charset="-122"/>
              </a:rPr>
              <a:t>花似锦的春天</a:t>
            </a:r>
            <a:endParaRPr lang="zh-CN" altLang="en-US" sz="1800" b="1" dirty="0">
              <a:solidFill>
                <a:srgbClr val="FF0000"/>
              </a:solidFill>
              <a:latin typeface="微软雅黑" panose="020B0503020204020204" pitchFamily="34" charset="-122"/>
              <a:ea typeface="微软雅黑" panose="020B0503020204020204" pitchFamily="34" charset="-122"/>
            </a:endParaRPr>
          </a:p>
        </p:txBody>
      </p:sp>
      <p:sp>
        <p:nvSpPr>
          <p:cNvPr id="5" name="文本框 4"/>
          <p:cNvSpPr txBox="1"/>
          <p:nvPr/>
        </p:nvSpPr>
        <p:spPr>
          <a:xfrm>
            <a:off x="158115" y="90170"/>
            <a:ext cx="3549650" cy="460375"/>
          </a:xfrm>
          <a:prstGeom prst="rect">
            <a:avLst/>
          </a:prstGeom>
          <a:noFill/>
        </p:spPr>
        <p:txBody>
          <a:bodyPr wrap="none" rtlCol="0" anchor="t">
            <a:spAutoFit/>
          </a:bodyPr>
          <a:p>
            <a:pPr>
              <a:spcBef>
                <a:spcPct val="50000"/>
              </a:spcBef>
            </a:pPr>
            <a:r>
              <a:rPr lang="zh-CN" altLang="en-US" sz="2400" b="1" dirty="0">
                <a:solidFill>
                  <a:srgbClr val="FF0000"/>
                </a:solidFill>
                <a:sym typeface="+mn-ea"/>
              </a:rPr>
              <a:t>辨析下列诗歌的表现手法</a:t>
            </a:r>
            <a:endParaRPr lang="zh-CN" altLang="en-US" sz="2400" b="1" dirty="0">
              <a:solidFill>
                <a:srgbClr val="FF0000"/>
              </a:solidFill>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0420"/>
                                        </p:tgtEl>
                                        <p:attrNameLst>
                                          <p:attrName>style.visibility</p:attrName>
                                        </p:attrNameLst>
                                      </p:cBhvr>
                                      <p:to>
                                        <p:strVal val="visible"/>
                                      </p:to>
                                    </p:set>
                                    <p:animEffect transition="in" filter="blinds(horizontal)">
                                      <p:cBhvr>
                                        <p:cTn id="7" dur="500"/>
                                        <p:tgtEl>
                                          <p:spTgt spid="6042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0419"/>
                                        </p:tgtEl>
                                        <p:attrNameLst>
                                          <p:attrName>style.visibility</p:attrName>
                                        </p:attrNameLst>
                                      </p:cBhvr>
                                      <p:to>
                                        <p:strVal val="visible"/>
                                      </p:to>
                                    </p:set>
                                    <p:animEffect transition="in" filter="blinds(horizontal)">
                                      <p:cBhvr>
                                        <p:cTn id="12" dur="500"/>
                                        <p:tgtEl>
                                          <p:spTgt spid="604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ldLvl="0" animBg="1"/>
      <p:bldP spid="60420" grpId="0" bldLvl="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Box 3"/>
          <p:cNvSpPr txBox="1"/>
          <p:nvPr/>
        </p:nvSpPr>
        <p:spPr>
          <a:xfrm>
            <a:off x="357188" y="714375"/>
            <a:ext cx="738188" cy="3071813"/>
          </a:xfrm>
          <a:prstGeom prst="rect">
            <a:avLst/>
          </a:prstGeom>
          <a:noFill/>
          <a:ln>
            <a:solidFill>
              <a:srgbClr val="0000CC"/>
            </a:solidFill>
          </a:ln>
        </p:spPr>
        <p:txBody>
          <a:bodyPr vert="eaVert">
            <a:spAutoFit/>
          </a:bodyPr>
          <a:lstStyle/>
          <a:p>
            <a:pPr marR="0" algn="ctr" defTabSz="914400" fontAlgn="auto">
              <a:spcBef>
                <a:spcPts val="0"/>
              </a:spcBef>
              <a:spcAft>
                <a:spcPts val="0"/>
              </a:spcAft>
              <a:buClrTx/>
              <a:buSzTx/>
              <a:buFontTx/>
              <a:defRPr/>
            </a:pPr>
            <a:r>
              <a:rPr kumimoji="0" lang="en-US" altLang="zh-CN" sz="32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2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五</a:t>
            </a:r>
            <a:r>
              <a:rPr kumimoji="0" lang="en-US" altLang="zh-CN" sz="32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2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艺术</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构思</a:t>
            </a:r>
            <a:endParaRPr kumimoji="0" lang="zh-CN" altLang="en-US" sz="32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
        <p:nvSpPr>
          <p:cNvPr id="5" name="TextBox 4"/>
          <p:cNvSpPr txBox="1"/>
          <p:nvPr/>
        </p:nvSpPr>
        <p:spPr>
          <a:xfrm>
            <a:off x="1603375" y="428625"/>
            <a:ext cx="1143000"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卒章显志</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6" name="TextBox 5"/>
          <p:cNvSpPr txBox="1"/>
          <p:nvPr/>
        </p:nvSpPr>
        <p:spPr>
          <a:xfrm>
            <a:off x="1603375" y="1139825"/>
            <a:ext cx="1143000"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以景结情</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7" name="TextBox 6"/>
          <p:cNvSpPr txBox="1"/>
          <p:nvPr/>
        </p:nvSpPr>
        <p:spPr>
          <a:xfrm>
            <a:off x="1603375" y="1854200"/>
            <a:ext cx="1143000"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铺垫</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8" name="TextBox 7"/>
          <p:cNvSpPr txBox="1"/>
          <p:nvPr/>
        </p:nvSpPr>
        <p:spPr>
          <a:xfrm>
            <a:off x="1603375" y="3357563"/>
            <a:ext cx="1143000"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线索</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9" name="TextBox 8"/>
          <p:cNvSpPr txBox="1"/>
          <p:nvPr/>
        </p:nvSpPr>
        <p:spPr>
          <a:xfrm>
            <a:off x="1603375" y="4143375"/>
            <a:ext cx="1143000"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总领</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1" name="左大括号 10"/>
          <p:cNvSpPr/>
          <p:nvPr/>
        </p:nvSpPr>
        <p:spPr>
          <a:xfrm>
            <a:off x="1317625" y="642938"/>
            <a:ext cx="142875" cy="3857625"/>
          </a:xfrm>
          <a:prstGeom prst="leftBrace">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15" name="TextBox 14"/>
          <p:cNvSpPr txBox="1"/>
          <p:nvPr/>
        </p:nvSpPr>
        <p:spPr>
          <a:xfrm>
            <a:off x="1603375" y="2568575"/>
            <a:ext cx="1143000"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照应</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Box 3"/>
          <p:cNvSpPr txBox="1"/>
          <p:nvPr/>
        </p:nvSpPr>
        <p:spPr>
          <a:xfrm>
            <a:off x="357188" y="714375"/>
            <a:ext cx="738188" cy="3071813"/>
          </a:xfrm>
          <a:prstGeom prst="rect">
            <a:avLst/>
          </a:prstGeom>
          <a:noFill/>
          <a:ln>
            <a:solidFill>
              <a:srgbClr val="0000CC"/>
            </a:solidFill>
          </a:ln>
        </p:spPr>
        <p:txBody>
          <a:bodyPr vert="eaVert">
            <a:spAutoFit/>
          </a:bodyPr>
          <a:lstStyle/>
          <a:p>
            <a:pPr marR="0" algn="ctr" defTabSz="914400" fontAlgn="auto">
              <a:spcBef>
                <a:spcPts val="0"/>
              </a:spcBef>
              <a:spcAft>
                <a:spcPts val="0"/>
              </a:spcAft>
              <a:buClrTx/>
              <a:buSzTx/>
              <a:buFontTx/>
              <a:defRPr/>
            </a:pPr>
            <a:r>
              <a:rPr kumimoji="0" lang="en-US" altLang="zh-CN" sz="32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2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五</a:t>
            </a:r>
            <a:r>
              <a:rPr kumimoji="0" lang="en-US" altLang="zh-CN" sz="32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a:t>
            </a:r>
            <a:r>
              <a:rPr kumimoji="0" lang="zh-CN" altLang="en-US" sz="32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艺术</a:t>
            </a:r>
            <a:r>
              <a:rPr kumimoji="0" lang="zh-CN" altLang="en-US" sz="36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构思</a:t>
            </a:r>
            <a:endParaRPr kumimoji="0" lang="zh-CN" altLang="en-US" sz="3200" b="1" kern="1200" cap="none" spc="0" normalizeH="0" baseline="0" noProof="0"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
        <p:nvSpPr>
          <p:cNvPr id="5" name="TextBox 4"/>
          <p:cNvSpPr txBox="1"/>
          <p:nvPr/>
        </p:nvSpPr>
        <p:spPr>
          <a:xfrm>
            <a:off x="1603375" y="428625"/>
            <a:ext cx="1143000"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卒章显志</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6" name="TextBox 5"/>
          <p:cNvSpPr txBox="1"/>
          <p:nvPr/>
        </p:nvSpPr>
        <p:spPr>
          <a:xfrm>
            <a:off x="1603375" y="1139825"/>
            <a:ext cx="1143000"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以景结情</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7" name="TextBox 6"/>
          <p:cNvSpPr txBox="1"/>
          <p:nvPr/>
        </p:nvSpPr>
        <p:spPr>
          <a:xfrm>
            <a:off x="1603375" y="1854200"/>
            <a:ext cx="1143000"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铺垫</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8" name="TextBox 7"/>
          <p:cNvSpPr txBox="1"/>
          <p:nvPr/>
        </p:nvSpPr>
        <p:spPr>
          <a:xfrm>
            <a:off x="1603375" y="3357563"/>
            <a:ext cx="1143000"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线索</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9" name="TextBox 8"/>
          <p:cNvSpPr txBox="1"/>
          <p:nvPr/>
        </p:nvSpPr>
        <p:spPr>
          <a:xfrm>
            <a:off x="1603375" y="4143375"/>
            <a:ext cx="1143000"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总领</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1" name="左大括号 10"/>
          <p:cNvSpPr/>
          <p:nvPr/>
        </p:nvSpPr>
        <p:spPr>
          <a:xfrm>
            <a:off x="1317625" y="642938"/>
            <a:ext cx="142875" cy="3857625"/>
          </a:xfrm>
          <a:prstGeom prst="leftBrace">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12" name="矩形 11"/>
          <p:cNvSpPr/>
          <p:nvPr/>
        </p:nvSpPr>
        <p:spPr>
          <a:xfrm>
            <a:off x="2960688" y="428625"/>
            <a:ext cx="4659313" cy="369888"/>
          </a:xfrm>
          <a:prstGeom prst="rect">
            <a:avLst/>
          </a:prstGeom>
          <a:ln>
            <a:solidFill>
              <a:srgbClr val="0000CC"/>
            </a:solidFill>
          </a:ln>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18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rPr>
              <a:t>在诗歌的结尾直接表达自己的心志或情怀。 </a:t>
            </a:r>
            <a:endParaRPr kumimoji="0" lang="zh-CN" altLang="en-US" sz="1800" b="0"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endParaRPr>
          </a:p>
        </p:txBody>
      </p:sp>
      <p:sp>
        <p:nvSpPr>
          <p:cNvPr id="13" name="矩形 12"/>
          <p:cNvSpPr/>
          <p:nvPr/>
        </p:nvSpPr>
        <p:spPr>
          <a:xfrm>
            <a:off x="2960688" y="996950"/>
            <a:ext cx="5786438" cy="646113"/>
          </a:xfrm>
          <a:prstGeom prst="rect">
            <a:avLst/>
          </a:prstGeom>
          <a:ln>
            <a:solidFill>
              <a:srgbClr val="0000CC"/>
            </a:solid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18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rPr>
              <a:t>在议论或抒情的过程中，戛然而止，转为写景，以景代情作结。</a:t>
            </a:r>
            <a:endParaRPr kumimoji="0" lang="zh-CN" altLang="en-US" sz="1800" b="0"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endParaRPr>
          </a:p>
        </p:txBody>
      </p:sp>
      <p:sp>
        <p:nvSpPr>
          <p:cNvPr id="14" name="矩形 13"/>
          <p:cNvSpPr/>
          <p:nvPr/>
        </p:nvSpPr>
        <p:spPr>
          <a:xfrm>
            <a:off x="2960688" y="1782763"/>
            <a:ext cx="5857875" cy="646113"/>
          </a:xfrm>
          <a:prstGeom prst="rect">
            <a:avLst/>
          </a:prstGeom>
          <a:ln>
            <a:solidFill>
              <a:srgbClr val="0000CC"/>
            </a:solid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18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rPr>
              <a:t>前面一系列非主要内容为后面主要内容作准备，或为高潮到来酝酿气氛，或前面写景叙事是为后面抒情作准备。</a:t>
            </a:r>
            <a:endParaRPr kumimoji="0" lang="zh-CN" altLang="en-US" sz="1800" b="0"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endParaRPr>
          </a:p>
        </p:txBody>
      </p:sp>
      <p:sp>
        <p:nvSpPr>
          <p:cNvPr id="15" name="TextBox 14"/>
          <p:cNvSpPr txBox="1"/>
          <p:nvPr/>
        </p:nvSpPr>
        <p:spPr>
          <a:xfrm>
            <a:off x="1603375" y="2568575"/>
            <a:ext cx="1143000"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照应</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6" name="矩形 15"/>
          <p:cNvSpPr/>
          <p:nvPr/>
        </p:nvSpPr>
        <p:spPr>
          <a:xfrm>
            <a:off x="2960688" y="2568575"/>
            <a:ext cx="5715000" cy="646113"/>
          </a:xfrm>
          <a:prstGeom prst="rect">
            <a:avLst/>
          </a:prstGeom>
          <a:ln>
            <a:solidFill>
              <a:srgbClr val="0000CC"/>
            </a:solid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1800" b="1"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rPr>
              <a:t>对前面所写的内容作必要的回应。使结构显得紧凑、严谨。</a:t>
            </a:r>
            <a:endParaRPr kumimoji="0" lang="zh-CN" altLang="en-US" sz="1800" b="0"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华文中宋" panose="02010600040101010101" pitchFamily="2" charset="-122"/>
              <a:ea typeface="华文中宋" panose="02010600040101010101" pitchFamily="2" charset="-122"/>
              <a:cs typeface="+mn-cs"/>
            </a:endParaRPr>
          </a:p>
        </p:txBody>
      </p:sp>
      <p:sp>
        <p:nvSpPr>
          <p:cNvPr id="17" name="TextBox 16"/>
          <p:cNvSpPr txBox="1"/>
          <p:nvPr/>
        </p:nvSpPr>
        <p:spPr>
          <a:xfrm>
            <a:off x="2960688" y="4143375"/>
            <a:ext cx="5715000"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起句点题，奠定情感基调、烘托气氛等。</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8" name="TextBox 17"/>
          <p:cNvSpPr txBox="1"/>
          <p:nvPr/>
        </p:nvSpPr>
        <p:spPr>
          <a:xfrm>
            <a:off x="2960688" y="3354388"/>
            <a:ext cx="5786438" cy="646113"/>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贯穿诗歌作品的中心，人物、物件、时间、景物、空间等，都能成为线索</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500" fill="hold"/>
                                        <p:tgtEl>
                                          <p:spTgt spid="16"/>
                                        </p:tgtEl>
                                        <p:attrNameLst>
                                          <p:attrName>ppt_x</p:attrName>
                                        </p:attrNameLst>
                                      </p:cBhvr>
                                      <p:tavLst>
                                        <p:tav tm="0">
                                          <p:val>
                                            <p:strVal val="#ppt_x"/>
                                          </p:val>
                                        </p:tav>
                                        <p:tav tm="100000">
                                          <p:val>
                                            <p:strVal val="#ppt_x"/>
                                          </p:val>
                                        </p:tav>
                                      </p:tavLst>
                                    </p:anim>
                                    <p:anim calcmode="lin" valueType="num">
                                      <p:cBhvr additive="base">
                                        <p:cTn id="2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anim calcmode="lin" valueType="num">
                                      <p:cBhvr additive="base">
                                        <p:cTn id="31" dur="500" fill="hold"/>
                                        <p:tgtEl>
                                          <p:spTgt spid="18"/>
                                        </p:tgtEl>
                                        <p:attrNameLst>
                                          <p:attrName>ppt_x</p:attrName>
                                        </p:attrNameLst>
                                      </p:cBhvr>
                                      <p:tavLst>
                                        <p:tav tm="0">
                                          <p:val>
                                            <p:strVal val="#ppt_x"/>
                                          </p:val>
                                        </p:tav>
                                        <p:tav tm="100000">
                                          <p:val>
                                            <p:strVal val="#ppt_x"/>
                                          </p:val>
                                        </p:tav>
                                      </p:tavLst>
                                    </p:anim>
                                    <p:anim calcmode="lin" valueType="num">
                                      <p:cBhvr additive="base">
                                        <p:cTn id="3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additive="base">
                                        <p:cTn id="37" dur="500" fill="hold"/>
                                        <p:tgtEl>
                                          <p:spTgt spid="17"/>
                                        </p:tgtEl>
                                        <p:attrNameLst>
                                          <p:attrName>ppt_x</p:attrName>
                                        </p:attrNameLst>
                                      </p:cBhvr>
                                      <p:tavLst>
                                        <p:tav tm="0">
                                          <p:val>
                                            <p:strVal val="#ppt_x"/>
                                          </p:val>
                                        </p:tav>
                                        <p:tav tm="100000">
                                          <p:val>
                                            <p:strVal val="#ppt_x"/>
                                          </p:val>
                                        </p:tav>
                                      </p:tavLst>
                                    </p:anim>
                                    <p:anim calcmode="lin" valueType="num">
                                      <p:cBhvr additive="base">
                                        <p:cTn id="3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6" grpId="0" animBg="1"/>
      <p:bldP spid="17" grpId="0" animBg="1"/>
      <p:bldP spid="18"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035685" y="1123950"/>
            <a:ext cx="4966335" cy="2122805"/>
          </a:xfrm>
          <a:prstGeom prst="rect">
            <a:avLst/>
          </a:prstGeom>
          <a:noFill/>
        </p:spPr>
        <p:txBody>
          <a:bodyPr wrap="square" rtlCol="0" anchor="t">
            <a:spAutoFit/>
          </a:bodyPr>
          <a:p>
            <a:pPr>
              <a:spcBef>
                <a:spcPct val="50000"/>
              </a:spcBef>
            </a:pPr>
            <a:r>
              <a:rPr lang="en-US" altLang="zh-CN" sz="2400" b="1" dirty="0">
                <a:sym typeface="+mn-ea"/>
              </a:rPr>
              <a:t>1</a:t>
            </a:r>
            <a:r>
              <a:rPr lang="zh-CN" altLang="en-US" sz="2400" b="1" dirty="0">
                <a:sym typeface="+mn-ea"/>
              </a:rPr>
              <a:t>、安能摧眉折腰事权贵，使我不得开心颜</a:t>
            </a:r>
            <a:endParaRPr lang="zh-CN" altLang="en-US" sz="2400" b="1" dirty="0">
              <a:latin typeface="Arial" panose="020B0604020202020204" pitchFamily="34" charset="0"/>
              <a:ea typeface="宋体" panose="02010600030101010101" pitchFamily="2" charset="-122"/>
            </a:endParaRPr>
          </a:p>
          <a:p>
            <a:pPr>
              <a:spcBef>
                <a:spcPct val="50000"/>
              </a:spcBef>
            </a:pPr>
            <a:r>
              <a:rPr lang="en-US" altLang="zh-CN" sz="2400" b="1" dirty="0">
                <a:sym typeface="+mn-ea"/>
              </a:rPr>
              <a:t>2</a:t>
            </a:r>
            <a:r>
              <a:rPr lang="zh-CN" altLang="en-US" sz="2400" b="1" dirty="0">
                <a:sym typeface="+mn-ea"/>
              </a:rPr>
              <a:t>、琵琶起舞换新声，总是关山旧别情。撩乱边愁听不尽，高高秋月照长城。</a:t>
            </a:r>
            <a:endParaRPr lang="zh-CN" altLang="en-US" sz="2400" b="1" dirty="0">
              <a:sym typeface="+mn-ea"/>
            </a:endParaRPr>
          </a:p>
        </p:txBody>
      </p:sp>
      <p:sp>
        <p:nvSpPr>
          <p:cNvPr id="34824" name="文本框 34823"/>
          <p:cNvSpPr txBox="1"/>
          <p:nvPr/>
        </p:nvSpPr>
        <p:spPr>
          <a:xfrm>
            <a:off x="6448425" y="1217930"/>
            <a:ext cx="1386840" cy="368300"/>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lvl="0" algn="l">
              <a:spcBef>
                <a:spcPct val="50000"/>
              </a:spcBef>
              <a:buClrTx/>
              <a:buSzTx/>
              <a:buFontTx/>
            </a:pPr>
            <a:r>
              <a:rPr lang="zh-CN" altLang="en-US" sz="1800" b="1" dirty="0">
                <a:solidFill>
                  <a:schemeClr val="bg1"/>
                </a:solidFill>
                <a:latin typeface="微软雅黑" panose="020B0503020204020204" pitchFamily="34" charset="-122"/>
                <a:ea typeface="微软雅黑" panose="020B0503020204020204" pitchFamily="34" charset="-122"/>
                <a:sym typeface="+mn-ea"/>
              </a:rPr>
              <a:t>卒章显志</a:t>
            </a:r>
            <a:endParaRPr lang="zh-CN" altLang="en-US" sz="1800" b="1" dirty="0">
              <a:solidFill>
                <a:schemeClr val="bg1"/>
              </a:solidFill>
              <a:latin typeface="微软雅黑" panose="020B0503020204020204" pitchFamily="34" charset="-122"/>
              <a:ea typeface="微软雅黑" panose="020B0503020204020204" pitchFamily="34" charset="-122"/>
              <a:sym typeface="+mn-ea"/>
            </a:endParaRPr>
          </a:p>
        </p:txBody>
      </p:sp>
      <p:sp>
        <p:nvSpPr>
          <p:cNvPr id="34825" name="文本框 34824"/>
          <p:cNvSpPr txBox="1"/>
          <p:nvPr/>
        </p:nvSpPr>
        <p:spPr>
          <a:xfrm>
            <a:off x="6448425" y="2331085"/>
            <a:ext cx="1386840" cy="368300"/>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lvl="0" algn="l">
              <a:spcBef>
                <a:spcPct val="50000"/>
              </a:spcBef>
              <a:buClrTx/>
              <a:buSzTx/>
              <a:buFontTx/>
            </a:pPr>
            <a:r>
              <a:rPr lang="zh-CN" altLang="en-US" sz="1800" b="1" dirty="0">
                <a:solidFill>
                  <a:schemeClr val="bg1"/>
                </a:solidFill>
                <a:latin typeface="微软雅黑" panose="020B0503020204020204" pitchFamily="34" charset="-122"/>
                <a:ea typeface="微软雅黑" panose="020B0503020204020204" pitchFamily="34" charset="-122"/>
                <a:sym typeface="+mn-ea"/>
              </a:rPr>
              <a:t>以景结情</a:t>
            </a:r>
            <a:endParaRPr lang="zh-CN" altLang="en-US" sz="1800" b="1" dirty="0">
              <a:solidFill>
                <a:schemeClr val="bg1"/>
              </a:solidFill>
              <a:latin typeface="微软雅黑" panose="020B0503020204020204" pitchFamily="34" charset="-122"/>
              <a:ea typeface="微软雅黑" panose="020B0503020204020204" pitchFamily="34" charset="-122"/>
              <a:sym typeface="+mn-ea"/>
            </a:endParaRPr>
          </a:p>
        </p:txBody>
      </p:sp>
      <p:sp>
        <p:nvSpPr>
          <p:cNvPr id="3" name="文本框 2"/>
          <p:cNvSpPr txBox="1"/>
          <p:nvPr/>
        </p:nvSpPr>
        <p:spPr>
          <a:xfrm>
            <a:off x="287655" y="128270"/>
            <a:ext cx="3549650" cy="460375"/>
          </a:xfrm>
          <a:prstGeom prst="rect">
            <a:avLst/>
          </a:prstGeom>
          <a:noFill/>
        </p:spPr>
        <p:txBody>
          <a:bodyPr wrap="none" rtlCol="0" anchor="t">
            <a:spAutoFit/>
          </a:bodyPr>
          <a:p>
            <a:pPr>
              <a:spcBef>
                <a:spcPct val="50000"/>
              </a:spcBef>
            </a:pPr>
            <a:r>
              <a:rPr lang="zh-CN" altLang="en-US" sz="2400" b="1" dirty="0">
                <a:solidFill>
                  <a:srgbClr val="FF0000"/>
                </a:solidFill>
                <a:sym typeface="+mn-ea"/>
              </a:rPr>
              <a:t>辨析下列句子的结构技巧</a:t>
            </a:r>
            <a:endParaRPr lang="zh-CN" altLang="en-US" sz="2400" b="1" dirty="0">
              <a:solidFill>
                <a:srgbClr val="FF0000"/>
              </a:solidFill>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4824"/>
                                        </p:tgtEl>
                                        <p:attrNameLst>
                                          <p:attrName>style.visibility</p:attrName>
                                        </p:attrNameLst>
                                      </p:cBhvr>
                                      <p:to>
                                        <p:strVal val="visible"/>
                                      </p:to>
                                    </p:set>
                                    <p:animEffect transition="in" filter="blinds(horizontal)">
                                      <p:cBhvr>
                                        <p:cTn id="7" dur="500"/>
                                        <p:tgtEl>
                                          <p:spTgt spid="3482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4825"/>
                                        </p:tgtEl>
                                        <p:attrNameLst>
                                          <p:attrName>style.visibility</p:attrName>
                                        </p:attrNameLst>
                                      </p:cBhvr>
                                      <p:to>
                                        <p:strVal val="visible"/>
                                      </p:to>
                                    </p:set>
                                    <p:animEffect transition="in" filter="blinds(horizontal)">
                                      <p:cBhvr>
                                        <p:cTn id="12" dur="500"/>
                                        <p:tgtEl>
                                          <p:spTgt spid="348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4" grpId="0" bldLvl="0" animBg="1"/>
      <p:bldP spid="34825" grpId="0" bldLvl="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3711575" y="1962150"/>
            <a:ext cx="2428240" cy="768350"/>
          </a:xfrm>
          <a:prstGeom prst="rect">
            <a:avLst/>
          </a:prstGeom>
          <a:noFill/>
        </p:spPr>
        <p:txBody>
          <a:bodyPr wrap="none" rtlCol="0">
            <a:spAutoFit/>
          </a:bodyPr>
          <a:p>
            <a:r>
              <a:rPr lang="zh-CN" altLang="en-US" sz="4400" b="1"/>
              <a:t>综合练习</a:t>
            </a:r>
            <a:endParaRPr lang="zh-CN" altLang="en-US" sz="4400" b="1"/>
          </a:p>
        </p:txBody>
      </p:sp>
      <p:sp>
        <p:nvSpPr>
          <p:cNvPr id="5" name="文本框 4"/>
          <p:cNvSpPr txBox="1"/>
          <p:nvPr/>
        </p:nvSpPr>
        <p:spPr>
          <a:xfrm>
            <a:off x="3360420" y="3110230"/>
            <a:ext cx="3549650" cy="460375"/>
          </a:xfrm>
          <a:prstGeom prst="rect">
            <a:avLst/>
          </a:prstGeom>
          <a:noFill/>
        </p:spPr>
        <p:txBody>
          <a:bodyPr wrap="none" rtlCol="0" anchor="t">
            <a:spAutoFit/>
          </a:bodyPr>
          <a:p>
            <a:pPr>
              <a:spcBef>
                <a:spcPct val="50000"/>
              </a:spcBef>
            </a:pPr>
            <a:r>
              <a:rPr lang="zh-CN" altLang="en-US" sz="2400" b="1" dirty="0">
                <a:solidFill>
                  <a:srgbClr val="FF0000"/>
                </a:solidFill>
                <a:sym typeface="+mn-ea"/>
              </a:rPr>
              <a:t>辨析下列诗歌的艺术手法</a:t>
            </a:r>
            <a:endParaRPr lang="zh-CN" altLang="en-US" sz="2400" b="1" dirty="0">
              <a:solidFill>
                <a:srgbClr val="FF0000"/>
              </a:solidFill>
              <a:sym typeface="+mn-ea"/>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文本框 61441"/>
          <p:cNvSpPr txBox="1"/>
          <p:nvPr/>
        </p:nvSpPr>
        <p:spPr>
          <a:xfrm>
            <a:off x="1331119" y="250031"/>
            <a:ext cx="6535341" cy="2029460"/>
          </a:xfrm>
          <a:prstGeom prst="rect">
            <a:avLst/>
          </a:prstGeom>
          <a:noFill/>
          <a:ln w="9525">
            <a:noFill/>
          </a:ln>
        </p:spPr>
        <p:txBody>
          <a:bodyPr anchor="t">
            <a:spAutoFit/>
          </a:bodyPr>
          <a:p>
            <a:pPr algn="ctr">
              <a:lnSpc>
                <a:spcPct val="80000"/>
              </a:lnSpc>
              <a:spcBef>
                <a:spcPct val="50000"/>
              </a:spcBef>
            </a:pPr>
            <a:r>
              <a:rPr lang="zh-CN" altLang="en-US" sz="2100" b="1" dirty="0">
                <a:solidFill>
                  <a:srgbClr val="FF0000"/>
                </a:solidFill>
                <a:latin typeface="Arial" panose="020B0604020202020204" pitchFamily="34" charset="0"/>
                <a:ea typeface="宋体" panose="02010600030101010101" pitchFamily="2" charset="-122"/>
              </a:rPr>
              <a:t>村行  王禹偁</a:t>
            </a:r>
            <a:endParaRPr lang="zh-CN" altLang="en-US" sz="2100" b="1" dirty="0">
              <a:solidFill>
                <a:srgbClr val="FF0000"/>
              </a:solidFill>
              <a:latin typeface="Arial" panose="020B0604020202020204" pitchFamily="34" charset="0"/>
              <a:ea typeface="宋体" panose="02010600030101010101" pitchFamily="2" charset="-122"/>
            </a:endParaRPr>
          </a:p>
          <a:p>
            <a:pPr algn="ctr">
              <a:lnSpc>
                <a:spcPct val="80000"/>
              </a:lnSpc>
              <a:spcBef>
                <a:spcPct val="50000"/>
              </a:spcBef>
            </a:pPr>
            <a:r>
              <a:rPr lang="zh-CN" altLang="en-US" sz="2100" b="1" dirty="0">
                <a:latin typeface="Arial" panose="020B0604020202020204" pitchFamily="34" charset="0"/>
                <a:ea typeface="宋体" panose="02010600030101010101" pitchFamily="2" charset="-122"/>
              </a:rPr>
              <a:t>马穿山径菊初黄，信马悠悠野兴长。</a:t>
            </a:r>
            <a:endParaRPr lang="zh-CN" altLang="en-US" sz="2100" b="1" dirty="0">
              <a:latin typeface="Arial" panose="020B0604020202020204" pitchFamily="34" charset="0"/>
              <a:ea typeface="宋体" panose="02010600030101010101" pitchFamily="2" charset="-122"/>
            </a:endParaRPr>
          </a:p>
          <a:p>
            <a:pPr algn="ctr">
              <a:lnSpc>
                <a:spcPct val="80000"/>
              </a:lnSpc>
              <a:spcBef>
                <a:spcPct val="50000"/>
              </a:spcBef>
            </a:pPr>
            <a:r>
              <a:rPr lang="zh-CN" altLang="en-US" sz="2100" b="1" u="sng" dirty="0">
                <a:latin typeface="Arial" panose="020B0604020202020204" pitchFamily="34" charset="0"/>
                <a:ea typeface="宋体" panose="02010600030101010101" pitchFamily="2" charset="-122"/>
              </a:rPr>
              <a:t>万壑有声含晚籁，数峰无语立斜阳。</a:t>
            </a:r>
            <a:endParaRPr lang="zh-CN" altLang="en-US" sz="2100" b="1" u="sng" dirty="0">
              <a:latin typeface="Arial" panose="020B0604020202020204" pitchFamily="34" charset="0"/>
              <a:ea typeface="宋体" panose="02010600030101010101" pitchFamily="2" charset="-122"/>
            </a:endParaRPr>
          </a:p>
          <a:p>
            <a:pPr algn="ctr">
              <a:lnSpc>
                <a:spcPct val="80000"/>
              </a:lnSpc>
              <a:spcBef>
                <a:spcPct val="50000"/>
              </a:spcBef>
            </a:pPr>
            <a:r>
              <a:rPr lang="zh-CN" altLang="en-US" sz="2100" b="1" dirty="0">
                <a:latin typeface="Arial" panose="020B0604020202020204" pitchFamily="34" charset="0"/>
                <a:ea typeface="宋体" panose="02010600030101010101" pitchFamily="2" charset="-122"/>
              </a:rPr>
              <a:t>棠梨叶落胭脂色，荞麦花开白雪香。</a:t>
            </a:r>
            <a:endParaRPr lang="zh-CN" altLang="en-US" sz="2100" b="1" dirty="0">
              <a:latin typeface="Arial" panose="020B0604020202020204" pitchFamily="34" charset="0"/>
              <a:ea typeface="宋体" panose="02010600030101010101" pitchFamily="2" charset="-122"/>
            </a:endParaRPr>
          </a:p>
          <a:p>
            <a:pPr algn="ctr">
              <a:lnSpc>
                <a:spcPct val="80000"/>
              </a:lnSpc>
              <a:spcBef>
                <a:spcPct val="50000"/>
              </a:spcBef>
            </a:pPr>
            <a:r>
              <a:rPr lang="zh-CN" altLang="en-US" sz="2100" b="1" dirty="0">
                <a:latin typeface="Arial" panose="020B0604020202020204" pitchFamily="34" charset="0"/>
                <a:ea typeface="宋体" panose="02010600030101010101" pitchFamily="2" charset="-122"/>
              </a:rPr>
              <a:t>何事吟余忽惆怅，村桥原树似吾乡。</a:t>
            </a:r>
            <a:endParaRPr lang="zh-CN" altLang="en-US" sz="2100" b="1" dirty="0">
              <a:latin typeface="Arial" panose="020B0604020202020204" pitchFamily="34" charset="0"/>
              <a:ea typeface="宋体" panose="02010600030101010101" pitchFamily="2" charset="-122"/>
            </a:endParaRPr>
          </a:p>
        </p:txBody>
      </p:sp>
      <p:sp>
        <p:nvSpPr>
          <p:cNvPr id="61443" name="文本框 61442"/>
          <p:cNvSpPr txBox="1"/>
          <p:nvPr/>
        </p:nvSpPr>
        <p:spPr>
          <a:xfrm>
            <a:off x="1466930" y="2674461"/>
            <a:ext cx="6210300" cy="1545590"/>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a:spcBef>
                <a:spcPct val="50000"/>
              </a:spcBef>
            </a:pPr>
            <a:r>
              <a:rPr lang="zh-CN" altLang="en-US" sz="2100" b="1" dirty="0">
                <a:solidFill>
                  <a:schemeClr val="bg1"/>
                </a:solidFill>
                <a:latin typeface="Calibri" panose="020F0502020204030204" pitchFamily="34" charset="0"/>
                <a:ea typeface="微软雅黑" panose="020B0503020204020204" pitchFamily="34" charset="-122"/>
              </a:rPr>
              <a:t>①</a:t>
            </a:r>
            <a:r>
              <a:rPr lang="zh-CN" altLang="en-US" sz="2100" b="1" dirty="0">
                <a:solidFill>
                  <a:schemeClr val="bg1"/>
                </a:solidFill>
                <a:latin typeface="微软雅黑" panose="020B0503020204020204" pitchFamily="34" charset="-122"/>
                <a:ea typeface="微软雅黑" panose="020B0503020204020204" pitchFamily="34" charset="-122"/>
              </a:rPr>
              <a:t>运用</a:t>
            </a:r>
            <a:r>
              <a:rPr lang="zh-CN" altLang="en-US" sz="2100" b="1" dirty="0">
                <a:solidFill>
                  <a:srgbClr val="0000CC"/>
                </a:solidFill>
                <a:latin typeface="微软雅黑" panose="020B0503020204020204" pitchFamily="34" charset="-122"/>
                <a:ea typeface="微软雅黑" panose="020B0503020204020204" pitchFamily="34" charset="-122"/>
              </a:rPr>
              <a:t>拟人、移情</a:t>
            </a:r>
            <a:r>
              <a:rPr lang="zh-CN" altLang="en-US" sz="2100" b="1" dirty="0">
                <a:solidFill>
                  <a:schemeClr val="bg1"/>
                </a:solidFill>
                <a:latin typeface="微软雅黑" panose="020B0503020204020204" pitchFamily="34" charset="-122"/>
                <a:ea typeface="微软雅黑" panose="020B0503020204020204" pitchFamily="34" charset="-122"/>
              </a:rPr>
              <a:t>等修辞手法，将客观景物赋予人的灵性，显得形象生动；</a:t>
            </a:r>
            <a:endParaRPr lang="zh-CN" altLang="en-US" sz="2100" b="1" dirty="0">
              <a:solidFill>
                <a:schemeClr val="bg1"/>
              </a:solidFill>
              <a:latin typeface="微软雅黑" panose="020B0503020204020204" pitchFamily="34" charset="-122"/>
              <a:ea typeface="微软雅黑" panose="020B0503020204020204" pitchFamily="34" charset="-122"/>
            </a:endParaRPr>
          </a:p>
          <a:p>
            <a:pPr>
              <a:spcBef>
                <a:spcPct val="50000"/>
              </a:spcBef>
            </a:pPr>
            <a:r>
              <a:rPr lang="zh-CN" altLang="en-US" sz="2100" b="1" dirty="0">
                <a:solidFill>
                  <a:schemeClr val="bg1"/>
                </a:solidFill>
                <a:latin typeface="Calibri" panose="020F0502020204030204" pitchFamily="34" charset="0"/>
                <a:ea typeface="微软雅黑" panose="020B0503020204020204" pitchFamily="34" charset="-122"/>
              </a:rPr>
              <a:t>②</a:t>
            </a:r>
            <a:r>
              <a:rPr lang="zh-CN" altLang="en-US" sz="2100" b="1" dirty="0">
                <a:solidFill>
                  <a:schemeClr val="bg1"/>
                </a:solidFill>
                <a:latin typeface="微软雅黑" panose="020B0503020204020204" pitchFamily="34" charset="-122"/>
                <a:ea typeface="微软雅黑" panose="020B0503020204020204" pitchFamily="34" charset="-122"/>
              </a:rPr>
              <a:t>又以</a:t>
            </a:r>
            <a:r>
              <a:rPr lang="zh-CN" altLang="en-US" sz="2100" b="1" dirty="0">
                <a:solidFill>
                  <a:srgbClr val="0000CC"/>
                </a:solidFill>
                <a:latin typeface="微软雅黑" panose="020B0503020204020204" pitchFamily="34" charset="-122"/>
                <a:ea typeface="微软雅黑" panose="020B0503020204020204" pitchFamily="34" charset="-122"/>
              </a:rPr>
              <a:t>听觉写动景，以视觉写静景，动静结合</a:t>
            </a:r>
            <a:r>
              <a:rPr lang="zh-CN" altLang="en-US" sz="2100" b="1" dirty="0">
                <a:solidFill>
                  <a:schemeClr val="bg1"/>
                </a:solidFill>
                <a:latin typeface="微软雅黑" panose="020B0503020204020204" pitchFamily="34" charset="-122"/>
                <a:ea typeface="微软雅黑" panose="020B0503020204020204" pitchFamily="34" charset="-122"/>
              </a:rPr>
              <a:t>，勾勒出秋日山林特有的美丽。 </a:t>
            </a:r>
            <a:endParaRPr lang="zh-CN" altLang="en-US" sz="21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1443"/>
                                        </p:tgtEl>
                                        <p:attrNameLst>
                                          <p:attrName>style.visibility</p:attrName>
                                        </p:attrNameLst>
                                      </p:cBhvr>
                                      <p:to>
                                        <p:strVal val="visible"/>
                                      </p:to>
                                    </p:set>
                                    <p:animEffect transition="in" filter="blinds(horizontal)">
                                      <p:cBhvr>
                                        <p:cTn id="7" dur="500"/>
                                        <p:tgtEl>
                                          <p:spTgt spid="614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bldLvl="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文本框 45059"/>
          <p:cNvSpPr txBox="1"/>
          <p:nvPr/>
        </p:nvSpPr>
        <p:spPr>
          <a:xfrm>
            <a:off x="1143000" y="86916"/>
            <a:ext cx="6723460" cy="1549400"/>
          </a:xfrm>
          <a:prstGeom prst="rect">
            <a:avLst/>
          </a:prstGeom>
          <a:noFill/>
          <a:ln w="9525">
            <a:noFill/>
          </a:ln>
        </p:spPr>
        <p:txBody>
          <a:bodyPr anchor="t">
            <a:spAutoFit/>
          </a:bodyPr>
          <a:p>
            <a:pPr algn="ctr">
              <a:lnSpc>
                <a:spcPct val="80000"/>
              </a:lnSpc>
              <a:spcBef>
                <a:spcPct val="50000"/>
              </a:spcBef>
            </a:pPr>
            <a:r>
              <a:rPr lang="zh-CN" altLang="en-US" sz="2100" b="1" dirty="0">
                <a:solidFill>
                  <a:srgbClr val="FF0000"/>
                </a:solidFill>
                <a:latin typeface="微软雅黑" panose="020B0503020204020204" pitchFamily="34" charset="-122"/>
                <a:ea typeface="微软雅黑" panose="020B0503020204020204" pitchFamily="34" charset="-122"/>
              </a:rPr>
              <a:t>闻乐天左降江州司马 元  稹</a:t>
            </a:r>
            <a:endParaRPr lang="zh-CN" altLang="en-US" sz="2100" b="1" dirty="0">
              <a:solidFill>
                <a:srgbClr val="FF0000"/>
              </a:solidFill>
              <a:latin typeface="微软雅黑" panose="020B0503020204020204" pitchFamily="34" charset="-122"/>
              <a:ea typeface="微软雅黑" panose="020B0503020204020204" pitchFamily="34" charset="-122"/>
            </a:endParaRPr>
          </a:p>
          <a:p>
            <a:pPr algn="ctr">
              <a:lnSpc>
                <a:spcPct val="80000"/>
              </a:lnSpc>
              <a:spcBef>
                <a:spcPct val="50000"/>
              </a:spcBef>
            </a:pPr>
            <a:r>
              <a:rPr lang="zh-CN" altLang="en-US" sz="2100" b="1" dirty="0">
                <a:latin typeface="Arial" panose="020B0604020202020204" pitchFamily="34" charset="0"/>
                <a:ea typeface="宋体" panose="02010600030101010101" pitchFamily="2" charset="-122"/>
              </a:rPr>
              <a:t>残灯无焰影幢幢，此夕闻君谪九江。</a:t>
            </a:r>
            <a:endParaRPr lang="zh-CN" altLang="en-US" sz="2100" b="1" dirty="0">
              <a:latin typeface="Arial" panose="020B0604020202020204" pitchFamily="34" charset="0"/>
              <a:ea typeface="宋体" panose="02010600030101010101" pitchFamily="2" charset="-122"/>
            </a:endParaRPr>
          </a:p>
          <a:p>
            <a:pPr algn="ctr">
              <a:lnSpc>
                <a:spcPct val="80000"/>
              </a:lnSpc>
              <a:spcBef>
                <a:spcPct val="50000"/>
              </a:spcBef>
            </a:pPr>
            <a:r>
              <a:rPr lang="zh-CN" altLang="en-US" sz="2100" b="1" dirty="0">
                <a:latin typeface="Arial" panose="020B0604020202020204" pitchFamily="34" charset="0"/>
                <a:ea typeface="宋体" panose="02010600030101010101" pitchFamily="2" charset="-122"/>
              </a:rPr>
              <a:t>垂死病中惊坐起，暗风吹雨入寒窗。</a:t>
            </a:r>
            <a:endParaRPr lang="zh-CN" altLang="en-US" sz="2100" b="1" dirty="0">
              <a:latin typeface="Arial" panose="020B0604020202020204" pitchFamily="34" charset="0"/>
              <a:ea typeface="宋体" panose="02010600030101010101" pitchFamily="2" charset="-122"/>
            </a:endParaRPr>
          </a:p>
          <a:p>
            <a:pPr>
              <a:lnSpc>
                <a:spcPct val="80000"/>
              </a:lnSpc>
              <a:spcBef>
                <a:spcPct val="50000"/>
              </a:spcBef>
            </a:pPr>
            <a:r>
              <a:rPr lang="zh-CN" altLang="en-US" sz="1800" b="1" dirty="0">
                <a:solidFill>
                  <a:srgbClr val="FF0000"/>
                </a:solidFill>
                <a:latin typeface="Arial" panose="020B0604020202020204" pitchFamily="34" charset="0"/>
                <a:ea typeface="宋体" panose="02010600030101010101" pitchFamily="2" charset="-122"/>
              </a:rPr>
              <a:t>这首诗第四句运用了怎样的写法？试简要分析这样写的好处。</a:t>
            </a:r>
            <a:endParaRPr lang="zh-CN" altLang="en-US" sz="1800" b="1" dirty="0">
              <a:solidFill>
                <a:srgbClr val="FF0000"/>
              </a:solidFill>
              <a:latin typeface="Arial" panose="020B0604020202020204" pitchFamily="34" charset="0"/>
              <a:ea typeface="宋体" panose="02010600030101010101" pitchFamily="2" charset="-122"/>
            </a:endParaRPr>
          </a:p>
        </p:txBody>
      </p:sp>
      <p:sp>
        <p:nvSpPr>
          <p:cNvPr id="45061" name="文本框 45060"/>
          <p:cNvSpPr txBox="1"/>
          <p:nvPr/>
        </p:nvSpPr>
        <p:spPr>
          <a:xfrm>
            <a:off x="1263809" y="1863090"/>
            <a:ext cx="6481763" cy="991235"/>
          </a:xfrm>
          <a:prstGeom prst="rect">
            <a:avLst/>
          </a:prstGeom>
          <a:solidFill>
            <a:schemeClr val="accent1"/>
          </a:solidFill>
          <a:ln w="9525" cap="flat" cmpd="sng">
            <a:solidFill>
              <a:schemeClr val="tx1"/>
            </a:solidFill>
            <a:prstDash val="solid"/>
            <a:miter/>
            <a:headEnd type="none" w="med" len="med"/>
            <a:tailEnd type="none" w="med" len="med"/>
          </a:ln>
        </p:spPr>
        <p:txBody>
          <a:bodyPr anchor="t">
            <a:spAutoFit/>
          </a:bodyPr>
          <a:p>
            <a:pPr>
              <a:spcBef>
                <a:spcPct val="50000"/>
              </a:spcBef>
            </a:pPr>
            <a:r>
              <a:rPr lang="zh-CN" altLang="en-US" sz="1950" b="1" dirty="0">
                <a:solidFill>
                  <a:schemeClr val="bg1"/>
                </a:solidFill>
                <a:latin typeface="Calibri" panose="020F0502020204030204" pitchFamily="34" charset="0"/>
                <a:ea typeface="微软雅黑" panose="020B0503020204020204" pitchFamily="34" charset="-122"/>
                <a:sym typeface="+mn-ea"/>
              </a:rPr>
              <a:t>①</a:t>
            </a:r>
            <a:r>
              <a:rPr lang="zh-CN" altLang="en-US" sz="1950" b="1" dirty="0">
                <a:solidFill>
                  <a:schemeClr val="bg1"/>
                </a:solidFill>
                <a:latin typeface="微软雅黑" panose="020B0503020204020204" pitchFamily="34" charset="-122"/>
                <a:ea typeface="微软雅黑" panose="020B0503020204020204" pitchFamily="34" charset="-122"/>
              </a:rPr>
              <a:t>诗的第四句运用了借景抒情（以景结情）的手法。</a:t>
            </a:r>
            <a:r>
              <a:rPr lang="zh-CN" altLang="en-US" sz="1950" b="1" dirty="0">
                <a:solidFill>
                  <a:schemeClr val="bg1"/>
                </a:solidFill>
                <a:latin typeface="Calibri" panose="020F0502020204030204" pitchFamily="34" charset="0"/>
                <a:ea typeface="微软雅黑" panose="020B0503020204020204" pitchFamily="34" charset="-122"/>
              </a:rPr>
              <a:t>②</a:t>
            </a:r>
            <a:r>
              <a:rPr lang="zh-CN" altLang="en-US" sz="1950" b="1" dirty="0">
                <a:solidFill>
                  <a:schemeClr val="bg1"/>
                </a:solidFill>
                <a:latin typeface="微软雅黑" panose="020B0503020204020204" pitchFamily="34" charset="-122"/>
                <a:ea typeface="微软雅黑" panose="020B0503020204020204" pitchFamily="34" charset="-122"/>
              </a:rPr>
              <a:t>作者把闻知白居易被贬一事后内心的凄楚、不平、郁愤等情感蕴含在对</a:t>
            </a:r>
            <a:r>
              <a:rPr lang="zh-CN" altLang="en-US" sz="1950" b="1" dirty="0">
                <a:solidFill>
                  <a:schemeClr val="bg1"/>
                </a:solidFill>
                <a:latin typeface="微软雅黑" panose="020B0503020204020204" pitchFamily="34" charset="-122"/>
                <a:ea typeface="微软雅黑" panose="020B0503020204020204" pitchFamily="34" charset="-122"/>
                <a:sym typeface="+mn-ea"/>
              </a:rPr>
              <a:t>凄冷的</a:t>
            </a:r>
            <a:r>
              <a:rPr lang="zh-CN" altLang="en-US" sz="1950" b="1" dirty="0">
                <a:solidFill>
                  <a:schemeClr val="bg1"/>
                </a:solidFill>
                <a:latin typeface="微软雅黑" panose="020B0503020204020204" pitchFamily="34" charset="-122"/>
                <a:ea typeface="微软雅黑" panose="020B0503020204020204" pitchFamily="34" charset="-122"/>
              </a:rPr>
              <a:t>景物的描写之中，含而不露，耐人寻味</a:t>
            </a:r>
            <a:endParaRPr lang="zh-CN" altLang="en-US" sz="1950" b="1" dirty="0">
              <a:solidFill>
                <a:schemeClr val="bg1"/>
              </a:solidFill>
              <a:latin typeface="微软雅黑" panose="020B0503020204020204" pitchFamily="34" charset="-122"/>
              <a:ea typeface="微软雅黑" panose="020B0503020204020204" pitchFamily="34" charset="-122"/>
            </a:endParaRPr>
          </a:p>
        </p:txBody>
      </p:sp>
      <p:sp>
        <p:nvSpPr>
          <p:cNvPr id="45062" name="文本框 45061"/>
          <p:cNvSpPr txBox="1"/>
          <p:nvPr/>
        </p:nvSpPr>
        <p:spPr>
          <a:xfrm>
            <a:off x="1263650" y="3060065"/>
            <a:ext cx="6482715" cy="1591310"/>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a:spcBef>
                <a:spcPct val="50000"/>
              </a:spcBef>
            </a:pPr>
            <a:r>
              <a:rPr lang="zh-CN" altLang="en-US" sz="1950" b="1" dirty="0">
                <a:solidFill>
                  <a:schemeClr val="bg1"/>
                </a:solidFill>
                <a:latin typeface="Calibri" panose="020F0502020204030204" pitchFamily="34" charset="0"/>
                <a:ea typeface="微软雅黑" panose="020B0503020204020204" pitchFamily="34" charset="-122"/>
              </a:rPr>
              <a:t>③</a:t>
            </a:r>
            <a:r>
              <a:rPr lang="zh-CN" altLang="en-US" sz="1950" b="1" dirty="0">
                <a:solidFill>
                  <a:schemeClr val="bg1"/>
                </a:solidFill>
                <a:latin typeface="微软雅黑" panose="020B0503020204020204" pitchFamily="34" charset="-122"/>
                <a:ea typeface="微软雅黑" panose="020B0503020204020204" pitchFamily="34" charset="-122"/>
              </a:rPr>
              <a:t>移情入景，一个“暗”字点明了诗人处境之悲凉与天气的恶劣，残酷的冷风还把雨水吹进来，让人倍感凄冷孤苦，</a:t>
            </a:r>
            <a:r>
              <a:rPr lang="zh-CN" altLang="en-US" sz="1950" b="1" dirty="0">
                <a:solidFill>
                  <a:schemeClr val="bg1"/>
                </a:solidFill>
                <a:latin typeface="宋体" panose="02010600030101010101" pitchFamily="2" charset="-122"/>
              </a:rPr>
              <a:t>④</a:t>
            </a:r>
            <a:r>
              <a:rPr lang="zh-CN" altLang="en-US" sz="1950" b="1" dirty="0">
                <a:solidFill>
                  <a:schemeClr val="bg1"/>
                </a:solidFill>
                <a:latin typeface="微软雅黑" panose="020B0503020204020204" pitchFamily="34" charset="-122"/>
                <a:ea typeface="微软雅黑" panose="020B0503020204020204" pitchFamily="34" charset="-122"/>
              </a:rPr>
              <a:t>诗人移情入景借以表达出对朋友被贬的同情与悲愤，体现出两人深厚友谊，</a:t>
            </a:r>
            <a:r>
              <a:rPr lang="zh-CN" altLang="en-US" sz="1950" b="1" dirty="0">
                <a:solidFill>
                  <a:schemeClr val="bg1"/>
                </a:solidFill>
                <a:latin typeface="宋体" panose="02010600030101010101" pitchFamily="2" charset="-122"/>
              </a:rPr>
              <a:t>⑤</a:t>
            </a:r>
            <a:r>
              <a:rPr lang="zh-CN" altLang="en-US" sz="1950" b="1" dirty="0">
                <a:solidFill>
                  <a:schemeClr val="bg1"/>
                </a:solidFill>
                <a:latin typeface="微软雅黑" panose="020B0503020204020204" pitchFamily="34" charset="-122"/>
                <a:ea typeface="微软雅黑" panose="020B0503020204020204" pitchFamily="34" charset="-122"/>
              </a:rPr>
              <a:t>创造意境，含蓄无限，令人回味深思。</a:t>
            </a:r>
            <a:endParaRPr lang="zh-CN" altLang="en-US" sz="195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5061"/>
                                        </p:tgtEl>
                                        <p:attrNameLst>
                                          <p:attrName>style.visibility</p:attrName>
                                        </p:attrNameLst>
                                      </p:cBhvr>
                                      <p:to>
                                        <p:strVal val="visible"/>
                                      </p:to>
                                    </p:set>
                                    <p:animEffect transition="in" filter="blinds(horizontal)">
                                      <p:cBhvr>
                                        <p:cTn id="7" dur="500"/>
                                        <p:tgtEl>
                                          <p:spTgt spid="4506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5061">
                                            <p:txEl>
                                              <p:charRg st="0" end="23"/>
                                            </p:txEl>
                                          </p:spTgt>
                                        </p:tgtEl>
                                        <p:attrNameLst>
                                          <p:attrName>style.visibility</p:attrName>
                                        </p:attrNameLst>
                                      </p:cBhvr>
                                      <p:to>
                                        <p:strVal val="visible"/>
                                      </p:to>
                                    </p:set>
                                    <p:animEffect transition="in" filter="blinds(horizontal)">
                                      <p:cBhvr>
                                        <p:cTn id="12" dur="500"/>
                                        <p:tgtEl>
                                          <p:spTgt spid="45061">
                                            <p:txEl>
                                              <p:charRg st="0" end="2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5062"/>
                                        </p:tgtEl>
                                        <p:attrNameLst>
                                          <p:attrName>style.visibility</p:attrName>
                                        </p:attrNameLst>
                                      </p:cBhvr>
                                      <p:to>
                                        <p:strVal val="visible"/>
                                      </p:to>
                                    </p:set>
                                    <p:animEffect transition="in" filter="blinds(horizontal)">
                                      <p:cBhvr>
                                        <p:cTn id="17" dur="500"/>
                                        <p:tgtEl>
                                          <p:spTgt spid="450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1" grpId="0" animBg="1" uiExpand="1" build="p"/>
      <p:bldP spid="45062" grpId="0" bldLvl="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7" name="文本框 58369"/>
          <p:cNvSpPr txBox="1"/>
          <p:nvPr/>
        </p:nvSpPr>
        <p:spPr>
          <a:xfrm>
            <a:off x="1061085" y="288925"/>
            <a:ext cx="7021830" cy="1783715"/>
          </a:xfrm>
          <a:prstGeom prst="rect">
            <a:avLst/>
          </a:prstGeom>
          <a:noFill/>
          <a:ln w="9525">
            <a:noFill/>
          </a:ln>
        </p:spPr>
        <p:txBody>
          <a:bodyPr wrap="square" anchor="t">
            <a:spAutoFit/>
          </a:bodyPr>
          <a:p>
            <a:pPr algn="ctr">
              <a:lnSpc>
                <a:spcPct val="80000"/>
              </a:lnSpc>
              <a:spcBef>
                <a:spcPct val="50000"/>
              </a:spcBef>
            </a:pPr>
            <a:r>
              <a:rPr lang="zh-CN" altLang="en-US" sz="2000" b="1" dirty="0">
                <a:solidFill>
                  <a:srgbClr val="FF0000"/>
                </a:solidFill>
                <a:latin typeface="微软雅黑" panose="020B0503020204020204" pitchFamily="34" charset="-122"/>
                <a:ea typeface="微软雅黑" panose="020B0503020204020204" pitchFamily="34" charset="-122"/>
              </a:rPr>
              <a:t>殿前欢    贯云石</a:t>
            </a:r>
            <a:endParaRPr lang="zh-CN" altLang="en-US" sz="2000" b="1" dirty="0">
              <a:solidFill>
                <a:srgbClr val="FF0000"/>
              </a:solidFill>
              <a:latin typeface="微软雅黑" panose="020B0503020204020204" pitchFamily="34" charset="-122"/>
              <a:ea typeface="微软雅黑" panose="020B0503020204020204" pitchFamily="34" charset="-122"/>
            </a:endParaRPr>
          </a:p>
          <a:p>
            <a:pPr>
              <a:lnSpc>
                <a:spcPct val="80000"/>
              </a:lnSpc>
              <a:spcBef>
                <a:spcPct val="50000"/>
              </a:spcBef>
            </a:pPr>
            <a:r>
              <a:rPr lang="zh-CN" altLang="en-US" sz="2000" b="1" dirty="0">
                <a:latin typeface="Arial" panose="020B0604020202020204" pitchFamily="34" charset="0"/>
                <a:ea typeface="宋体" panose="02010600030101010101" pitchFamily="2" charset="-122"/>
              </a:rPr>
              <a:t>       楚怀王，忠臣跳入汨罗江。</a:t>
            </a:r>
            <a:r>
              <a:rPr lang="en-US" altLang="zh-CN" sz="2000" b="1" dirty="0">
                <a:latin typeface="Arial" panose="020B0604020202020204" pitchFamily="34" charset="0"/>
                <a:ea typeface="宋体" panose="02010600030101010101" pitchFamily="2" charset="-122"/>
              </a:rPr>
              <a:t>《</a:t>
            </a:r>
            <a:r>
              <a:rPr lang="zh-CN" altLang="en-US" sz="2000" b="1" dirty="0">
                <a:latin typeface="Arial" panose="020B0604020202020204" pitchFamily="34" charset="0"/>
                <a:ea typeface="宋体" panose="02010600030101010101" pitchFamily="2" charset="-122"/>
              </a:rPr>
              <a:t>离骚</a:t>
            </a:r>
            <a:r>
              <a:rPr lang="en-US" altLang="zh-CN" sz="2000" b="1" dirty="0">
                <a:latin typeface="Arial" panose="020B0604020202020204" pitchFamily="34" charset="0"/>
                <a:ea typeface="宋体" panose="02010600030101010101" pitchFamily="2" charset="-122"/>
              </a:rPr>
              <a:t>》</a:t>
            </a:r>
            <a:r>
              <a:rPr lang="zh-CN" altLang="en-US" sz="2000" b="1" dirty="0">
                <a:latin typeface="Arial" panose="020B0604020202020204" pitchFamily="34" charset="0"/>
                <a:ea typeface="宋体" panose="02010600030101010101" pitchFamily="2" charset="-122"/>
              </a:rPr>
              <a:t>读罢空惆怅，日月同光。伤心来笑一场。    </a:t>
            </a:r>
            <a:endParaRPr lang="zh-CN" altLang="en-US" sz="2000" b="1" dirty="0">
              <a:latin typeface="Arial" panose="020B0604020202020204" pitchFamily="34" charset="0"/>
              <a:ea typeface="宋体" panose="02010600030101010101" pitchFamily="2" charset="-122"/>
            </a:endParaRPr>
          </a:p>
          <a:p>
            <a:pPr>
              <a:lnSpc>
                <a:spcPct val="80000"/>
              </a:lnSpc>
              <a:spcBef>
                <a:spcPct val="50000"/>
              </a:spcBef>
            </a:pPr>
            <a:r>
              <a:rPr lang="zh-CN" altLang="en-US" sz="2000" b="1" dirty="0">
                <a:latin typeface="Arial" panose="020B0604020202020204" pitchFamily="34" charset="0"/>
                <a:ea typeface="宋体" panose="02010600030101010101" pitchFamily="2" charset="-122"/>
              </a:rPr>
              <a:t>      笑你个三闾强，为甚不身心放。沧浪污你，你污沧浪。</a:t>
            </a:r>
            <a:endParaRPr lang="zh-CN" altLang="en-US" sz="2000" b="1" dirty="0">
              <a:latin typeface="Arial" panose="020B0604020202020204" pitchFamily="34" charset="0"/>
              <a:ea typeface="宋体" panose="02010600030101010101" pitchFamily="2" charset="-122"/>
            </a:endParaRPr>
          </a:p>
          <a:p>
            <a:pPr>
              <a:lnSpc>
                <a:spcPct val="80000"/>
              </a:lnSpc>
              <a:spcBef>
                <a:spcPct val="50000"/>
              </a:spcBef>
            </a:pPr>
            <a:r>
              <a:rPr lang="zh-CN" altLang="en-US" sz="2000" b="1" dirty="0">
                <a:solidFill>
                  <a:srgbClr val="0070C0"/>
                </a:solidFill>
                <a:latin typeface="微软雅黑" panose="020B0503020204020204" pitchFamily="34" charset="-122"/>
                <a:ea typeface="微软雅黑" panose="020B0503020204020204" pitchFamily="34" charset="-122"/>
              </a:rPr>
              <a:t>联系全诗，说说你对“伤心来笑一场”中“笑”的理解。</a:t>
            </a:r>
            <a:endParaRPr lang="zh-CN" altLang="en-US" sz="2000" b="1" dirty="0">
              <a:solidFill>
                <a:srgbClr val="0070C0"/>
              </a:solidFill>
              <a:latin typeface="微软雅黑" panose="020B0503020204020204" pitchFamily="34" charset="-122"/>
              <a:ea typeface="微软雅黑" panose="020B0503020204020204" pitchFamily="34" charset="-122"/>
            </a:endParaRPr>
          </a:p>
        </p:txBody>
      </p:sp>
      <p:sp>
        <p:nvSpPr>
          <p:cNvPr id="58371" name="文本框 58370"/>
          <p:cNvSpPr txBox="1"/>
          <p:nvPr/>
        </p:nvSpPr>
        <p:spPr>
          <a:xfrm>
            <a:off x="1061085" y="2179320"/>
            <a:ext cx="6903085" cy="2553335"/>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a:spcBef>
                <a:spcPct val="50000"/>
              </a:spcBef>
            </a:pPr>
            <a:r>
              <a:rPr lang="zh-CN" altLang="en-US" sz="2000" b="1" dirty="0">
                <a:solidFill>
                  <a:schemeClr val="bg1"/>
                </a:solidFill>
                <a:latin typeface="Calibri" panose="020F0502020204030204" pitchFamily="34" charset="0"/>
                <a:ea typeface="微软雅黑" panose="020B0503020204020204" pitchFamily="34" charset="-122"/>
              </a:rPr>
              <a:t>①</a:t>
            </a:r>
            <a:r>
              <a:rPr lang="zh-CN" altLang="en-US" sz="2000" b="1" dirty="0">
                <a:solidFill>
                  <a:schemeClr val="bg1"/>
                </a:solidFill>
                <a:latin typeface="微软雅黑" panose="020B0503020204020204" pitchFamily="34" charset="-122"/>
                <a:ea typeface="微软雅黑" panose="020B0503020204020204" pitchFamily="34" charset="-122"/>
              </a:rPr>
              <a:t>这里的“笑”是</a:t>
            </a:r>
            <a:r>
              <a:rPr lang="zh-CN" altLang="en-US" sz="2000" b="1" dirty="0">
                <a:solidFill>
                  <a:srgbClr val="0000CC"/>
                </a:solidFill>
                <a:latin typeface="微软雅黑" panose="020B0503020204020204" pitchFamily="34" charset="-122"/>
                <a:ea typeface="微软雅黑" panose="020B0503020204020204" pitchFamily="34" charset="-122"/>
              </a:rPr>
              <a:t>反语</a:t>
            </a:r>
            <a:r>
              <a:rPr lang="zh-CN" altLang="en-US" sz="2000" b="1" dirty="0">
                <a:solidFill>
                  <a:schemeClr val="bg1"/>
                </a:solidFill>
                <a:latin typeface="微软雅黑" panose="020B0503020204020204" pitchFamily="34" charset="-122"/>
                <a:ea typeface="微软雅黑" panose="020B0503020204020204" pitchFamily="34" charset="-122"/>
              </a:rPr>
              <a:t>，实则是愤极的苦笑。②</a:t>
            </a:r>
            <a:r>
              <a:rPr lang="zh-CN" altLang="en-US" sz="2000" b="1" dirty="0">
                <a:solidFill>
                  <a:schemeClr val="bg1"/>
                </a:solidFill>
                <a:latin typeface="微软雅黑" panose="020B0503020204020204" pitchFamily="34" charset="-122"/>
                <a:ea typeface="微软雅黑" panose="020B0503020204020204" pitchFamily="34" charset="-122"/>
                <a:sym typeface="+mn-ea"/>
              </a:rPr>
              <a:t>屈子的精神品格可与日月争光。伤心之余只有苦笑一场。笑你这个三闾大夫心性太强，为什么不旷达超脱心胸开放？与其说是江水玷污了你，不如说是你玷污了汨罗江。③这样写，表面上荒诞不经，其实，对屈原的讽笑，不过是冷峭苦涩的反诘，以摆出玩世不恭的姿态蔑视现实，以说屈原不值得为现实牺牲进而彻底否定丑恶的现实。</a:t>
            </a:r>
            <a:r>
              <a:rPr lang="zh-CN" altLang="en-US" sz="2000" b="1" dirty="0">
                <a:solidFill>
                  <a:srgbClr val="0000CC"/>
                </a:solidFill>
                <a:latin typeface="微软雅黑" panose="020B0503020204020204" pitchFamily="34" charset="-122"/>
                <a:ea typeface="微软雅黑" panose="020B0503020204020204" pitchFamily="34" charset="-122"/>
                <a:sym typeface="+mn-ea"/>
              </a:rPr>
              <a:t>④</a:t>
            </a:r>
            <a:r>
              <a:rPr lang="zh-CN" altLang="en-US" sz="2000" b="1" dirty="0">
                <a:solidFill>
                  <a:srgbClr val="0000CC"/>
                </a:solidFill>
                <a:latin typeface="微软雅黑" panose="020B0503020204020204" pitchFamily="34" charset="-122"/>
                <a:ea typeface="微软雅黑" panose="020B0503020204020204" pitchFamily="34" charset="-122"/>
              </a:rPr>
              <a:t>表达了作者对屈原忠而被谤的悲惨结局的哀痛和愤懑。</a:t>
            </a:r>
            <a:endParaRPr lang="zh-CN" altLang="en-US" sz="2000" b="1" dirty="0">
              <a:solidFill>
                <a:srgbClr val="0000CC"/>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8371"/>
                                        </p:tgtEl>
                                        <p:attrNameLst>
                                          <p:attrName>style.visibility</p:attrName>
                                        </p:attrNameLst>
                                      </p:cBhvr>
                                      <p:to>
                                        <p:strVal val="visible"/>
                                      </p:to>
                                    </p:set>
                                    <p:animEffect transition="in" filter="blinds(horizontal)">
                                      <p:cBhvr>
                                        <p:cTn id="7" dur="500"/>
                                        <p:tgtEl>
                                          <p:spTgt spid="5837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8371">
                                            <p:txEl>
                                              <p:charRg st="0" end="42"/>
                                            </p:txEl>
                                          </p:spTgt>
                                        </p:tgtEl>
                                        <p:attrNameLst>
                                          <p:attrName>style.visibility</p:attrName>
                                        </p:attrNameLst>
                                      </p:cBhvr>
                                      <p:to>
                                        <p:strVal val="visible"/>
                                      </p:to>
                                    </p:set>
                                    <p:animEffect transition="in" filter="blinds(horizontal)">
                                      <p:cBhvr>
                                        <p:cTn id="12" dur="500"/>
                                        <p:tgtEl>
                                          <p:spTgt spid="58371">
                                            <p:txEl>
                                              <p:charRg st="0" end="4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animBg="1"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Box 3"/>
          <p:cNvSpPr txBox="1"/>
          <p:nvPr/>
        </p:nvSpPr>
        <p:spPr>
          <a:xfrm>
            <a:off x="214313" y="500063"/>
            <a:ext cx="571500" cy="1077913"/>
          </a:xfrm>
          <a:prstGeom prst="rect">
            <a:avLst/>
          </a:prstGeom>
          <a:noFill/>
          <a:ln w="28575">
            <a:solidFill>
              <a:srgbClr val="FF0000"/>
            </a:solidFill>
          </a:ln>
        </p:spPr>
        <p:txBody>
          <a:bodyPr>
            <a:spAutoFit/>
          </a:bodyPr>
          <a:lstStyle/>
          <a:p>
            <a:pPr marR="0" algn="ctr" defTabSz="914400" fontAlgn="auto">
              <a:spcBef>
                <a:spcPts val="0"/>
              </a:spcBef>
              <a:spcAft>
                <a:spcPts val="0"/>
              </a:spcAft>
              <a:buClrTx/>
              <a:buSzTx/>
              <a:buFontTx/>
              <a:defRPr/>
            </a:pPr>
            <a:r>
              <a:rPr kumimoji="0" lang="zh-CN" altLang="en-US" sz="3200" b="1" kern="1200" cap="none" spc="0" normalizeH="0" baseline="0" noProof="0" dirty="0">
                <a:solidFill>
                  <a:srgbClr val="0000CC"/>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反复</a:t>
            </a:r>
            <a:endParaRPr kumimoji="0" lang="zh-CN" altLang="en-US" sz="3200" b="1" kern="1200" cap="none" spc="0" normalizeH="0" baseline="0" noProof="0" dirty="0">
              <a:solidFill>
                <a:srgbClr val="0000CC"/>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
        <p:nvSpPr>
          <p:cNvPr id="5" name="TextBox 4"/>
          <p:cNvSpPr txBox="1"/>
          <p:nvPr/>
        </p:nvSpPr>
        <p:spPr>
          <a:xfrm>
            <a:off x="214313" y="1928813"/>
            <a:ext cx="571500" cy="1077913"/>
          </a:xfrm>
          <a:prstGeom prst="rect">
            <a:avLst/>
          </a:prstGeom>
          <a:noFill/>
          <a:ln w="28575">
            <a:solidFill>
              <a:srgbClr val="FF0000"/>
            </a:solidFill>
          </a:ln>
        </p:spPr>
        <p:txBody>
          <a:bodyPr>
            <a:spAutoFit/>
          </a:bodyPr>
          <a:lstStyle/>
          <a:p>
            <a:pPr marR="0" algn="ctr" defTabSz="914400" fontAlgn="auto">
              <a:spcBef>
                <a:spcPts val="0"/>
              </a:spcBef>
              <a:spcAft>
                <a:spcPts val="0"/>
              </a:spcAft>
              <a:buClrTx/>
              <a:buSzTx/>
              <a:buFontTx/>
              <a:defRPr/>
            </a:pPr>
            <a:r>
              <a:rPr kumimoji="0" lang="zh-CN" altLang="en-US" sz="3200" b="1" kern="1200" cap="none" spc="0" normalizeH="0" baseline="0" noProof="0" dirty="0">
                <a:solidFill>
                  <a:srgbClr val="0000CC"/>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反问</a:t>
            </a:r>
            <a:endParaRPr kumimoji="0" lang="zh-CN" altLang="en-US" sz="3200" b="1" kern="1200" cap="none" spc="0" normalizeH="0" baseline="0" noProof="0" dirty="0">
              <a:solidFill>
                <a:srgbClr val="0000CC"/>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
        <p:nvSpPr>
          <p:cNvPr id="6" name="TextBox 5"/>
          <p:cNvSpPr txBox="1"/>
          <p:nvPr/>
        </p:nvSpPr>
        <p:spPr>
          <a:xfrm>
            <a:off x="214313" y="3286125"/>
            <a:ext cx="571500" cy="1077913"/>
          </a:xfrm>
          <a:prstGeom prst="rect">
            <a:avLst/>
          </a:prstGeom>
          <a:noFill/>
          <a:ln w="28575">
            <a:solidFill>
              <a:srgbClr val="FF0000"/>
            </a:solidFill>
          </a:ln>
        </p:spPr>
        <p:txBody>
          <a:bodyPr>
            <a:spAutoFit/>
          </a:bodyPr>
          <a:lstStyle/>
          <a:p>
            <a:pPr marR="0" algn="ctr" defTabSz="914400" fontAlgn="auto">
              <a:spcBef>
                <a:spcPts val="0"/>
              </a:spcBef>
              <a:spcAft>
                <a:spcPts val="0"/>
              </a:spcAft>
              <a:buClrTx/>
              <a:buSzTx/>
              <a:buFontTx/>
              <a:defRPr/>
            </a:pPr>
            <a:r>
              <a:rPr kumimoji="0" lang="zh-CN" altLang="en-US" sz="3200" b="1" kern="1200" cap="none" spc="0" normalizeH="0" baseline="0" noProof="0" dirty="0">
                <a:solidFill>
                  <a:srgbClr val="0000CC"/>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设问</a:t>
            </a:r>
            <a:endParaRPr kumimoji="0" lang="zh-CN" altLang="en-US" sz="3200" b="1" kern="1200" cap="none" spc="0" normalizeH="0" baseline="0" noProof="0" dirty="0">
              <a:solidFill>
                <a:srgbClr val="0000CC"/>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
        <p:nvSpPr>
          <p:cNvPr id="7" name="TextBox 6"/>
          <p:cNvSpPr txBox="1"/>
          <p:nvPr/>
        </p:nvSpPr>
        <p:spPr>
          <a:xfrm>
            <a:off x="1071563" y="428625"/>
            <a:ext cx="714375"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定义</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9" name="TextBox 8"/>
          <p:cNvSpPr txBox="1"/>
          <p:nvPr/>
        </p:nvSpPr>
        <p:spPr>
          <a:xfrm>
            <a:off x="1071563" y="1214438"/>
            <a:ext cx="714375"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分析</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0" name="TextBox 9"/>
          <p:cNvSpPr txBox="1"/>
          <p:nvPr/>
        </p:nvSpPr>
        <p:spPr>
          <a:xfrm>
            <a:off x="1071563" y="1928813"/>
            <a:ext cx="714375"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定义</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1" name="TextBox 10"/>
          <p:cNvSpPr txBox="1"/>
          <p:nvPr/>
        </p:nvSpPr>
        <p:spPr>
          <a:xfrm>
            <a:off x="1071563" y="2714625"/>
            <a:ext cx="714375"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分析</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2" name="TextBox 11"/>
          <p:cNvSpPr txBox="1"/>
          <p:nvPr/>
        </p:nvSpPr>
        <p:spPr>
          <a:xfrm>
            <a:off x="1071563" y="3416300"/>
            <a:ext cx="714375"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定义</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3" name="TextBox 12"/>
          <p:cNvSpPr txBox="1"/>
          <p:nvPr/>
        </p:nvSpPr>
        <p:spPr>
          <a:xfrm>
            <a:off x="1071563" y="4202113"/>
            <a:ext cx="714375"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分析</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4" name="TextBox 13"/>
          <p:cNvSpPr txBox="1"/>
          <p:nvPr/>
        </p:nvSpPr>
        <p:spPr>
          <a:xfrm>
            <a:off x="1928813" y="214313"/>
            <a:ext cx="1857375" cy="646113"/>
          </a:xfrm>
          <a:prstGeom prst="rect">
            <a:avLst/>
          </a:prstGeom>
          <a:noFill/>
          <a:ln>
            <a:solidFill>
              <a:srgbClr val="FF0000"/>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mj-ea"/>
                <a:ea typeface="+mj-ea"/>
                <a:cs typeface="+mn-cs"/>
              </a:rPr>
              <a:t>有意使一个词语或句子重复出现</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mj-ea"/>
              <a:ea typeface="+mj-ea"/>
              <a:cs typeface="+mn-cs"/>
            </a:endParaRPr>
          </a:p>
        </p:txBody>
      </p:sp>
      <p:sp>
        <p:nvSpPr>
          <p:cNvPr id="15" name="TextBox 14"/>
          <p:cNvSpPr txBox="1"/>
          <p:nvPr/>
        </p:nvSpPr>
        <p:spPr>
          <a:xfrm>
            <a:off x="1928813" y="1214438"/>
            <a:ext cx="2857500" cy="369888"/>
          </a:xfrm>
          <a:prstGeom prst="rect">
            <a:avLst/>
          </a:prstGeom>
          <a:noFill/>
          <a:ln>
            <a:solidFill>
              <a:srgbClr val="FF0000"/>
            </a:solidFill>
          </a:ln>
        </p:spPr>
        <p:txBody>
          <a:bodyPr>
            <a:spAutoFit/>
          </a:bodyPr>
          <a:lstStyle/>
          <a:p>
            <a:pPr marR="0" defTabSz="914400" fontAlgn="auto">
              <a:spcBef>
                <a:spcPts val="0"/>
              </a:spcBef>
              <a:spcAft>
                <a:spcPts val="0"/>
              </a:spcAft>
              <a:buClrTx/>
              <a:buSzTx/>
              <a:buFontTx/>
              <a:defRPr/>
            </a:pPr>
            <a:r>
              <a:rPr kumimoji="0" lang="zh-CN" altLang="en-US" b="1" kern="1200" cap="none" spc="-10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标志：数量词、变形</a:t>
            </a:r>
            <a:endParaRPr kumimoji="0" lang="zh-CN" altLang="en-US" b="1" kern="1200" cap="none" spc="-10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6" name="TextBox 15"/>
          <p:cNvSpPr txBox="1"/>
          <p:nvPr/>
        </p:nvSpPr>
        <p:spPr>
          <a:xfrm>
            <a:off x="4857750" y="142875"/>
            <a:ext cx="2857500" cy="923925"/>
          </a:xfrm>
          <a:prstGeom prst="rect">
            <a:avLst/>
          </a:prstGeom>
          <a:noFill/>
          <a:ln>
            <a:solidFill>
              <a:srgbClr val="FF0000"/>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强调，或增强语气或语势</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反复咏叹，表达强烈情感</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回环起伏，语言优美</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7" name="TextBox 16"/>
          <p:cNvSpPr txBox="1"/>
          <p:nvPr/>
        </p:nvSpPr>
        <p:spPr>
          <a:xfrm>
            <a:off x="5643563" y="1214438"/>
            <a:ext cx="1500188" cy="354013"/>
          </a:xfrm>
          <a:prstGeom prst="rect">
            <a:avLst/>
          </a:prstGeom>
          <a:noFill/>
          <a:ln>
            <a:solidFill>
              <a:srgbClr val="FF0000"/>
            </a:solidFill>
          </a:ln>
        </p:spPr>
        <p:txBody>
          <a:bodyPr>
            <a:spAutoFit/>
          </a:bodyPr>
          <a:lstStyle/>
          <a:p>
            <a:pPr marR="0" defTabSz="914400" fontAlgn="auto">
              <a:spcBef>
                <a:spcPts val="0"/>
              </a:spcBef>
              <a:spcAft>
                <a:spcPts val="0"/>
              </a:spcAft>
              <a:buClrTx/>
              <a:buSzTx/>
              <a:buFontTx/>
              <a:defRPr/>
            </a:pPr>
            <a:r>
              <a:rPr kumimoji="0" lang="zh-CN" altLang="en-US" sz="17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强调突出点</a:t>
            </a:r>
            <a:endParaRPr kumimoji="0" lang="zh-CN" altLang="en-US" sz="17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8" name="TextBox 17"/>
          <p:cNvSpPr txBox="1"/>
          <p:nvPr/>
        </p:nvSpPr>
        <p:spPr>
          <a:xfrm>
            <a:off x="7786688" y="1201738"/>
            <a:ext cx="1143000" cy="369888"/>
          </a:xfrm>
          <a:prstGeom prst="rect">
            <a:avLst/>
          </a:prstGeom>
          <a:noFill/>
          <a:ln>
            <a:solidFill>
              <a:srgbClr val="FF0000"/>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情感</a:t>
            </a:r>
            <a:endParaRPr kumimoji="0" lang="zh-CN" altLang="en-US" b="1" kern="1200" cap="none" spc="0" normalizeH="0" baseline="0" noProof="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9" name="TextBox 18"/>
          <p:cNvSpPr txBox="1"/>
          <p:nvPr/>
        </p:nvSpPr>
        <p:spPr>
          <a:xfrm>
            <a:off x="8215313" y="282575"/>
            <a:ext cx="357188" cy="646113"/>
          </a:xfrm>
          <a:prstGeom prst="rect">
            <a:avLst/>
          </a:prstGeom>
          <a:noFill/>
          <a:ln w="28575">
            <a:solidFill>
              <a:srgbClr val="FF0000"/>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作用</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cxnSp>
        <p:nvCxnSpPr>
          <p:cNvPr id="21" name="直接箭头连接符 20"/>
          <p:cNvCxnSpPr/>
          <p:nvPr/>
        </p:nvCxnSpPr>
        <p:spPr>
          <a:xfrm rot="360000" flipV="1">
            <a:off x="7213600" y="1371600"/>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直接箭头连接符 24"/>
          <p:cNvCxnSpPr/>
          <p:nvPr/>
        </p:nvCxnSpPr>
        <p:spPr>
          <a:xfrm rot="360000" flipV="1">
            <a:off x="5072063" y="1371600"/>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6" name="直接箭头连接符 25"/>
          <p:cNvCxnSpPr/>
          <p:nvPr/>
        </p:nvCxnSpPr>
        <p:spPr>
          <a:xfrm rot="16560000" flipV="1">
            <a:off x="8240713" y="1060450"/>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7" name="直接箭头连接符 26"/>
          <p:cNvCxnSpPr/>
          <p:nvPr/>
        </p:nvCxnSpPr>
        <p:spPr>
          <a:xfrm rot="180000" flipV="1">
            <a:off x="3929063" y="512763"/>
            <a:ext cx="500063"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直接箭头连接符 27"/>
          <p:cNvCxnSpPr/>
          <p:nvPr/>
        </p:nvCxnSpPr>
        <p:spPr>
          <a:xfrm rot="10560000">
            <a:off x="7712075" y="571500"/>
            <a:ext cx="5032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3" name="左大括号 22"/>
          <p:cNvSpPr/>
          <p:nvPr/>
        </p:nvSpPr>
        <p:spPr>
          <a:xfrm>
            <a:off x="857250" y="642938"/>
            <a:ext cx="142875" cy="714375"/>
          </a:xfrm>
          <a:prstGeom prst="leftBrace">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4" name="左大括号 23"/>
          <p:cNvSpPr/>
          <p:nvPr/>
        </p:nvSpPr>
        <p:spPr>
          <a:xfrm>
            <a:off x="857250" y="2143125"/>
            <a:ext cx="142875" cy="714375"/>
          </a:xfrm>
          <a:prstGeom prst="leftBrace">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9" name="左大括号 28"/>
          <p:cNvSpPr/>
          <p:nvPr/>
        </p:nvSpPr>
        <p:spPr>
          <a:xfrm>
            <a:off x="857250" y="3500438"/>
            <a:ext cx="142875" cy="714375"/>
          </a:xfrm>
          <a:prstGeom prst="leftBrace">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30" name="TextBox 29"/>
          <p:cNvSpPr txBox="1"/>
          <p:nvPr/>
        </p:nvSpPr>
        <p:spPr>
          <a:xfrm>
            <a:off x="1928813" y="1643063"/>
            <a:ext cx="2071688" cy="923925"/>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mj-ea"/>
                <a:ea typeface="+mj-ea"/>
                <a:cs typeface="+mn-cs"/>
              </a:rPr>
              <a:t>用疑问的形式表达确定的意思，以加重语气</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mj-ea"/>
              <a:ea typeface="+mj-ea"/>
              <a:cs typeface="+mn-cs"/>
            </a:endParaRPr>
          </a:p>
        </p:txBody>
      </p:sp>
      <p:sp>
        <p:nvSpPr>
          <p:cNvPr id="31" name="TextBox 30"/>
          <p:cNvSpPr txBox="1"/>
          <p:nvPr/>
        </p:nvSpPr>
        <p:spPr>
          <a:xfrm>
            <a:off x="4500563" y="1643063"/>
            <a:ext cx="2571750" cy="646113"/>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加强语气、发人深思</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表达愤激或激昂等情感</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32" name="TextBox 31"/>
          <p:cNvSpPr txBox="1"/>
          <p:nvPr/>
        </p:nvSpPr>
        <p:spPr>
          <a:xfrm>
            <a:off x="1928813" y="2714625"/>
            <a:ext cx="2071688"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标志：问号</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33" name="TextBox 32"/>
          <p:cNvSpPr txBox="1"/>
          <p:nvPr/>
        </p:nvSpPr>
        <p:spPr>
          <a:xfrm>
            <a:off x="4643438" y="2357438"/>
            <a:ext cx="2786063" cy="877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1700"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明确肯定、否定或猜测语气</a:t>
            </a:r>
            <a:endParaRPr kumimoji="0" lang="en-US" altLang="zh-CN" sz="1700"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sz="1700"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明确肯定、否定或猜测对象</a:t>
            </a:r>
            <a:endParaRPr kumimoji="0" lang="en-US" altLang="zh-CN" sz="1700"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sz="1700"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明确肯定、否定或猜测原因</a:t>
            </a:r>
            <a:endParaRPr kumimoji="0" lang="zh-CN" altLang="en-US" sz="1700"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34" name="TextBox 33"/>
          <p:cNvSpPr txBox="1"/>
          <p:nvPr/>
        </p:nvSpPr>
        <p:spPr>
          <a:xfrm>
            <a:off x="7929563" y="2786063"/>
            <a:ext cx="1000125"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情感</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35" name="TextBox 34"/>
          <p:cNvSpPr txBox="1"/>
          <p:nvPr/>
        </p:nvSpPr>
        <p:spPr>
          <a:xfrm>
            <a:off x="8215313" y="1714500"/>
            <a:ext cx="357188" cy="646113"/>
          </a:xfrm>
          <a:prstGeom prst="rect">
            <a:avLst/>
          </a:prstGeom>
          <a:noFill/>
          <a:ln w="28575">
            <a:solidFill>
              <a:srgbClr val="FF0000"/>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作用</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cxnSp>
        <p:nvCxnSpPr>
          <p:cNvPr id="36" name="直接箭头连接符 35"/>
          <p:cNvCxnSpPr/>
          <p:nvPr/>
        </p:nvCxnSpPr>
        <p:spPr>
          <a:xfrm rot="360000" flipV="1">
            <a:off x="4286250" y="2871788"/>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7" name="直接箭头连接符 36"/>
          <p:cNvCxnSpPr/>
          <p:nvPr/>
        </p:nvCxnSpPr>
        <p:spPr>
          <a:xfrm rot="360000" flipV="1">
            <a:off x="7499350" y="2943225"/>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8" name="直接箭头连接符 37"/>
          <p:cNvCxnSpPr/>
          <p:nvPr/>
        </p:nvCxnSpPr>
        <p:spPr>
          <a:xfrm rot="10860000" flipV="1">
            <a:off x="7215188" y="2057400"/>
            <a:ext cx="857250" cy="1587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0" name="直接箭头连接符 39"/>
          <p:cNvCxnSpPr/>
          <p:nvPr/>
        </p:nvCxnSpPr>
        <p:spPr>
          <a:xfrm rot="16560000" flipV="1">
            <a:off x="8240713" y="2559050"/>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1" name="直接箭头连接符 40"/>
          <p:cNvCxnSpPr/>
          <p:nvPr/>
        </p:nvCxnSpPr>
        <p:spPr>
          <a:xfrm rot="-180000">
            <a:off x="4071938" y="2060575"/>
            <a:ext cx="428625" cy="3333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1928813" y="3429000"/>
            <a:ext cx="2428875"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明知故问，自问自答</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46" name="TextBox 45"/>
          <p:cNvSpPr txBox="1"/>
          <p:nvPr/>
        </p:nvSpPr>
        <p:spPr>
          <a:xfrm>
            <a:off x="4786313" y="3286125"/>
            <a:ext cx="3071813" cy="923925"/>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引人注意，启发思考</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更好地描写人物的思想活动</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强烈地表达情感</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47" name="TextBox 46"/>
          <p:cNvSpPr txBox="1"/>
          <p:nvPr/>
        </p:nvSpPr>
        <p:spPr>
          <a:xfrm>
            <a:off x="1928813" y="4217988"/>
            <a:ext cx="2786063" cy="36830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标志：疑问句、选择问</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48" name="TextBox 47"/>
          <p:cNvSpPr txBox="1"/>
          <p:nvPr/>
        </p:nvSpPr>
        <p:spPr>
          <a:xfrm>
            <a:off x="5072063" y="4243388"/>
            <a:ext cx="2357438" cy="646113"/>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引人注意，启发思考</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表达某种强烈情感</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49" name="TextBox 48"/>
          <p:cNvSpPr txBox="1"/>
          <p:nvPr/>
        </p:nvSpPr>
        <p:spPr>
          <a:xfrm>
            <a:off x="8215313" y="3630613"/>
            <a:ext cx="714375" cy="369888"/>
          </a:xfrm>
          <a:prstGeom prst="rect">
            <a:avLst/>
          </a:prstGeom>
          <a:noFill/>
          <a:ln w="28575">
            <a:solidFill>
              <a:srgbClr val="FF0000"/>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作用</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50" name="TextBox 49"/>
          <p:cNvSpPr txBox="1"/>
          <p:nvPr/>
        </p:nvSpPr>
        <p:spPr>
          <a:xfrm>
            <a:off x="8001000" y="4429125"/>
            <a:ext cx="1000125"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情感</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cxnSp>
        <p:nvCxnSpPr>
          <p:cNvPr id="51" name="直接箭头连接符 50"/>
          <p:cNvCxnSpPr/>
          <p:nvPr/>
        </p:nvCxnSpPr>
        <p:spPr>
          <a:xfrm rot="16560000" flipV="1">
            <a:off x="8331200" y="4202113"/>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2" name="直接箭头连接符 51"/>
          <p:cNvCxnSpPr/>
          <p:nvPr/>
        </p:nvCxnSpPr>
        <p:spPr>
          <a:xfrm rot="360000" flipV="1">
            <a:off x="4429125" y="3657600"/>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3" name="直接箭头连接符 52"/>
          <p:cNvCxnSpPr/>
          <p:nvPr/>
        </p:nvCxnSpPr>
        <p:spPr>
          <a:xfrm rot="21240000" flipH="1" flipV="1">
            <a:off x="7929563" y="3800475"/>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4" name="直接箭头连接符 53"/>
          <p:cNvCxnSpPr/>
          <p:nvPr/>
        </p:nvCxnSpPr>
        <p:spPr>
          <a:xfrm rot="360000" flipV="1">
            <a:off x="4786313" y="4514850"/>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5" name="直接箭头连接符 54"/>
          <p:cNvCxnSpPr/>
          <p:nvPr/>
        </p:nvCxnSpPr>
        <p:spPr>
          <a:xfrm rot="360000" flipV="1">
            <a:off x="7499350" y="4676775"/>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500" fill="hold"/>
                                        <p:tgtEl>
                                          <p:spTgt spid="23"/>
                                        </p:tgtEl>
                                        <p:attrNameLst>
                                          <p:attrName>ppt_x</p:attrName>
                                        </p:attrNameLst>
                                      </p:cBhvr>
                                      <p:tavLst>
                                        <p:tav tm="0">
                                          <p:val>
                                            <p:strVal val="#ppt_x"/>
                                          </p:val>
                                        </p:tav>
                                        <p:tav tm="100000">
                                          <p:val>
                                            <p:strVal val="#ppt_x"/>
                                          </p:val>
                                        </p:tav>
                                      </p:tavLst>
                                    </p:anim>
                                    <p:anim calcmode="lin" valueType="num">
                                      <p:cBhvr>
                                        <p:cTn id="8" dur="500" fill="hold"/>
                                        <p:tgtEl>
                                          <p:spTgt spid="23"/>
                                        </p:tgtEl>
                                        <p:attrNameLst>
                                          <p:attrName>ppt_y</p:attrName>
                                        </p:attrNameLst>
                                      </p:cBhvr>
                                      <p:tavLst>
                                        <p:tav tm="0">
                                          <p:val>
                                            <p:strVal val="#ppt_y-#ppt_h/2"/>
                                          </p:val>
                                        </p:tav>
                                        <p:tav tm="100000">
                                          <p:val>
                                            <p:strVal val="#ppt_y"/>
                                          </p:val>
                                        </p:tav>
                                      </p:tavLst>
                                    </p:anim>
                                    <p:anim calcmode="lin" valueType="num">
                                      <p:cBhvr>
                                        <p:cTn id="9" dur="500" fill="hold"/>
                                        <p:tgtEl>
                                          <p:spTgt spid="23"/>
                                        </p:tgtEl>
                                        <p:attrNameLst>
                                          <p:attrName>ppt_w</p:attrName>
                                        </p:attrNameLst>
                                      </p:cBhvr>
                                      <p:tavLst>
                                        <p:tav tm="0">
                                          <p:val>
                                            <p:strVal val="#ppt_w"/>
                                          </p:val>
                                        </p:tav>
                                        <p:tav tm="100000">
                                          <p:val>
                                            <p:strVal val="#ppt_w"/>
                                          </p:val>
                                        </p:tav>
                                      </p:tavLst>
                                    </p:anim>
                                    <p:anim calcmode="lin" valueType="num">
                                      <p:cBhvr>
                                        <p:cTn id="10" dur="500" fill="hold"/>
                                        <p:tgtEl>
                                          <p:spTgt spid="23"/>
                                        </p:tgtEl>
                                        <p:attrNameLst>
                                          <p:attrName>ppt_h</p:attrName>
                                        </p:attrNameLst>
                                      </p:cBhvr>
                                      <p:tavLst>
                                        <p:tav tm="0">
                                          <p:val>
                                            <p:fltVal val="0.000000"/>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8"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0-#ppt_w/2"/>
                                          </p:val>
                                        </p:tav>
                                        <p:tav tm="100000">
                                          <p:val>
                                            <p:strVal val="#ppt_x"/>
                                          </p:val>
                                        </p:tav>
                                      </p:tavLst>
                                    </p:anim>
                                    <p:anim calcmode="lin" valueType="num">
                                      <p:cBhvr additive="base">
                                        <p:cTn id="16"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anim calcmode="lin" valueType="num">
                                      <p:cBhvr additive="base">
                                        <p:cTn id="21" dur="500" fill="hold"/>
                                        <p:tgtEl>
                                          <p:spTgt spid="14"/>
                                        </p:tgtEl>
                                        <p:attrNameLst>
                                          <p:attrName>ppt_x</p:attrName>
                                        </p:attrNameLst>
                                      </p:cBhvr>
                                      <p:tavLst>
                                        <p:tav tm="0">
                                          <p:val>
                                            <p:strVal val="0-#ppt_w/2"/>
                                          </p:val>
                                        </p:tav>
                                        <p:tav tm="100000">
                                          <p:val>
                                            <p:strVal val="#ppt_x"/>
                                          </p:val>
                                        </p:tav>
                                      </p:tavLst>
                                    </p:anim>
                                    <p:anim calcmode="lin" valueType="num">
                                      <p:cBhvr additive="base">
                                        <p:cTn id="22"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7" presetClass="entr" presetSubtype="8" fill="hold" nodeType="clickEffect">
                                  <p:stCondLst>
                                    <p:cond delay="0"/>
                                  </p:stCondLst>
                                  <p:childTnLst>
                                    <p:set>
                                      <p:cBhvr>
                                        <p:cTn id="26" dur="1" fill="hold">
                                          <p:stCondLst>
                                            <p:cond delay="0"/>
                                          </p:stCondLst>
                                        </p:cTn>
                                        <p:tgtEl>
                                          <p:spTgt spid="27"/>
                                        </p:tgtEl>
                                        <p:attrNameLst>
                                          <p:attrName>style.visibility</p:attrName>
                                        </p:attrNameLst>
                                      </p:cBhvr>
                                      <p:to>
                                        <p:strVal val="visible"/>
                                      </p:to>
                                    </p:set>
                                    <p:anim calcmode="lin" valueType="num">
                                      <p:cBhvr>
                                        <p:cTn id="27" dur="500" fill="hold"/>
                                        <p:tgtEl>
                                          <p:spTgt spid="27"/>
                                        </p:tgtEl>
                                        <p:attrNameLst>
                                          <p:attrName>ppt_x</p:attrName>
                                        </p:attrNameLst>
                                      </p:cBhvr>
                                      <p:tavLst>
                                        <p:tav tm="0">
                                          <p:val>
                                            <p:strVal val="#ppt_x-#ppt_w/2"/>
                                          </p:val>
                                        </p:tav>
                                        <p:tav tm="100000">
                                          <p:val>
                                            <p:strVal val="#ppt_x"/>
                                          </p:val>
                                        </p:tav>
                                      </p:tavLst>
                                    </p:anim>
                                    <p:anim calcmode="lin" valueType="num">
                                      <p:cBhvr>
                                        <p:cTn id="28" dur="500" fill="hold"/>
                                        <p:tgtEl>
                                          <p:spTgt spid="27"/>
                                        </p:tgtEl>
                                        <p:attrNameLst>
                                          <p:attrName>ppt_y</p:attrName>
                                        </p:attrNameLst>
                                      </p:cBhvr>
                                      <p:tavLst>
                                        <p:tav tm="0">
                                          <p:val>
                                            <p:strVal val="#ppt_y"/>
                                          </p:val>
                                        </p:tav>
                                        <p:tav tm="100000">
                                          <p:val>
                                            <p:strVal val="#ppt_y"/>
                                          </p:val>
                                        </p:tav>
                                      </p:tavLst>
                                    </p:anim>
                                    <p:anim calcmode="lin" valueType="num">
                                      <p:cBhvr>
                                        <p:cTn id="29" dur="500" fill="hold"/>
                                        <p:tgtEl>
                                          <p:spTgt spid="27"/>
                                        </p:tgtEl>
                                        <p:attrNameLst>
                                          <p:attrName>ppt_w</p:attrName>
                                        </p:attrNameLst>
                                      </p:cBhvr>
                                      <p:tavLst>
                                        <p:tav tm="0">
                                          <p:val>
                                            <p:fltVal val="0.000000"/>
                                          </p:val>
                                        </p:tav>
                                        <p:tav tm="100000">
                                          <p:val>
                                            <p:strVal val="#ppt_w"/>
                                          </p:val>
                                        </p:tav>
                                      </p:tavLst>
                                    </p:anim>
                                    <p:anim calcmode="lin" valueType="num">
                                      <p:cBhvr>
                                        <p:cTn id="30" dur="500" fill="hold"/>
                                        <p:tgtEl>
                                          <p:spTgt spid="27"/>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iterate type="lt">
                                    <p:tmPct val="0"/>
                                  </p:iterate>
                                  <p:childTnLst>
                                    <p:set>
                                      <p:cBhvr>
                                        <p:cTn id="34" dur="1" fill="hold">
                                          <p:stCondLst>
                                            <p:cond delay="0"/>
                                          </p:stCondLst>
                                        </p:cTn>
                                        <p:tgtEl>
                                          <p:spTgt spid="16"/>
                                        </p:tgtEl>
                                        <p:attrNameLst>
                                          <p:attrName>style.visibility</p:attrName>
                                        </p:attrNameLst>
                                      </p:cBhvr>
                                      <p:to>
                                        <p:strVal val="visible"/>
                                      </p:to>
                                    </p:set>
                                    <p:anim calcmode="lin" valueType="num">
                                      <p:cBhvr additive="base">
                                        <p:cTn id="35" dur="500" fill="hold"/>
                                        <p:tgtEl>
                                          <p:spTgt spid="16"/>
                                        </p:tgtEl>
                                        <p:attrNameLst>
                                          <p:attrName>ppt_x</p:attrName>
                                        </p:attrNameLst>
                                      </p:cBhvr>
                                      <p:tavLst>
                                        <p:tav tm="0">
                                          <p:val>
                                            <p:strVal val="0-#ppt_w/2"/>
                                          </p:val>
                                        </p:tav>
                                        <p:tav tm="100000">
                                          <p:val>
                                            <p:strVal val="#ppt_x"/>
                                          </p:val>
                                        </p:tav>
                                      </p:tavLst>
                                    </p:anim>
                                    <p:anim calcmode="lin" valueType="num">
                                      <p:cBhvr additive="base">
                                        <p:cTn id="36"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 calcmode="lin" valueType="num">
                                      <p:cBhvr additive="base">
                                        <p:cTn id="41" dur="500" fill="hold"/>
                                        <p:tgtEl>
                                          <p:spTgt spid="9"/>
                                        </p:tgtEl>
                                        <p:attrNameLst>
                                          <p:attrName>ppt_x</p:attrName>
                                        </p:attrNameLst>
                                      </p:cBhvr>
                                      <p:tavLst>
                                        <p:tav tm="0">
                                          <p:val>
                                            <p:strVal val="0-#ppt_w/2"/>
                                          </p:val>
                                        </p:tav>
                                        <p:tav tm="100000">
                                          <p:val>
                                            <p:strVal val="#ppt_x"/>
                                          </p:val>
                                        </p:tav>
                                      </p:tavLst>
                                    </p:anim>
                                    <p:anim calcmode="lin" valueType="num">
                                      <p:cBhvr additive="base">
                                        <p:cTn id="42"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anim calcmode="lin" valueType="num">
                                      <p:cBhvr additive="base">
                                        <p:cTn id="47" dur="500" fill="hold"/>
                                        <p:tgtEl>
                                          <p:spTgt spid="15"/>
                                        </p:tgtEl>
                                        <p:attrNameLst>
                                          <p:attrName>ppt_x</p:attrName>
                                        </p:attrNameLst>
                                      </p:cBhvr>
                                      <p:tavLst>
                                        <p:tav tm="0">
                                          <p:val>
                                            <p:strVal val="0-#ppt_w/2"/>
                                          </p:val>
                                        </p:tav>
                                        <p:tav tm="100000">
                                          <p:val>
                                            <p:strVal val="#ppt_x"/>
                                          </p:val>
                                        </p:tav>
                                      </p:tavLst>
                                    </p:anim>
                                    <p:anim calcmode="lin" valueType="num">
                                      <p:cBhvr additive="base">
                                        <p:cTn id="48"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17" presetClass="entr" presetSubtype="8" fill="hold" nodeType="clickEffect">
                                  <p:stCondLst>
                                    <p:cond delay="0"/>
                                  </p:stCondLst>
                                  <p:childTnLst>
                                    <p:set>
                                      <p:cBhvr>
                                        <p:cTn id="52" dur="1" fill="hold">
                                          <p:stCondLst>
                                            <p:cond delay="0"/>
                                          </p:stCondLst>
                                        </p:cTn>
                                        <p:tgtEl>
                                          <p:spTgt spid="25"/>
                                        </p:tgtEl>
                                        <p:attrNameLst>
                                          <p:attrName>style.visibility</p:attrName>
                                        </p:attrNameLst>
                                      </p:cBhvr>
                                      <p:to>
                                        <p:strVal val="visible"/>
                                      </p:to>
                                    </p:set>
                                    <p:anim calcmode="lin" valueType="num">
                                      <p:cBhvr>
                                        <p:cTn id="53" dur="500" fill="hold"/>
                                        <p:tgtEl>
                                          <p:spTgt spid="25"/>
                                        </p:tgtEl>
                                        <p:attrNameLst>
                                          <p:attrName>ppt_x</p:attrName>
                                        </p:attrNameLst>
                                      </p:cBhvr>
                                      <p:tavLst>
                                        <p:tav tm="0">
                                          <p:val>
                                            <p:strVal val="#ppt_x-#ppt_w/2"/>
                                          </p:val>
                                        </p:tav>
                                        <p:tav tm="100000">
                                          <p:val>
                                            <p:strVal val="#ppt_x"/>
                                          </p:val>
                                        </p:tav>
                                      </p:tavLst>
                                    </p:anim>
                                    <p:anim calcmode="lin" valueType="num">
                                      <p:cBhvr>
                                        <p:cTn id="54" dur="500" fill="hold"/>
                                        <p:tgtEl>
                                          <p:spTgt spid="25"/>
                                        </p:tgtEl>
                                        <p:attrNameLst>
                                          <p:attrName>ppt_y</p:attrName>
                                        </p:attrNameLst>
                                      </p:cBhvr>
                                      <p:tavLst>
                                        <p:tav tm="0">
                                          <p:val>
                                            <p:strVal val="#ppt_y"/>
                                          </p:val>
                                        </p:tav>
                                        <p:tav tm="100000">
                                          <p:val>
                                            <p:strVal val="#ppt_y"/>
                                          </p:val>
                                        </p:tav>
                                      </p:tavLst>
                                    </p:anim>
                                    <p:anim calcmode="lin" valueType="num">
                                      <p:cBhvr>
                                        <p:cTn id="55" dur="500" fill="hold"/>
                                        <p:tgtEl>
                                          <p:spTgt spid="25"/>
                                        </p:tgtEl>
                                        <p:attrNameLst>
                                          <p:attrName>ppt_w</p:attrName>
                                        </p:attrNameLst>
                                      </p:cBhvr>
                                      <p:tavLst>
                                        <p:tav tm="0">
                                          <p:val>
                                            <p:fltVal val="0.000000"/>
                                          </p:val>
                                        </p:tav>
                                        <p:tav tm="100000">
                                          <p:val>
                                            <p:strVal val="#ppt_w"/>
                                          </p:val>
                                        </p:tav>
                                      </p:tavLst>
                                    </p:anim>
                                    <p:anim calcmode="lin" valueType="num">
                                      <p:cBhvr>
                                        <p:cTn id="56" dur="500" fill="hold"/>
                                        <p:tgtEl>
                                          <p:spTgt spid="25"/>
                                        </p:tgtEl>
                                        <p:attrNameLst>
                                          <p:attrName>ppt_h</p:attrName>
                                        </p:attrNameLst>
                                      </p:cBhvr>
                                      <p:tavLst>
                                        <p:tav tm="0">
                                          <p:val>
                                            <p:strVal val="#ppt_h"/>
                                          </p:val>
                                        </p:tav>
                                        <p:tav tm="100000">
                                          <p:val>
                                            <p:strVal val="#ppt_h"/>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17"/>
                                        </p:tgtEl>
                                        <p:attrNameLst>
                                          <p:attrName>style.visibility</p:attrName>
                                        </p:attrNameLst>
                                      </p:cBhvr>
                                      <p:to>
                                        <p:strVal val="visible"/>
                                      </p:to>
                                    </p:set>
                                    <p:anim calcmode="lin" valueType="num">
                                      <p:cBhvr additive="base">
                                        <p:cTn id="61" dur="500" fill="hold"/>
                                        <p:tgtEl>
                                          <p:spTgt spid="17"/>
                                        </p:tgtEl>
                                        <p:attrNameLst>
                                          <p:attrName>ppt_x</p:attrName>
                                        </p:attrNameLst>
                                      </p:cBhvr>
                                      <p:tavLst>
                                        <p:tav tm="0">
                                          <p:val>
                                            <p:strVal val="0-#ppt_w/2"/>
                                          </p:val>
                                        </p:tav>
                                        <p:tav tm="100000">
                                          <p:val>
                                            <p:strVal val="#ppt_x"/>
                                          </p:val>
                                        </p:tav>
                                      </p:tavLst>
                                    </p:anim>
                                    <p:anim calcmode="lin" valueType="num">
                                      <p:cBhvr additive="base">
                                        <p:cTn id="62"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17" presetClass="entr" presetSubtype="8" fill="hold" nodeType="clickEffect">
                                  <p:stCondLst>
                                    <p:cond delay="0"/>
                                  </p:stCondLst>
                                  <p:childTnLst>
                                    <p:set>
                                      <p:cBhvr>
                                        <p:cTn id="66" dur="1" fill="hold">
                                          <p:stCondLst>
                                            <p:cond delay="0"/>
                                          </p:stCondLst>
                                        </p:cTn>
                                        <p:tgtEl>
                                          <p:spTgt spid="21"/>
                                        </p:tgtEl>
                                        <p:attrNameLst>
                                          <p:attrName>style.visibility</p:attrName>
                                        </p:attrNameLst>
                                      </p:cBhvr>
                                      <p:to>
                                        <p:strVal val="visible"/>
                                      </p:to>
                                    </p:set>
                                    <p:anim calcmode="lin" valueType="num">
                                      <p:cBhvr>
                                        <p:cTn id="67" dur="500" fill="hold"/>
                                        <p:tgtEl>
                                          <p:spTgt spid="21"/>
                                        </p:tgtEl>
                                        <p:attrNameLst>
                                          <p:attrName>ppt_x</p:attrName>
                                        </p:attrNameLst>
                                      </p:cBhvr>
                                      <p:tavLst>
                                        <p:tav tm="0">
                                          <p:val>
                                            <p:strVal val="#ppt_x-#ppt_w/2"/>
                                          </p:val>
                                        </p:tav>
                                        <p:tav tm="100000">
                                          <p:val>
                                            <p:strVal val="#ppt_x"/>
                                          </p:val>
                                        </p:tav>
                                      </p:tavLst>
                                    </p:anim>
                                    <p:anim calcmode="lin" valueType="num">
                                      <p:cBhvr>
                                        <p:cTn id="68" dur="500" fill="hold"/>
                                        <p:tgtEl>
                                          <p:spTgt spid="21"/>
                                        </p:tgtEl>
                                        <p:attrNameLst>
                                          <p:attrName>ppt_y</p:attrName>
                                        </p:attrNameLst>
                                      </p:cBhvr>
                                      <p:tavLst>
                                        <p:tav tm="0">
                                          <p:val>
                                            <p:strVal val="#ppt_y"/>
                                          </p:val>
                                        </p:tav>
                                        <p:tav tm="100000">
                                          <p:val>
                                            <p:strVal val="#ppt_y"/>
                                          </p:val>
                                        </p:tav>
                                      </p:tavLst>
                                    </p:anim>
                                    <p:anim calcmode="lin" valueType="num">
                                      <p:cBhvr>
                                        <p:cTn id="69" dur="500" fill="hold"/>
                                        <p:tgtEl>
                                          <p:spTgt spid="21"/>
                                        </p:tgtEl>
                                        <p:attrNameLst>
                                          <p:attrName>ppt_w</p:attrName>
                                        </p:attrNameLst>
                                      </p:cBhvr>
                                      <p:tavLst>
                                        <p:tav tm="0">
                                          <p:val>
                                            <p:fltVal val="0.000000"/>
                                          </p:val>
                                        </p:tav>
                                        <p:tav tm="100000">
                                          <p:val>
                                            <p:strVal val="#ppt_w"/>
                                          </p:val>
                                        </p:tav>
                                      </p:tavLst>
                                    </p:anim>
                                    <p:anim calcmode="lin" valueType="num">
                                      <p:cBhvr>
                                        <p:cTn id="70" dur="500" fill="hold"/>
                                        <p:tgtEl>
                                          <p:spTgt spid="21"/>
                                        </p:tgtEl>
                                        <p:attrNameLst>
                                          <p:attrName>ppt_h</p:attrName>
                                        </p:attrNameLst>
                                      </p:cBhvr>
                                      <p:tavLst>
                                        <p:tav tm="0">
                                          <p:val>
                                            <p:strVal val="#ppt_h"/>
                                          </p:val>
                                        </p:tav>
                                        <p:tav tm="100000">
                                          <p:val>
                                            <p:strVal val="#ppt_h"/>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8" fill="hold" grpId="0" nodeType="clickEffect">
                                  <p:stCondLst>
                                    <p:cond delay="0"/>
                                  </p:stCondLst>
                                  <p:childTnLst>
                                    <p:set>
                                      <p:cBhvr>
                                        <p:cTn id="74" dur="1" fill="hold">
                                          <p:stCondLst>
                                            <p:cond delay="0"/>
                                          </p:stCondLst>
                                        </p:cTn>
                                        <p:tgtEl>
                                          <p:spTgt spid="18"/>
                                        </p:tgtEl>
                                        <p:attrNameLst>
                                          <p:attrName>style.visibility</p:attrName>
                                        </p:attrNameLst>
                                      </p:cBhvr>
                                      <p:to>
                                        <p:strVal val="visible"/>
                                      </p:to>
                                    </p:set>
                                    <p:anim calcmode="lin" valueType="num">
                                      <p:cBhvr additive="base">
                                        <p:cTn id="75" dur="500" fill="hold"/>
                                        <p:tgtEl>
                                          <p:spTgt spid="18"/>
                                        </p:tgtEl>
                                        <p:attrNameLst>
                                          <p:attrName>ppt_x</p:attrName>
                                        </p:attrNameLst>
                                      </p:cBhvr>
                                      <p:tavLst>
                                        <p:tav tm="0">
                                          <p:val>
                                            <p:strVal val="0-#ppt_w/2"/>
                                          </p:val>
                                        </p:tav>
                                        <p:tav tm="100000">
                                          <p:val>
                                            <p:strVal val="#ppt_x"/>
                                          </p:val>
                                        </p:tav>
                                      </p:tavLst>
                                    </p:anim>
                                    <p:anim calcmode="lin" valueType="num">
                                      <p:cBhvr additive="base">
                                        <p:cTn id="76"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17" presetClass="entr" presetSubtype="4" fill="hold" nodeType="clickEffect">
                                  <p:stCondLst>
                                    <p:cond delay="0"/>
                                  </p:stCondLst>
                                  <p:childTnLst>
                                    <p:set>
                                      <p:cBhvr>
                                        <p:cTn id="80" dur="1" fill="hold">
                                          <p:stCondLst>
                                            <p:cond delay="0"/>
                                          </p:stCondLst>
                                        </p:cTn>
                                        <p:tgtEl>
                                          <p:spTgt spid="26"/>
                                        </p:tgtEl>
                                        <p:attrNameLst>
                                          <p:attrName>style.visibility</p:attrName>
                                        </p:attrNameLst>
                                      </p:cBhvr>
                                      <p:to>
                                        <p:strVal val="visible"/>
                                      </p:to>
                                    </p:set>
                                    <p:anim calcmode="lin" valueType="num">
                                      <p:cBhvr>
                                        <p:cTn id="81" dur="500" fill="hold"/>
                                        <p:tgtEl>
                                          <p:spTgt spid="26"/>
                                        </p:tgtEl>
                                        <p:attrNameLst>
                                          <p:attrName>ppt_x</p:attrName>
                                        </p:attrNameLst>
                                      </p:cBhvr>
                                      <p:tavLst>
                                        <p:tav tm="0">
                                          <p:val>
                                            <p:strVal val="#ppt_x"/>
                                          </p:val>
                                        </p:tav>
                                        <p:tav tm="100000">
                                          <p:val>
                                            <p:strVal val="#ppt_x"/>
                                          </p:val>
                                        </p:tav>
                                      </p:tavLst>
                                    </p:anim>
                                    <p:anim calcmode="lin" valueType="num">
                                      <p:cBhvr>
                                        <p:cTn id="82" dur="500" fill="hold"/>
                                        <p:tgtEl>
                                          <p:spTgt spid="26"/>
                                        </p:tgtEl>
                                        <p:attrNameLst>
                                          <p:attrName>ppt_y</p:attrName>
                                        </p:attrNameLst>
                                      </p:cBhvr>
                                      <p:tavLst>
                                        <p:tav tm="0">
                                          <p:val>
                                            <p:strVal val="#ppt_y+#ppt_h/2"/>
                                          </p:val>
                                        </p:tav>
                                        <p:tav tm="100000">
                                          <p:val>
                                            <p:strVal val="#ppt_y"/>
                                          </p:val>
                                        </p:tav>
                                      </p:tavLst>
                                    </p:anim>
                                    <p:anim calcmode="lin" valueType="num">
                                      <p:cBhvr>
                                        <p:cTn id="83" dur="500" fill="hold"/>
                                        <p:tgtEl>
                                          <p:spTgt spid="26"/>
                                        </p:tgtEl>
                                        <p:attrNameLst>
                                          <p:attrName>ppt_w</p:attrName>
                                        </p:attrNameLst>
                                      </p:cBhvr>
                                      <p:tavLst>
                                        <p:tav tm="0">
                                          <p:val>
                                            <p:strVal val="#ppt_w"/>
                                          </p:val>
                                        </p:tav>
                                        <p:tav tm="100000">
                                          <p:val>
                                            <p:strVal val="#ppt_w"/>
                                          </p:val>
                                        </p:tav>
                                      </p:tavLst>
                                    </p:anim>
                                    <p:anim calcmode="lin" valueType="num">
                                      <p:cBhvr>
                                        <p:cTn id="84" dur="500" fill="hold"/>
                                        <p:tgtEl>
                                          <p:spTgt spid="26"/>
                                        </p:tgtEl>
                                        <p:attrNameLst>
                                          <p:attrName>ppt_h</p:attrName>
                                        </p:attrNameLst>
                                      </p:cBhvr>
                                      <p:tavLst>
                                        <p:tav tm="0">
                                          <p:val>
                                            <p:fltVal val="0.000000"/>
                                          </p:val>
                                        </p:tav>
                                        <p:tav tm="100000">
                                          <p:val>
                                            <p:strVal val="#ppt_h"/>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8" fill="hold" grpId="0" nodeType="clickEffect">
                                  <p:stCondLst>
                                    <p:cond delay="0"/>
                                  </p:stCondLst>
                                  <p:childTnLst>
                                    <p:set>
                                      <p:cBhvr>
                                        <p:cTn id="88" dur="1" fill="hold">
                                          <p:stCondLst>
                                            <p:cond delay="0"/>
                                          </p:stCondLst>
                                        </p:cTn>
                                        <p:tgtEl>
                                          <p:spTgt spid="19"/>
                                        </p:tgtEl>
                                        <p:attrNameLst>
                                          <p:attrName>style.visibility</p:attrName>
                                        </p:attrNameLst>
                                      </p:cBhvr>
                                      <p:to>
                                        <p:strVal val="visible"/>
                                      </p:to>
                                    </p:set>
                                    <p:anim calcmode="lin" valueType="num">
                                      <p:cBhvr additive="base">
                                        <p:cTn id="89" dur="500" fill="hold"/>
                                        <p:tgtEl>
                                          <p:spTgt spid="19"/>
                                        </p:tgtEl>
                                        <p:attrNameLst>
                                          <p:attrName>ppt_x</p:attrName>
                                        </p:attrNameLst>
                                      </p:cBhvr>
                                      <p:tavLst>
                                        <p:tav tm="0">
                                          <p:val>
                                            <p:strVal val="0-#ppt_w/2"/>
                                          </p:val>
                                        </p:tav>
                                        <p:tav tm="100000">
                                          <p:val>
                                            <p:strVal val="#ppt_x"/>
                                          </p:val>
                                        </p:tav>
                                      </p:tavLst>
                                    </p:anim>
                                    <p:anim calcmode="lin" valueType="num">
                                      <p:cBhvr additive="base">
                                        <p:cTn id="90" dur="5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17" presetClass="entr" presetSubtype="2" fill="hold" nodeType="clickEffect">
                                  <p:stCondLst>
                                    <p:cond delay="0"/>
                                  </p:stCondLst>
                                  <p:childTnLst>
                                    <p:set>
                                      <p:cBhvr>
                                        <p:cTn id="94" dur="1" fill="hold">
                                          <p:stCondLst>
                                            <p:cond delay="0"/>
                                          </p:stCondLst>
                                        </p:cTn>
                                        <p:tgtEl>
                                          <p:spTgt spid="28"/>
                                        </p:tgtEl>
                                        <p:attrNameLst>
                                          <p:attrName>style.visibility</p:attrName>
                                        </p:attrNameLst>
                                      </p:cBhvr>
                                      <p:to>
                                        <p:strVal val="visible"/>
                                      </p:to>
                                    </p:set>
                                    <p:anim calcmode="lin" valueType="num">
                                      <p:cBhvr>
                                        <p:cTn id="95" dur="500" fill="hold"/>
                                        <p:tgtEl>
                                          <p:spTgt spid="28"/>
                                        </p:tgtEl>
                                        <p:attrNameLst>
                                          <p:attrName>ppt_x</p:attrName>
                                        </p:attrNameLst>
                                      </p:cBhvr>
                                      <p:tavLst>
                                        <p:tav tm="0">
                                          <p:val>
                                            <p:strVal val="#ppt_x+#ppt_w/2"/>
                                          </p:val>
                                        </p:tav>
                                        <p:tav tm="100000">
                                          <p:val>
                                            <p:strVal val="#ppt_x"/>
                                          </p:val>
                                        </p:tav>
                                      </p:tavLst>
                                    </p:anim>
                                    <p:anim calcmode="lin" valueType="num">
                                      <p:cBhvr>
                                        <p:cTn id="96" dur="500" fill="hold"/>
                                        <p:tgtEl>
                                          <p:spTgt spid="28"/>
                                        </p:tgtEl>
                                        <p:attrNameLst>
                                          <p:attrName>ppt_y</p:attrName>
                                        </p:attrNameLst>
                                      </p:cBhvr>
                                      <p:tavLst>
                                        <p:tav tm="0">
                                          <p:val>
                                            <p:strVal val="#ppt_y"/>
                                          </p:val>
                                        </p:tav>
                                        <p:tav tm="100000">
                                          <p:val>
                                            <p:strVal val="#ppt_y"/>
                                          </p:val>
                                        </p:tav>
                                      </p:tavLst>
                                    </p:anim>
                                    <p:anim calcmode="lin" valueType="num">
                                      <p:cBhvr>
                                        <p:cTn id="97" dur="500" fill="hold"/>
                                        <p:tgtEl>
                                          <p:spTgt spid="28"/>
                                        </p:tgtEl>
                                        <p:attrNameLst>
                                          <p:attrName>ppt_w</p:attrName>
                                        </p:attrNameLst>
                                      </p:cBhvr>
                                      <p:tavLst>
                                        <p:tav tm="0">
                                          <p:val>
                                            <p:fltVal val="0.000000"/>
                                          </p:val>
                                        </p:tav>
                                        <p:tav tm="100000">
                                          <p:val>
                                            <p:strVal val="#ppt_w"/>
                                          </p:val>
                                        </p:tav>
                                      </p:tavLst>
                                    </p:anim>
                                    <p:anim calcmode="lin" valueType="num">
                                      <p:cBhvr>
                                        <p:cTn id="98" dur="500" fill="hold"/>
                                        <p:tgtEl>
                                          <p:spTgt spid="28"/>
                                        </p:tgtEl>
                                        <p:attrNameLst>
                                          <p:attrName>ppt_h</p:attrName>
                                        </p:attrNameLst>
                                      </p:cBhvr>
                                      <p:tavLst>
                                        <p:tav tm="0">
                                          <p:val>
                                            <p:strVal val="#ppt_h"/>
                                          </p:val>
                                        </p:tav>
                                        <p:tav tm="100000">
                                          <p:val>
                                            <p:strVal val="#ppt_h"/>
                                          </p:val>
                                        </p:tav>
                                      </p:tavLst>
                                    </p:anim>
                                  </p:childTnLst>
                                </p:cTn>
                              </p:par>
                            </p:childTnLst>
                          </p:cTn>
                        </p:par>
                      </p:childTnLst>
                    </p:cTn>
                  </p:par>
                  <p:par>
                    <p:cTn id="99" fill="hold">
                      <p:stCondLst>
                        <p:cond delay="indefinite"/>
                      </p:stCondLst>
                      <p:childTnLst>
                        <p:par>
                          <p:cTn id="100" fill="hold">
                            <p:stCondLst>
                              <p:cond delay="0"/>
                            </p:stCondLst>
                            <p:childTnLst>
                              <p:par>
                                <p:cTn id="101" presetID="23" presetClass="entr" presetSubtype="32" fill="hold" grpId="1" nodeType="clickEffect">
                                  <p:stCondLst>
                                    <p:cond delay="0"/>
                                  </p:stCondLst>
                                  <p:iterate type="lt">
                                    <p:tmPct val="0"/>
                                  </p:iterate>
                                  <p:childTnLst>
                                    <p:set>
                                      <p:cBhvr>
                                        <p:cTn id="102" dur="1" fill="hold">
                                          <p:stCondLst>
                                            <p:cond delay="0"/>
                                          </p:stCondLst>
                                        </p:cTn>
                                        <p:tgtEl>
                                          <p:spTgt spid="16"/>
                                        </p:tgtEl>
                                        <p:attrNameLst>
                                          <p:attrName>style.visibility</p:attrName>
                                        </p:attrNameLst>
                                      </p:cBhvr>
                                      <p:to>
                                        <p:strVal val="visible"/>
                                      </p:to>
                                    </p:set>
                                    <p:anim calcmode="lin" valueType="num">
                                      <p:cBhvr>
                                        <p:cTn id="103" dur="500" fill="hold"/>
                                        <p:tgtEl>
                                          <p:spTgt spid="16"/>
                                        </p:tgtEl>
                                        <p:attrNameLst>
                                          <p:attrName>ppt_w</p:attrName>
                                        </p:attrNameLst>
                                      </p:cBhvr>
                                      <p:tavLst>
                                        <p:tav tm="0">
                                          <p:val>
                                            <p:strVal val="4*#ppt_w"/>
                                          </p:val>
                                        </p:tav>
                                        <p:tav tm="100000">
                                          <p:val>
                                            <p:strVal val="#ppt_w"/>
                                          </p:val>
                                        </p:tav>
                                      </p:tavLst>
                                    </p:anim>
                                    <p:anim calcmode="lin" valueType="num">
                                      <p:cBhvr>
                                        <p:cTn id="104" dur="500" fill="hold"/>
                                        <p:tgtEl>
                                          <p:spTgt spid="16"/>
                                        </p:tgtEl>
                                        <p:attrNameLst>
                                          <p:attrName>ppt_h</p:attrName>
                                        </p:attrNameLst>
                                      </p:cBhvr>
                                      <p:tavLst>
                                        <p:tav tm="0">
                                          <p:val>
                                            <p:strVal val="4*#ppt_h"/>
                                          </p:val>
                                        </p:tav>
                                        <p:tav tm="100000">
                                          <p:val>
                                            <p:strVal val="#ppt_h"/>
                                          </p:val>
                                        </p:tav>
                                      </p:tavLst>
                                    </p:anim>
                                  </p:childTnLst>
                                </p:cTn>
                              </p:par>
                            </p:childTnLst>
                          </p:cTn>
                        </p:par>
                      </p:childTnLst>
                    </p:cTn>
                  </p:par>
                  <p:par>
                    <p:cTn id="105" fill="hold">
                      <p:stCondLst>
                        <p:cond delay="indefinite"/>
                      </p:stCondLst>
                      <p:childTnLst>
                        <p:par>
                          <p:cTn id="106" fill="hold">
                            <p:stCondLst>
                              <p:cond delay="0"/>
                            </p:stCondLst>
                            <p:childTnLst>
                              <p:par>
                                <p:cTn id="107" presetID="17" presetClass="entr" presetSubtype="1" fill="hold" grpId="0" nodeType="clickEffect">
                                  <p:stCondLst>
                                    <p:cond delay="0"/>
                                  </p:stCondLst>
                                  <p:childTnLst>
                                    <p:set>
                                      <p:cBhvr>
                                        <p:cTn id="108" dur="1" fill="hold">
                                          <p:stCondLst>
                                            <p:cond delay="0"/>
                                          </p:stCondLst>
                                        </p:cTn>
                                        <p:tgtEl>
                                          <p:spTgt spid="24"/>
                                        </p:tgtEl>
                                        <p:attrNameLst>
                                          <p:attrName>style.visibility</p:attrName>
                                        </p:attrNameLst>
                                      </p:cBhvr>
                                      <p:to>
                                        <p:strVal val="visible"/>
                                      </p:to>
                                    </p:set>
                                    <p:anim calcmode="lin" valueType="num">
                                      <p:cBhvr>
                                        <p:cTn id="109" dur="500" fill="hold"/>
                                        <p:tgtEl>
                                          <p:spTgt spid="24"/>
                                        </p:tgtEl>
                                        <p:attrNameLst>
                                          <p:attrName>ppt_x</p:attrName>
                                        </p:attrNameLst>
                                      </p:cBhvr>
                                      <p:tavLst>
                                        <p:tav tm="0">
                                          <p:val>
                                            <p:strVal val="#ppt_x"/>
                                          </p:val>
                                        </p:tav>
                                        <p:tav tm="100000">
                                          <p:val>
                                            <p:strVal val="#ppt_x"/>
                                          </p:val>
                                        </p:tav>
                                      </p:tavLst>
                                    </p:anim>
                                    <p:anim calcmode="lin" valueType="num">
                                      <p:cBhvr>
                                        <p:cTn id="110" dur="500" fill="hold"/>
                                        <p:tgtEl>
                                          <p:spTgt spid="24"/>
                                        </p:tgtEl>
                                        <p:attrNameLst>
                                          <p:attrName>ppt_y</p:attrName>
                                        </p:attrNameLst>
                                      </p:cBhvr>
                                      <p:tavLst>
                                        <p:tav tm="0">
                                          <p:val>
                                            <p:strVal val="#ppt_y-#ppt_h/2"/>
                                          </p:val>
                                        </p:tav>
                                        <p:tav tm="100000">
                                          <p:val>
                                            <p:strVal val="#ppt_y"/>
                                          </p:val>
                                        </p:tav>
                                      </p:tavLst>
                                    </p:anim>
                                    <p:anim calcmode="lin" valueType="num">
                                      <p:cBhvr>
                                        <p:cTn id="111" dur="500" fill="hold"/>
                                        <p:tgtEl>
                                          <p:spTgt spid="24"/>
                                        </p:tgtEl>
                                        <p:attrNameLst>
                                          <p:attrName>ppt_w</p:attrName>
                                        </p:attrNameLst>
                                      </p:cBhvr>
                                      <p:tavLst>
                                        <p:tav tm="0">
                                          <p:val>
                                            <p:strVal val="#ppt_w"/>
                                          </p:val>
                                        </p:tav>
                                        <p:tav tm="100000">
                                          <p:val>
                                            <p:strVal val="#ppt_w"/>
                                          </p:val>
                                        </p:tav>
                                      </p:tavLst>
                                    </p:anim>
                                    <p:anim calcmode="lin" valueType="num">
                                      <p:cBhvr>
                                        <p:cTn id="112" dur="500" fill="hold"/>
                                        <p:tgtEl>
                                          <p:spTgt spid="24"/>
                                        </p:tgtEl>
                                        <p:attrNameLst>
                                          <p:attrName>ppt_h</p:attrName>
                                        </p:attrNameLst>
                                      </p:cBhvr>
                                      <p:tavLst>
                                        <p:tav tm="0">
                                          <p:val>
                                            <p:fltVal val="0.000000"/>
                                          </p:val>
                                        </p:tav>
                                        <p:tav tm="100000">
                                          <p:val>
                                            <p:strVal val="#ppt_h"/>
                                          </p:val>
                                        </p:tav>
                                      </p:tavLst>
                                    </p:anim>
                                  </p:childTnLst>
                                </p:cTn>
                              </p:par>
                            </p:childTnLst>
                          </p:cTn>
                        </p:par>
                      </p:childTnLst>
                    </p:cTn>
                  </p:par>
                  <p:par>
                    <p:cTn id="113" fill="hold">
                      <p:stCondLst>
                        <p:cond delay="indefinite"/>
                      </p:stCondLst>
                      <p:childTnLst>
                        <p:par>
                          <p:cTn id="114" fill="hold">
                            <p:stCondLst>
                              <p:cond delay="0"/>
                            </p:stCondLst>
                            <p:childTnLst>
                              <p:par>
                                <p:cTn id="115" presetID="2" presetClass="entr" presetSubtype="8" fill="hold" grpId="0" nodeType="clickEffect">
                                  <p:stCondLst>
                                    <p:cond delay="0"/>
                                  </p:stCondLst>
                                  <p:childTnLst>
                                    <p:set>
                                      <p:cBhvr>
                                        <p:cTn id="116" dur="1" fill="hold">
                                          <p:stCondLst>
                                            <p:cond delay="0"/>
                                          </p:stCondLst>
                                        </p:cTn>
                                        <p:tgtEl>
                                          <p:spTgt spid="10"/>
                                        </p:tgtEl>
                                        <p:attrNameLst>
                                          <p:attrName>style.visibility</p:attrName>
                                        </p:attrNameLst>
                                      </p:cBhvr>
                                      <p:to>
                                        <p:strVal val="visible"/>
                                      </p:to>
                                    </p:set>
                                    <p:anim calcmode="lin" valueType="num">
                                      <p:cBhvr additive="base">
                                        <p:cTn id="117" dur="500" fill="hold"/>
                                        <p:tgtEl>
                                          <p:spTgt spid="10"/>
                                        </p:tgtEl>
                                        <p:attrNameLst>
                                          <p:attrName>ppt_x</p:attrName>
                                        </p:attrNameLst>
                                      </p:cBhvr>
                                      <p:tavLst>
                                        <p:tav tm="0">
                                          <p:val>
                                            <p:strVal val="0-#ppt_w/2"/>
                                          </p:val>
                                        </p:tav>
                                        <p:tav tm="100000">
                                          <p:val>
                                            <p:strVal val="#ppt_x"/>
                                          </p:val>
                                        </p:tav>
                                      </p:tavLst>
                                    </p:anim>
                                    <p:anim calcmode="lin" valueType="num">
                                      <p:cBhvr additive="base">
                                        <p:cTn id="118"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119" fill="hold">
                      <p:stCondLst>
                        <p:cond delay="indefinite"/>
                      </p:stCondLst>
                      <p:childTnLst>
                        <p:par>
                          <p:cTn id="120" fill="hold">
                            <p:stCondLst>
                              <p:cond delay="0"/>
                            </p:stCondLst>
                            <p:childTnLst>
                              <p:par>
                                <p:cTn id="121" presetID="2" presetClass="entr" presetSubtype="8" fill="hold" grpId="0" nodeType="clickEffect">
                                  <p:stCondLst>
                                    <p:cond delay="0"/>
                                  </p:stCondLst>
                                  <p:childTnLst>
                                    <p:set>
                                      <p:cBhvr>
                                        <p:cTn id="122" dur="1" fill="hold">
                                          <p:stCondLst>
                                            <p:cond delay="0"/>
                                          </p:stCondLst>
                                        </p:cTn>
                                        <p:tgtEl>
                                          <p:spTgt spid="30"/>
                                        </p:tgtEl>
                                        <p:attrNameLst>
                                          <p:attrName>style.visibility</p:attrName>
                                        </p:attrNameLst>
                                      </p:cBhvr>
                                      <p:to>
                                        <p:strVal val="visible"/>
                                      </p:to>
                                    </p:set>
                                    <p:anim calcmode="lin" valueType="num">
                                      <p:cBhvr additive="base">
                                        <p:cTn id="123" dur="500" fill="hold"/>
                                        <p:tgtEl>
                                          <p:spTgt spid="30"/>
                                        </p:tgtEl>
                                        <p:attrNameLst>
                                          <p:attrName>ppt_x</p:attrName>
                                        </p:attrNameLst>
                                      </p:cBhvr>
                                      <p:tavLst>
                                        <p:tav tm="0">
                                          <p:val>
                                            <p:strVal val="0-#ppt_w/2"/>
                                          </p:val>
                                        </p:tav>
                                        <p:tav tm="100000">
                                          <p:val>
                                            <p:strVal val="#ppt_x"/>
                                          </p:val>
                                        </p:tav>
                                      </p:tavLst>
                                    </p:anim>
                                    <p:anim calcmode="lin" valueType="num">
                                      <p:cBhvr additive="base">
                                        <p:cTn id="124" dur="500" fill="hold"/>
                                        <p:tgtEl>
                                          <p:spTgt spid="30"/>
                                        </p:tgtEl>
                                        <p:attrNameLst>
                                          <p:attrName>ppt_y</p:attrName>
                                        </p:attrNameLst>
                                      </p:cBhvr>
                                      <p:tavLst>
                                        <p:tav tm="0">
                                          <p:val>
                                            <p:strVal val="#ppt_y"/>
                                          </p:val>
                                        </p:tav>
                                        <p:tav tm="100000">
                                          <p:val>
                                            <p:strVal val="#ppt_y"/>
                                          </p:val>
                                        </p:tav>
                                      </p:tavLst>
                                    </p:anim>
                                  </p:childTnLst>
                                </p:cTn>
                              </p:par>
                            </p:childTnLst>
                          </p:cTn>
                        </p:par>
                      </p:childTnLst>
                    </p:cTn>
                  </p:par>
                  <p:par>
                    <p:cTn id="125" fill="hold">
                      <p:stCondLst>
                        <p:cond delay="indefinite"/>
                      </p:stCondLst>
                      <p:childTnLst>
                        <p:par>
                          <p:cTn id="126" fill="hold">
                            <p:stCondLst>
                              <p:cond delay="0"/>
                            </p:stCondLst>
                            <p:childTnLst>
                              <p:par>
                                <p:cTn id="127" presetID="17" presetClass="entr" presetSubtype="8" fill="hold" nodeType="clickEffect">
                                  <p:stCondLst>
                                    <p:cond delay="0"/>
                                  </p:stCondLst>
                                  <p:childTnLst>
                                    <p:set>
                                      <p:cBhvr>
                                        <p:cTn id="128" dur="1" fill="hold">
                                          <p:stCondLst>
                                            <p:cond delay="0"/>
                                          </p:stCondLst>
                                        </p:cTn>
                                        <p:tgtEl>
                                          <p:spTgt spid="41"/>
                                        </p:tgtEl>
                                        <p:attrNameLst>
                                          <p:attrName>style.visibility</p:attrName>
                                        </p:attrNameLst>
                                      </p:cBhvr>
                                      <p:to>
                                        <p:strVal val="visible"/>
                                      </p:to>
                                    </p:set>
                                    <p:anim calcmode="lin" valueType="num">
                                      <p:cBhvr>
                                        <p:cTn id="129" dur="500" fill="hold"/>
                                        <p:tgtEl>
                                          <p:spTgt spid="41"/>
                                        </p:tgtEl>
                                        <p:attrNameLst>
                                          <p:attrName>ppt_x</p:attrName>
                                        </p:attrNameLst>
                                      </p:cBhvr>
                                      <p:tavLst>
                                        <p:tav tm="0">
                                          <p:val>
                                            <p:strVal val="#ppt_x-#ppt_w/2"/>
                                          </p:val>
                                        </p:tav>
                                        <p:tav tm="100000">
                                          <p:val>
                                            <p:strVal val="#ppt_x"/>
                                          </p:val>
                                        </p:tav>
                                      </p:tavLst>
                                    </p:anim>
                                    <p:anim calcmode="lin" valueType="num">
                                      <p:cBhvr>
                                        <p:cTn id="130" dur="500" fill="hold"/>
                                        <p:tgtEl>
                                          <p:spTgt spid="41"/>
                                        </p:tgtEl>
                                        <p:attrNameLst>
                                          <p:attrName>ppt_y</p:attrName>
                                        </p:attrNameLst>
                                      </p:cBhvr>
                                      <p:tavLst>
                                        <p:tav tm="0">
                                          <p:val>
                                            <p:strVal val="#ppt_y"/>
                                          </p:val>
                                        </p:tav>
                                        <p:tav tm="100000">
                                          <p:val>
                                            <p:strVal val="#ppt_y"/>
                                          </p:val>
                                        </p:tav>
                                      </p:tavLst>
                                    </p:anim>
                                    <p:anim calcmode="lin" valueType="num">
                                      <p:cBhvr>
                                        <p:cTn id="131" dur="500" fill="hold"/>
                                        <p:tgtEl>
                                          <p:spTgt spid="41"/>
                                        </p:tgtEl>
                                        <p:attrNameLst>
                                          <p:attrName>ppt_w</p:attrName>
                                        </p:attrNameLst>
                                      </p:cBhvr>
                                      <p:tavLst>
                                        <p:tav tm="0">
                                          <p:val>
                                            <p:fltVal val="0.000000"/>
                                          </p:val>
                                        </p:tav>
                                        <p:tav tm="100000">
                                          <p:val>
                                            <p:strVal val="#ppt_w"/>
                                          </p:val>
                                        </p:tav>
                                      </p:tavLst>
                                    </p:anim>
                                    <p:anim calcmode="lin" valueType="num">
                                      <p:cBhvr>
                                        <p:cTn id="132" dur="500" fill="hold"/>
                                        <p:tgtEl>
                                          <p:spTgt spid="41"/>
                                        </p:tgtEl>
                                        <p:attrNameLst>
                                          <p:attrName>ppt_h</p:attrName>
                                        </p:attrNameLst>
                                      </p:cBhvr>
                                      <p:tavLst>
                                        <p:tav tm="0">
                                          <p:val>
                                            <p:strVal val="#ppt_h"/>
                                          </p:val>
                                        </p:tav>
                                        <p:tav tm="100000">
                                          <p:val>
                                            <p:strVal val="#ppt_h"/>
                                          </p:val>
                                        </p:tav>
                                      </p:tavLst>
                                    </p:anim>
                                  </p:childTnLst>
                                </p:cTn>
                              </p:par>
                            </p:childTnLst>
                          </p:cTn>
                        </p:par>
                      </p:childTnLst>
                    </p:cTn>
                  </p:par>
                  <p:par>
                    <p:cTn id="133" fill="hold">
                      <p:stCondLst>
                        <p:cond delay="indefinite"/>
                      </p:stCondLst>
                      <p:childTnLst>
                        <p:par>
                          <p:cTn id="134" fill="hold">
                            <p:stCondLst>
                              <p:cond delay="0"/>
                            </p:stCondLst>
                            <p:childTnLst>
                              <p:par>
                                <p:cTn id="135" presetID="2" presetClass="entr" presetSubtype="8" fill="hold" grpId="0" nodeType="clickEffect">
                                  <p:stCondLst>
                                    <p:cond delay="0"/>
                                  </p:stCondLst>
                                  <p:childTnLst>
                                    <p:set>
                                      <p:cBhvr>
                                        <p:cTn id="136" dur="1" fill="hold">
                                          <p:stCondLst>
                                            <p:cond delay="0"/>
                                          </p:stCondLst>
                                        </p:cTn>
                                        <p:tgtEl>
                                          <p:spTgt spid="31"/>
                                        </p:tgtEl>
                                        <p:attrNameLst>
                                          <p:attrName>style.visibility</p:attrName>
                                        </p:attrNameLst>
                                      </p:cBhvr>
                                      <p:to>
                                        <p:strVal val="visible"/>
                                      </p:to>
                                    </p:set>
                                    <p:anim calcmode="lin" valueType="num">
                                      <p:cBhvr additive="base">
                                        <p:cTn id="137" dur="500" fill="hold"/>
                                        <p:tgtEl>
                                          <p:spTgt spid="31"/>
                                        </p:tgtEl>
                                        <p:attrNameLst>
                                          <p:attrName>ppt_x</p:attrName>
                                        </p:attrNameLst>
                                      </p:cBhvr>
                                      <p:tavLst>
                                        <p:tav tm="0">
                                          <p:val>
                                            <p:strVal val="0-#ppt_w/2"/>
                                          </p:val>
                                        </p:tav>
                                        <p:tav tm="100000">
                                          <p:val>
                                            <p:strVal val="#ppt_x"/>
                                          </p:val>
                                        </p:tav>
                                      </p:tavLst>
                                    </p:anim>
                                    <p:anim calcmode="lin" valueType="num">
                                      <p:cBhvr additive="base">
                                        <p:cTn id="138" dur="500" fill="hold"/>
                                        <p:tgtEl>
                                          <p:spTgt spid="31"/>
                                        </p:tgtEl>
                                        <p:attrNameLst>
                                          <p:attrName>ppt_y</p:attrName>
                                        </p:attrNameLst>
                                      </p:cBhvr>
                                      <p:tavLst>
                                        <p:tav tm="0">
                                          <p:val>
                                            <p:strVal val="#ppt_y"/>
                                          </p:val>
                                        </p:tav>
                                        <p:tav tm="100000">
                                          <p:val>
                                            <p:strVal val="#ppt_y"/>
                                          </p:val>
                                        </p:tav>
                                      </p:tavLst>
                                    </p:anim>
                                  </p:childTnLst>
                                </p:cTn>
                              </p:par>
                            </p:childTnLst>
                          </p:cTn>
                        </p:par>
                      </p:childTnLst>
                    </p:cTn>
                  </p:par>
                  <p:par>
                    <p:cTn id="139" fill="hold">
                      <p:stCondLst>
                        <p:cond delay="indefinite"/>
                      </p:stCondLst>
                      <p:childTnLst>
                        <p:par>
                          <p:cTn id="140" fill="hold">
                            <p:stCondLst>
                              <p:cond delay="0"/>
                            </p:stCondLst>
                            <p:childTnLst>
                              <p:par>
                                <p:cTn id="141" presetID="2" presetClass="entr" presetSubtype="4" fill="hold" grpId="0" nodeType="clickEffect">
                                  <p:stCondLst>
                                    <p:cond delay="0"/>
                                  </p:stCondLst>
                                  <p:childTnLst>
                                    <p:set>
                                      <p:cBhvr>
                                        <p:cTn id="142" dur="1" fill="hold">
                                          <p:stCondLst>
                                            <p:cond delay="0"/>
                                          </p:stCondLst>
                                        </p:cTn>
                                        <p:tgtEl>
                                          <p:spTgt spid="11"/>
                                        </p:tgtEl>
                                        <p:attrNameLst>
                                          <p:attrName>style.visibility</p:attrName>
                                        </p:attrNameLst>
                                      </p:cBhvr>
                                      <p:to>
                                        <p:strVal val="visible"/>
                                      </p:to>
                                    </p:set>
                                    <p:anim calcmode="lin" valueType="num">
                                      <p:cBhvr additive="base">
                                        <p:cTn id="143" dur="500" fill="hold"/>
                                        <p:tgtEl>
                                          <p:spTgt spid="11"/>
                                        </p:tgtEl>
                                        <p:attrNameLst>
                                          <p:attrName>ppt_x</p:attrName>
                                        </p:attrNameLst>
                                      </p:cBhvr>
                                      <p:tavLst>
                                        <p:tav tm="0">
                                          <p:val>
                                            <p:strVal val="#ppt_x"/>
                                          </p:val>
                                        </p:tav>
                                        <p:tav tm="100000">
                                          <p:val>
                                            <p:strVal val="#ppt_x"/>
                                          </p:val>
                                        </p:tav>
                                      </p:tavLst>
                                    </p:anim>
                                    <p:anim calcmode="lin" valueType="num">
                                      <p:cBhvr additive="base">
                                        <p:cTn id="1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45" fill="hold">
                      <p:stCondLst>
                        <p:cond delay="indefinite"/>
                      </p:stCondLst>
                      <p:childTnLst>
                        <p:par>
                          <p:cTn id="146" fill="hold">
                            <p:stCondLst>
                              <p:cond delay="0"/>
                            </p:stCondLst>
                            <p:childTnLst>
                              <p:par>
                                <p:cTn id="147" presetID="2" presetClass="entr" presetSubtype="4" fill="hold" grpId="0" nodeType="clickEffect">
                                  <p:stCondLst>
                                    <p:cond delay="0"/>
                                  </p:stCondLst>
                                  <p:childTnLst>
                                    <p:set>
                                      <p:cBhvr>
                                        <p:cTn id="148" dur="1" fill="hold">
                                          <p:stCondLst>
                                            <p:cond delay="0"/>
                                          </p:stCondLst>
                                        </p:cTn>
                                        <p:tgtEl>
                                          <p:spTgt spid="32"/>
                                        </p:tgtEl>
                                        <p:attrNameLst>
                                          <p:attrName>style.visibility</p:attrName>
                                        </p:attrNameLst>
                                      </p:cBhvr>
                                      <p:to>
                                        <p:strVal val="visible"/>
                                      </p:to>
                                    </p:set>
                                    <p:anim calcmode="lin" valueType="num">
                                      <p:cBhvr additive="base">
                                        <p:cTn id="149" dur="500" fill="hold"/>
                                        <p:tgtEl>
                                          <p:spTgt spid="32"/>
                                        </p:tgtEl>
                                        <p:attrNameLst>
                                          <p:attrName>ppt_x</p:attrName>
                                        </p:attrNameLst>
                                      </p:cBhvr>
                                      <p:tavLst>
                                        <p:tav tm="0">
                                          <p:val>
                                            <p:strVal val="#ppt_x"/>
                                          </p:val>
                                        </p:tav>
                                        <p:tav tm="100000">
                                          <p:val>
                                            <p:strVal val="#ppt_x"/>
                                          </p:val>
                                        </p:tav>
                                      </p:tavLst>
                                    </p:anim>
                                    <p:anim calcmode="lin" valueType="num">
                                      <p:cBhvr additive="base">
                                        <p:cTn id="150"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151" fill="hold">
                      <p:stCondLst>
                        <p:cond delay="indefinite"/>
                      </p:stCondLst>
                      <p:childTnLst>
                        <p:par>
                          <p:cTn id="152" fill="hold">
                            <p:stCondLst>
                              <p:cond delay="0"/>
                            </p:stCondLst>
                            <p:childTnLst>
                              <p:par>
                                <p:cTn id="153" presetID="17" presetClass="entr" presetSubtype="8" fill="hold" nodeType="clickEffect">
                                  <p:stCondLst>
                                    <p:cond delay="0"/>
                                  </p:stCondLst>
                                  <p:childTnLst>
                                    <p:set>
                                      <p:cBhvr>
                                        <p:cTn id="154" dur="1" fill="hold">
                                          <p:stCondLst>
                                            <p:cond delay="0"/>
                                          </p:stCondLst>
                                        </p:cTn>
                                        <p:tgtEl>
                                          <p:spTgt spid="36"/>
                                        </p:tgtEl>
                                        <p:attrNameLst>
                                          <p:attrName>style.visibility</p:attrName>
                                        </p:attrNameLst>
                                      </p:cBhvr>
                                      <p:to>
                                        <p:strVal val="visible"/>
                                      </p:to>
                                    </p:set>
                                    <p:anim calcmode="lin" valueType="num">
                                      <p:cBhvr>
                                        <p:cTn id="155" dur="500" fill="hold"/>
                                        <p:tgtEl>
                                          <p:spTgt spid="36"/>
                                        </p:tgtEl>
                                        <p:attrNameLst>
                                          <p:attrName>ppt_x</p:attrName>
                                        </p:attrNameLst>
                                      </p:cBhvr>
                                      <p:tavLst>
                                        <p:tav tm="0">
                                          <p:val>
                                            <p:strVal val="#ppt_x-#ppt_w/2"/>
                                          </p:val>
                                        </p:tav>
                                        <p:tav tm="100000">
                                          <p:val>
                                            <p:strVal val="#ppt_x"/>
                                          </p:val>
                                        </p:tav>
                                      </p:tavLst>
                                    </p:anim>
                                    <p:anim calcmode="lin" valueType="num">
                                      <p:cBhvr>
                                        <p:cTn id="156" dur="500" fill="hold"/>
                                        <p:tgtEl>
                                          <p:spTgt spid="36"/>
                                        </p:tgtEl>
                                        <p:attrNameLst>
                                          <p:attrName>ppt_y</p:attrName>
                                        </p:attrNameLst>
                                      </p:cBhvr>
                                      <p:tavLst>
                                        <p:tav tm="0">
                                          <p:val>
                                            <p:strVal val="#ppt_y"/>
                                          </p:val>
                                        </p:tav>
                                        <p:tav tm="100000">
                                          <p:val>
                                            <p:strVal val="#ppt_y"/>
                                          </p:val>
                                        </p:tav>
                                      </p:tavLst>
                                    </p:anim>
                                    <p:anim calcmode="lin" valueType="num">
                                      <p:cBhvr>
                                        <p:cTn id="157" dur="500" fill="hold"/>
                                        <p:tgtEl>
                                          <p:spTgt spid="36"/>
                                        </p:tgtEl>
                                        <p:attrNameLst>
                                          <p:attrName>ppt_w</p:attrName>
                                        </p:attrNameLst>
                                      </p:cBhvr>
                                      <p:tavLst>
                                        <p:tav tm="0">
                                          <p:val>
                                            <p:fltVal val="0.000000"/>
                                          </p:val>
                                        </p:tav>
                                        <p:tav tm="100000">
                                          <p:val>
                                            <p:strVal val="#ppt_w"/>
                                          </p:val>
                                        </p:tav>
                                      </p:tavLst>
                                    </p:anim>
                                    <p:anim calcmode="lin" valueType="num">
                                      <p:cBhvr>
                                        <p:cTn id="158" dur="500" fill="hold"/>
                                        <p:tgtEl>
                                          <p:spTgt spid="36"/>
                                        </p:tgtEl>
                                        <p:attrNameLst>
                                          <p:attrName>ppt_h</p:attrName>
                                        </p:attrNameLst>
                                      </p:cBhvr>
                                      <p:tavLst>
                                        <p:tav tm="0">
                                          <p:val>
                                            <p:strVal val="#ppt_h"/>
                                          </p:val>
                                        </p:tav>
                                        <p:tav tm="100000">
                                          <p:val>
                                            <p:strVal val="#ppt_h"/>
                                          </p:val>
                                        </p:tav>
                                      </p:tavLst>
                                    </p:anim>
                                  </p:childTnLst>
                                </p:cTn>
                              </p:par>
                            </p:childTnLst>
                          </p:cTn>
                        </p:par>
                      </p:childTnLst>
                    </p:cTn>
                  </p:par>
                  <p:par>
                    <p:cTn id="159" fill="hold">
                      <p:stCondLst>
                        <p:cond delay="indefinite"/>
                      </p:stCondLst>
                      <p:childTnLst>
                        <p:par>
                          <p:cTn id="160" fill="hold">
                            <p:stCondLst>
                              <p:cond delay="0"/>
                            </p:stCondLst>
                            <p:childTnLst>
                              <p:par>
                                <p:cTn id="161" presetID="2" presetClass="entr" presetSubtype="4" fill="hold" grpId="0" nodeType="clickEffect">
                                  <p:stCondLst>
                                    <p:cond delay="0"/>
                                  </p:stCondLst>
                                  <p:childTnLst>
                                    <p:set>
                                      <p:cBhvr>
                                        <p:cTn id="162" dur="1" fill="hold">
                                          <p:stCondLst>
                                            <p:cond delay="0"/>
                                          </p:stCondLst>
                                        </p:cTn>
                                        <p:tgtEl>
                                          <p:spTgt spid="33"/>
                                        </p:tgtEl>
                                        <p:attrNameLst>
                                          <p:attrName>style.visibility</p:attrName>
                                        </p:attrNameLst>
                                      </p:cBhvr>
                                      <p:to>
                                        <p:strVal val="visible"/>
                                      </p:to>
                                    </p:set>
                                    <p:anim calcmode="lin" valueType="num">
                                      <p:cBhvr additive="base">
                                        <p:cTn id="163" dur="500" fill="hold"/>
                                        <p:tgtEl>
                                          <p:spTgt spid="33"/>
                                        </p:tgtEl>
                                        <p:attrNameLst>
                                          <p:attrName>ppt_x</p:attrName>
                                        </p:attrNameLst>
                                      </p:cBhvr>
                                      <p:tavLst>
                                        <p:tav tm="0">
                                          <p:val>
                                            <p:strVal val="#ppt_x"/>
                                          </p:val>
                                        </p:tav>
                                        <p:tav tm="100000">
                                          <p:val>
                                            <p:strVal val="#ppt_x"/>
                                          </p:val>
                                        </p:tav>
                                      </p:tavLst>
                                    </p:anim>
                                    <p:anim calcmode="lin" valueType="num">
                                      <p:cBhvr additive="base">
                                        <p:cTn id="164"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165" fill="hold">
                      <p:stCondLst>
                        <p:cond delay="indefinite"/>
                      </p:stCondLst>
                      <p:childTnLst>
                        <p:par>
                          <p:cTn id="166" fill="hold">
                            <p:stCondLst>
                              <p:cond delay="0"/>
                            </p:stCondLst>
                            <p:childTnLst>
                              <p:par>
                                <p:cTn id="167" presetID="17" presetClass="entr" presetSubtype="8" fill="hold" nodeType="clickEffect">
                                  <p:stCondLst>
                                    <p:cond delay="0"/>
                                  </p:stCondLst>
                                  <p:childTnLst>
                                    <p:set>
                                      <p:cBhvr>
                                        <p:cTn id="168" dur="1" fill="hold">
                                          <p:stCondLst>
                                            <p:cond delay="0"/>
                                          </p:stCondLst>
                                        </p:cTn>
                                        <p:tgtEl>
                                          <p:spTgt spid="37"/>
                                        </p:tgtEl>
                                        <p:attrNameLst>
                                          <p:attrName>style.visibility</p:attrName>
                                        </p:attrNameLst>
                                      </p:cBhvr>
                                      <p:to>
                                        <p:strVal val="visible"/>
                                      </p:to>
                                    </p:set>
                                    <p:anim calcmode="lin" valueType="num">
                                      <p:cBhvr>
                                        <p:cTn id="169" dur="500" fill="hold"/>
                                        <p:tgtEl>
                                          <p:spTgt spid="37"/>
                                        </p:tgtEl>
                                        <p:attrNameLst>
                                          <p:attrName>ppt_x</p:attrName>
                                        </p:attrNameLst>
                                      </p:cBhvr>
                                      <p:tavLst>
                                        <p:tav tm="0">
                                          <p:val>
                                            <p:strVal val="#ppt_x-#ppt_w/2"/>
                                          </p:val>
                                        </p:tav>
                                        <p:tav tm="100000">
                                          <p:val>
                                            <p:strVal val="#ppt_x"/>
                                          </p:val>
                                        </p:tav>
                                      </p:tavLst>
                                    </p:anim>
                                    <p:anim calcmode="lin" valueType="num">
                                      <p:cBhvr>
                                        <p:cTn id="170" dur="500" fill="hold"/>
                                        <p:tgtEl>
                                          <p:spTgt spid="37"/>
                                        </p:tgtEl>
                                        <p:attrNameLst>
                                          <p:attrName>ppt_y</p:attrName>
                                        </p:attrNameLst>
                                      </p:cBhvr>
                                      <p:tavLst>
                                        <p:tav tm="0">
                                          <p:val>
                                            <p:strVal val="#ppt_y"/>
                                          </p:val>
                                        </p:tav>
                                        <p:tav tm="100000">
                                          <p:val>
                                            <p:strVal val="#ppt_y"/>
                                          </p:val>
                                        </p:tav>
                                      </p:tavLst>
                                    </p:anim>
                                    <p:anim calcmode="lin" valueType="num">
                                      <p:cBhvr>
                                        <p:cTn id="171" dur="500" fill="hold"/>
                                        <p:tgtEl>
                                          <p:spTgt spid="37"/>
                                        </p:tgtEl>
                                        <p:attrNameLst>
                                          <p:attrName>ppt_w</p:attrName>
                                        </p:attrNameLst>
                                      </p:cBhvr>
                                      <p:tavLst>
                                        <p:tav tm="0">
                                          <p:val>
                                            <p:fltVal val="0.000000"/>
                                          </p:val>
                                        </p:tav>
                                        <p:tav tm="100000">
                                          <p:val>
                                            <p:strVal val="#ppt_w"/>
                                          </p:val>
                                        </p:tav>
                                      </p:tavLst>
                                    </p:anim>
                                    <p:anim calcmode="lin" valueType="num">
                                      <p:cBhvr>
                                        <p:cTn id="172" dur="500" fill="hold"/>
                                        <p:tgtEl>
                                          <p:spTgt spid="37"/>
                                        </p:tgtEl>
                                        <p:attrNameLst>
                                          <p:attrName>ppt_h</p:attrName>
                                        </p:attrNameLst>
                                      </p:cBhvr>
                                      <p:tavLst>
                                        <p:tav tm="0">
                                          <p:val>
                                            <p:strVal val="#ppt_h"/>
                                          </p:val>
                                        </p:tav>
                                        <p:tav tm="100000">
                                          <p:val>
                                            <p:strVal val="#ppt_h"/>
                                          </p:val>
                                        </p:tav>
                                      </p:tavLst>
                                    </p:anim>
                                  </p:childTnLst>
                                </p:cTn>
                              </p:par>
                            </p:childTnLst>
                          </p:cTn>
                        </p:par>
                      </p:childTnLst>
                    </p:cTn>
                  </p:par>
                  <p:par>
                    <p:cTn id="173" fill="hold">
                      <p:stCondLst>
                        <p:cond delay="indefinite"/>
                      </p:stCondLst>
                      <p:childTnLst>
                        <p:par>
                          <p:cTn id="174" fill="hold">
                            <p:stCondLst>
                              <p:cond delay="0"/>
                            </p:stCondLst>
                            <p:childTnLst>
                              <p:par>
                                <p:cTn id="175" presetID="17" presetClass="entr" presetSubtype="10" fill="hold" grpId="0" nodeType="clickEffect">
                                  <p:stCondLst>
                                    <p:cond delay="0"/>
                                  </p:stCondLst>
                                  <p:childTnLst>
                                    <p:set>
                                      <p:cBhvr>
                                        <p:cTn id="176" dur="1" fill="hold">
                                          <p:stCondLst>
                                            <p:cond delay="0"/>
                                          </p:stCondLst>
                                        </p:cTn>
                                        <p:tgtEl>
                                          <p:spTgt spid="34"/>
                                        </p:tgtEl>
                                        <p:attrNameLst>
                                          <p:attrName>style.visibility</p:attrName>
                                        </p:attrNameLst>
                                      </p:cBhvr>
                                      <p:to>
                                        <p:strVal val="visible"/>
                                      </p:to>
                                    </p:set>
                                    <p:anim calcmode="lin" valueType="num">
                                      <p:cBhvr>
                                        <p:cTn id="177" dur="500" fill="hold"/>
                                        <p:tgtEl>
                                          <p:spTgt spid="34"/>
                                        </p:tgtEl>
                                        <p:attrNameLst>
                                          <p:attrName>ppt_w</p:attrName>
                                        </p:attrNameLst>
                                      </p:cBhvr>
                                      <p:tavLst>
                                        <p:tav tm="0">
                                          <p:val>
                                            <p:fltVal val="0.000000"/>
                                          </p:val>
                                        </p:tav>
                                        <p:tav tm="100000">
                                          <p:val>
                                            <p:strVal val="#ppt_w"/>
                                          </p:val>
                                        </p:tav>
                                      </p:tavLst>
                                    </p:anim>
                                    <p:anim calcmode="lin" valueType="num">
                                      <p:cBhvr>
                                        <p:cTn id="178" dur="500" fill="hold"/>
                                        <p:tgtEl>
                                          <p:spTgt spid="34"/>
                                        </p:tgtEl>
                                        <p:attrNameLst>
                                          <p:attrName>ppt_h</p:attrName>
                                        </p:attrNameLst>
                                      </p:cBhvr>
                                      <p:tavLst>
                                        <p:tav tm="0">
                                          <p:val>
                                            <p:strVal val="#ppt_h"/>
                                          </p:val>
                                        </p:tav>
                                        <p:tav tm="100000">
                                          <p:val>
                                            <p:strVal val="#ppt_h"/>
                                          </p:val>
                                        </p:tav>
                                      </p:tavLst>
                                    </p:anim>
                                  </p:childTnLst>
                                </p:cTn>
                              </p:par>
                            </p:childTnLst>
                          </p:cTn>
                        </p:par>
                      </p:childTnLst>
                    </p:cTn>
                  </p:par>
                  <p:par>
                    <p:cTn id="179" fill="hold">
                      <p:stCondLst>
                        <p:cond delay="indefinite"/>
                      </p:stCondLst>
                      <p:childTnLst>
                        <p:par>
                          <p:cTn id="180" fill="hold">
                            <p:stCondLst>
                              <p:cond delay="0"/>
                            </p:stCondLst>
                            <p:childTnLst>
                              <p:par>
                                <p:cTn id="181" presetID="17" presetClass="entr" presetSubtype="4" fill="hold" nodeType="clickEffect">
                                  <p:stCondLst>
                                    <p:cond delay="0"/>
                                  </p:stCondLst>
                                  <p:childTnLst>
                                    <p:set>
                                      <p:cBhvr>
                                        <p:cTn id="182" dur="1" fill="hold">
                                          <p:stCondLst>
                                            <p:cond delay="0"/>
                                          </p:stCondLst>
                                        </p:cTn>
                                        <p:tgtEl>
                                          <p:spTgt spid="40"/>
                                        </p:tgtEl>
                                        <p:attrNameLst>
                                          <p:attrName>style.visibility</p:attrName>
                                        </p:attrNameLst>
                                      </p:cBhvr>
                                      <p:to>
                                        <p:strVal val="visible"/>
                                      </p:to>
                                    </p:set>
                                    <p:anim calcmode="lin" valueType="num">
                                      <p:cBhvr>
                                        <p:cTn id="183" dur="500" fill="hold"/>
                                        <p:tgtEl>
                                          <p:spTgt spid="40"/>
                                        </p:tgtEl>
                                        <p:attrNameLst>
                                          <p:attrName>ppt_x</p:attrName>
                                        </p:attrNameLst>
                                      </p:cBhvr>
                                      <p:tavLst>
                                        <p:tav tm="0">
                                          <p:val>
                                            <p:strVal val="#ppt_x"/>
                                          </p:val>
                                        </p:tav>
                                        <p:tav tm="100000">
                                          <p:val>
                                            <p:strVal val="#ppt_x"/>
                                          </p:val>
                                        </p:tav>
                                      </p:tavLst>
                                    </p:anim>
                                    <p:anim calcmode="lin" valueType="num">
                                      <p:cBhvr>
                                        <p:cTn id="184" dur="500" fill="hold"/>
                                        <p:tgtEl>
                                          <p:spTgt spid="40"/>
                                        </p:tgtEl>
                                        <p:attrNameLst>
                                          <p:attrName>ppt_y</p:attrName>
                                        </p:attrNameLst>
                                      </p:cBhvr>
                                      <p:tavLst>
                                        <p:tav tm="0">
                                          <p:val>
                                            <p:strVal val="#ppt_y+#ppt_h/2"/>
                                          </p:val>
                                        </p:tav>
                                        <p:tav tm="100000">
                                          <p:val>
                                            <p:strVal val="#ppt_y"/>
                                          </p:val>
                                        </p:tav>
                                      </p:tavLst>
                                    </p:anim>
                                    <p:anim calcmode="lin" valueType="num">
                                      <p:cBhvr>
                                        <p:cTn id="185" dur="500" fill="hold"/>
                                        <p:tgtEl>
                                          <p:spTgt spid="40"/>
                                        </p:tgtEl>
                                        <p:attrNameLst>
                                          <p:attrName>ppt_w</p:attrName>
                                        </p:attrNameLst>
                                      </p:cBhvr>
                                      <p:tavLst>
                                        <p:tav tm="0">
                                          <p:val>
                                            <p:strVal val="#ppt_w"/>
                                          </p:val>
                                        </p:tav>
                                        <p:tav tm="100000">
                                          <p:val>
                                            <p:strVal val="#ppt_w"/>
                                          </p:val>
                                        </p:tav>
                                      </p:tavLst>
                                    </p:anim>
                                    <p:anim calcmode="lin" valueType="num">
                                      <p:cBhvr>
                                        <p:cTn id="186" dur="500" fill="hold"/>
                                        <p:tgtEl>
                                          <p:spTgt spid="40"/>
                                        </p:tgtEl>
                                        <p:attrNameLst>
                                          <p:attrName>ppt_h</p:attrName>
                                        </p:attrNameLst>
                                      </p:cBhvr>
                                      <p:tavLst>
                                        <p:tav tm="0">
                                          <p:val>
                                            <p:fltVal val="0.000000"/>
                                          </p:val>
                                        </p:tav>
                                        <p:tav tm="100000">
                                          <p:val>
                                            <p:strVal val="#ppt_h"/>
                                          </p:val>
                                        </p:tav>
                                      </p:tavLst>
                                    </p:anim>
                                  </p:childTnLst>
                                </p:cTn>
                              </p:par>
                            </p:childTnLst>
                          </p:cTn>
                        </p:par>
                      </p:childTnLst>
                    </p:cTn>
                  </p:par>
                  <p:par>
                    <p:cTn id="187" fill="hold">
                      <p:stCondLst>
                        <p:cond delay="indefinite"/>
                      </p:stCondLst>
                      <p:childTnLst>
                        <p:par>
                          <p:cTn id="188" fill="hold">
                            <p:stCondLst>
                              <p:cond delay="0"/>
                            </p:stCondLst>
                            <p:childTnLst>
                              <p:par>
                                <p:cTn id="189" presetID="2" presetClass="entr" presetSubtype="4" fill="hold" grpId="0" nodeType="clickEffect">
                                  <p:stCondLst>
                                    <p:cond delay="0"/>
                                  </p:stCondLst>
                                  <p:childTnLst>
                                    <p:set>
                                      <p:cBhvr>
                                        <p:cTn id="190" dur="1" fill="hold">
                                          <p:stCondLst>
                                            <p:cond delay="0"/>
                                          </p:stCondLst>
                                        </p:cTn>
                                        <p:tgtEl>
                                          <p:spTgt spid="35"/>
                                        </p:tgtEl>
                                        <p:attrNameLst>
                                          <p:attrName>style.visibility</p:attrName>
                                        </p:attrNameLst>
                                      </p:cBhvr>
                                      <p:to>
                                        <p:strVal val="visible"/>
                                      </p:to>
                                    </p:set>
                                    <p:anim calcmode="lin" valueType="num">
                                      <p:cBhvr additive="base">
                                        <p:cTn id="191" dur="500" fill="hold"/>
                                        <p:tgtEl>
                                          <p:spTgt spid="35"/>
                                        </p:tgtEl>
                                        <p:attrNameLst>
                                          <p:attrName>ppt_x</p:attrName>
                                        </p:attrNameLst>
                                      </p:cBhvr>
                                      <p:tavLst>
                                        <p:tav tm="0">
                                          <p:val>
                                            <p:strVal val="#ppt_x"/>
                                          </p:val>
                                        </p:tav>
                                        <p:tav tm="100000">
                                          <p:val>
                                            <p:strVal val="#ppt_x"/>
                                          </p:val>
                                        </p:tav>
                                      </p:tavLst>
                                    </p:anim>
                                    <p:anim calcmode="lin" valueType="num">
                                      <p:cBhvr additive="base">
                                        <p:cTn id="192"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193" fill="hold">
                      <p:stCondLst>
                        <p:cond delay="indefinite"/>
                      </p:stCondLst>
                      <p:childTnLst>
                        <p:par>
                          <p:cTn id="194" fill="hold">
                            <p:stCondLst>
                              <p:cond delay="0"/>
                            </p:stCondLst>
                            <p:childTnLst>
                              <p:par>
                                <p:cTn id="195" presetID="17" presetClass="entr" presetSubtype="2" fill="hold" nodeType="clickEffect">
                                  <p:stCondLst>
                                    <p:cond delay="0"/>
                                  </p:stCondLst>
                                  <p:childTnLst>
                                    <p:set>
                                      <p:cBhvr>
                                        <p:cTn id="196" dur="1" fill="hold">
                                          <p:stCondLst>
                                            <p:cond delay="0"/>
                                          </p:stCondLst>
                                        </p:cTn>
                                        <p:tgtEl>
                                          <p:spTgt spid="38"/>
                                        </p:tgtEl>
                                        <p:attrNameLst>
                                          <p:attrName>style.visibility</p:attrName>
                                        </p:attrNameLst>
                                      </p:cBhvr>
                                      <p:to>
                                        <p:strVal val="visible"/>
                                      </p:to>
                                    </p:set>
                                    <p:anim calcmode="lin" valueType="num">
                                      <p:cBhvr>
                                        <p:cTn id="197" dur="500" fill="hold"/>
                                        <p:tgtEl>
                                          <p:spTgt spid="38"/>
                                        </p:tgtEl>
                                        <p:attrNameLst>
                                          <p:attrName>ppt_x</p:attrName>
                                        </p:attrNameLst>
                                      </p:cBhvr>
                                      <p:tavLst>
                                        <p:tav tm="0">
                                          <p:val>
                                            <p:strVal val="#ppt_x+#ppt_w/2"/>
                                          </p:val>
                                        </p:tav>
                                        <p:tav tm="100000">
                                          <p:val>
                                            <p:strVal val="#ppt_x"/>
                                          </p:val>
                                        </p:tav>
                                      </p:tavLst>
                                    </p:anim>
                                    <p:anim calcmode="lin" valueType="num">
                                      <p:cBhvr>
                                        <p:cTn id="198" dur="500" fill="hold"/>
                                        <p:tgtEl>
                                          <p:spTgt spid="38"/>
                                        </p:tgtEl>
                                        <p:attrNameLst>
                                          <p:attrName>ppt_y</p:attrName>
                                        </p:attrNameLst>
                                      </p:cBhvr>
                                      <p:tavLst>
                                        <p:tav tm="0">
                                          <p:val>
                                            <p:strVal val="#ppt_y"/>
                                          </p:val>
                                        </p:tav>
                                        <p:tav tm="100000">
                                          <p:val>
                                            <p:strVal val="#ppt_y"/>
                                          </p:val>
                                        </p:tav>
                                      </p:tavLst>
                                    </p:anim>
                                    <p:anim calcmode="lin" valueType="num">
                                      <p:cBhvr>
                                        <p:cTn id="199" dur="500" fill="hold"/>
                                        <p:tgtEl>
                                          <p:spTgt spid="38"/>
                                        </p:tgtEl>
                                        <p:attrNameLst>
                                          <p:attrName>ppt_w</p:attrName>
                                        </p:attrNameLst>
                                      </p:cBhvr>
                                      <p:tavLst>
                                        <p:tav tm="0">
                                          <p:val>
                                            <p:fltVal val="0.000000"/>
                                          </p:val>
                                        </p:tav>
                                        <p:tav tm="100000">
                                          <p:val>
                                            <p:strVal val="#ppt_w"/>
                                          </p:val>
                                        </p:tav>
                                      </p:tavLst>
                                    </p:anim>
                                    <p:anim calcmode="lin" valueType="num">
                                      <p:cBhvr>
                                        <p:cTn id="200" dur="500" fill="hold"/>
                                        <p:tgtEl>
                                          <p:spTgt spid="38"/>
                                        </p:tgtEl>
                                        <p:attrNameLst>
                                          <p:attrName>ppt_h</p:attrName>
                                        </p:attrNameLst>
                                      </p:cBhvr>
                                      <p:tavLst>
                                        <p:tav tm="0">
                                          <p:val>
                                            <p:strVal val="#ppt_h"/>
                                          </p:val>
                                        </p:tav>
                                        <p:tav tm="100000">
                                          <p:val>
                                            <p:strVal val="#ppt_h"/>
                                          </p:val>
                                        </p:tav>
                                      </p:tavLst>
                                    </p:anim>
                                  </p:childTnLst>
                                </p:cTn>
                              </p:par>
                            </p:childTnLst>
                          </p:cTn>
                        </p:par>
                      </p:childTnLst>
                    </p:cTn>
                  </p:par>
                  <p:par>
                    <p:cTn id="201" fill="hold">
                      <p:stCondLst>
                        <p:cond delay="indefinite"/>
                      </p:stCondLst>
                      <p:childTnLst>
                        <p:par>
                          <p:cTn id="202" fill="hold">
                            <p:stCondLst>
                              <p:cond delay="0"/>
                            </p:stCondLst>
                            <p:childTnLst>
                              <p:par>
                                <p:cTn id="203" presetID="23" presetClass="entr" presetSubtype="32" fill="hold" grpId="1" nodeType="clickEffect">
                                  <p:stCondLst>
                                    <p:cond delay="0"/>
                                  </p:stCondLst>
                                  <p:childTnLst>
                                    <p:set>
                                      <p:cBhvr>
                                        <p:cTn id="204" dur="1" fill="hold">
                                          <p:stCondLst>
                                            <p:cond delay="0"/>
                                          </p:stCondLst>
                                        </p:cTn>
                                        <p:tgtEl>
                                          <p:spTgt spid="31"/>
                                        </p:tgtEl>
                                        <p:attrNameLst>
                                          <p:attrName>style.visibility</p:attrName>
                                        </p:attrNameLst>
                                      </p:cBhvr>
                                      <p:to>
                                        <p:strVal val="visible"/>
                                      </p:to>
                                    </p:set>
                                    <p:anim calcmode="lin" valueType="num">
                                      <p:cBhvr>
                                        <p:cTn id="205" dur="500" fill="hold"/>
                                        <p:tgtEl>
                                          <p:spTgt spid="31"/>
                                        </p:tgtEl>
                                        <p:attrNameLst>
                                          <p:attrName>ppt_w</p:attrName>
                                        </p:attrNameLst>
                                      </p:cBhvr>
                                      <p:tavLst>
                                        <p:tav tm="0">
                                          <p:val>
                                            <p:strVal val="4*#ppt_w"/>
                                          </p:val>
                                        </p:tav>
                                        <p:tav tm="100000">
                                          <p:val>
                                            <p:strVal val="#ppt_w"/>
                                          </p:val>
                                        </p:tav>
                                      </p:tavLst>
                                    </p:anim>
                                    <p:anim calcmode="lin" valueType="num">
                                      <p:cBhvr>
                                        <p:cTn id="206" dur="500" fill="hold"/>
                                        <p:tgtEl>
                                          <p:spTgt spid="31"/>
                                        </p:tgtEl>
                                        <p:attrNameLst>
                                          <p:attrName>ppt_h</p:attrName>
                                        </p:attrNameLst>
                                      </p:cBhvr>
                                      <p:tavLst>
                                        <p:tav tm="0">
                                          <p:val>
                                            <p:strVal val="4*#ppt_h"/>
                                          </p:val>
                                        </p:tav>
                                        <p:tav tm="100000">
                                          <p:val>
                                            <p:strVal val="#ppt_h"/>
                                          </p:val>
                                        </p:tav>
                                      </p:tavLst>
                                    </p:anim>
                                  </p:childTnLst>
                                </p:cTn>
                              </p:par>
                            </p:childTnLst>
                          </p:cTn>
                        </p:par>
                      </p:childTnLst>
                    </p:cTn>
                  </p:par>
                  <p:par>
                    <p:cTn id="207" fill="hold">
                      <p:stCondLst>
                        <p:cond delay="indefinite"/>
                      </p:stCondLst>
                      <p:childTnLst>
                        <p:par>
                          <p:cTn id="208" fill="hold">
                            <p:stCondLst>
                              <p:cond delay="0"/>
                            </p:stCondLst>
                            <p:childTnLst>
                              <p:par>
                                <p:cTn id="209" presetID="17" presetClass="entr" presetSubtype="1" fill="hold" grpId="0" nodeType="clickEffect">
                                  <p:stCondLst>
                                    <p:cond delay="0"/>
                                  </p:stCondLst>
                                  <p:childTnLst>
                                    <p:set>
                                      <p:cBhvr>
                                        <p:cTn id="210" dur="1" fill="hold">
                                          <p:stCondLst>
                                            <p:cond delay="0"/>
                                          </p:stCondLst>
                                        </p:cTn>
                                        <p:tgtEl>
                                          <p:spTgt spid="29"/>
                                        </p:tgtEl>
                                        <p:attrNameLst>
                                          <p:attrName>style.visibility</p:attrName>
                                        </p:attrNameLst>
                                      </p:cBhvr>
                                      <p:to>
                                        <p:strVal val="visible"/>
                                      </p:to>
                                    </p:set>
                                    <p:anim calcmode="lin" valueType="num">
                                      <p:cBhvr>
                                        <p:cTn id="211" dur="500" fill="hold"/>
                                        <p:tgtEl>
                                          <p:spTgt spid="29"/>
                                        </p:tgtEl>
                                        <p:attrNameLst>
                                          <p:attrName>ppt_x</p:attrName>
                                        </p:attrNameLst>
                                      </p:cBhvr>
                                      <p:tavLst>
                                        <p:tav tm="0">
                                          <p:val>
                                            <p:strVal val="#ppt_x"/>
                                          </p:val>
                                        </p:tav>
                                        <p:tav tm="100000">
                                          <p:val>
                                            <p:strVal val="#ppt_x"/>
                                          </p:val>
                                        </p:tav>
                                      </p:tavLst>
                                    </p:anim>
                                    <p:anim calcmode="lin" valueType="num">
                                      <p:cBhvr>
                                        <p:cTn id="212" dur="500" fill="hold"/>
                                        <p:tgtEl>
                                          <p:spTgt spid="29"/>
                                        </p:tgtEl>
                                        <p:attrNameLst>
                                          <p:attrName>ppt_y</p:attrName>
                                        </p:attrNameLst>
                                      </p:cBhvr>
                                      <p:tavLst>
                                        <p:tav tm="0">
                                          <p:val>
                                            <p:strVal val="#ppt_y-#ppt_h/2"/>
                                          </p:val>
                                        </p:tav>
                                        <p:tav tm="100000">
                                          <p:val>
                                            <p:strVal val="#ppt_y"/>
                                          </p:val>
                                        </p:tav>
                                      </p:tavLst>
                                    </p:anim>
                                    <p:anim calcmode="lin" valueType="num">
                                      <p:cBhvr>
                                        <p:cTn id="213" dur="500" fill="hold"/>
                                        <p:tgtEl>
                                          <p:spTgt spid="29"/>
                                        </p:tgtEl>
                                        <p:attrNameLst>
                                          <p:attrName>ppt_w</p:attrName>
                                        </p:attrNameLst>
                                      </p:cBhvr>
                                      <p:tavLst>
                                        <p:tav tm="0">
                                          <p:val>
                                            <p:strVal val="#ppt_w"/>
                                          </p:val>
                                        </p:tav>
                                        <p:tav tm="100000">
                                          <p:val>
                                            <p:strVal val="#ppt_w"/>
                                          </p:val>
                                        </p:tav>
                                      </p:tavLst>
                                    </p:anim>
                                    <p:anim calcmode="lin" valueType="num">
                                      <p:cBhvr>
                                        <p:cTn id="214" dur="500" fill="hold"/>
                                        <p:tgtEl>
                                          <p:spTgt spid="29"/>
                                        </p:tgtEl>
                                        <p:attrNameLst>
                                          <p:attrName>ppt_h</p:attrName>
                                        </p:attrNameLst>
                                      </p:cBhvr>
                                      <p:tavLst>
                                        <p:tav tm="0">
                                          <p:val>
                                            <p:fltVal val="0.000000"/>
                                          </p:val>
                                        </p:tav>
                                        <p:tav tm="100000">
                                          <p:val>
                                            <p:strVal val="#ppt_h"/>
                                          </p:val>
                                        </p:tav>
                                      </p:tavLst>
                                    </p:anim>
                                  </p:childTnLst>
                                </p:cTn>
                              </p:par>
                            </p:childTnLst>
                          </p:cTn>
                        </p:par>
                      </p:childTnLst>
                    </p:cTn>
                  </p:par>
                  <p:par>
                    <p:cTn id="215" fill="hold">
                      <p:stCondLst>
                        <p:cond delay="indefinite"/>
                      </p:stCondLst>
                      <p:childTnLst>
                        <p:par>
                          <p:cTn id="216" fill="hold">
                            <p:stCondLst>
                              <p:cond delay="0"/>
                            </p:stCondLst>
                            <p:childTnLst>
                              <p:par>
                                <p:cTn id="217" presetID="2" presetClass="entr" presetSubtype="8" fill="hold" grpId="0" nodeType="clickEffect">
                                  <p:stCondLst>
                                    <p:cond delay="0"/>
                                  </p:stCondLst>
                                  <p:childTnLst>
                                    <p:set>
                                      <p:cBhvr>
                                        <p:cTn id="218" dur="1" fill="hold">
                                          <p:stCondLst>
                                            <p:cond delay="0"/>
                                          </p:stCondLst>
                                        </p:cTn>
                                        <p:tgtEl>
                                          <p:spTgt spid="12"/>
                                        </p:tgtEl>
                                        <p:attrNameLst>
                                          <p:attrName>style.visibility</p:attrName>
                                        </p:attrNameLst>
                                      </p:cBhvr>
                                      <p:to>
                                        <p:strVal val="visible"/>
                                      </p:to>
                                    </p:set>
                                    <p:anim calcmode="lin" valueType="num">
                                      <p:cBhvr additive="base">
                                        <p:cTn id="219" dur="500" fill="hold"/>
                                        <p:tgtEl>
                                          <p:spTgt spid="12"/>
                                        </p:tgtEl>
                                        <p:attrNameLst>
                                          <p:attrName>ppt_x</p:attrName>
                                        </p:attrNameLst>
                                      </p:cBhvr>
                                      <p:tavLst>
                                        <p:tav tm="0">
                                          <p:val>
                                            <p:strVal val="0-#ppt_w/2"/>
                                          </p:val>
                                        </p:tav>
                                        <p:tav tm="100000">
                                          <p:val>
                                            <p:strVal val="#ppt_x"/>
                                          </p:val>
                                        </p:tav>
                                      </p:tavLst>
                                    </p:anim>
                                    <p:anim calcmode="lin" valueType="num">
                                      <p:cBhvr additive="base">
                                        <p:cTn id="220"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221" fill="hold">
                      <p:stCondLst>
                        <p:cond delay="indefinite"/>
                      </p:stCondLst>
                      <p:childTnLst>
                        <p:par>
                          <p:cTn id="222" fill="hold">
                            <p:stCondLst>
                              <p:cond delay="0"/>
                            </p:stCondLst>
                            <p:childTnLst>
                              <p:par>
                                <p:cTn id="223" presetID="2" presetClass="entr" presetSubtype="4" fill="hold" grpId="0" nodeType="clickEffect">
                                  <p:stCondLst>
                                    <p:cond delay="0"/>
                                  </p:stCondLst>
                                  <p:childTnLst>
                                    <p:set>
                                      <p:cBhvr>
                                        <p:cTn id="224" dur="1" fill="hold">
                                          <p:stCondLst>
                                            <p:cond delay="0"/>
                                          </p:stCondLst>
                                        </p:cTn>
                                        <p:tgtEl>
                                          <p:spTgt spid="45"/>
                                        </p:tgtEl>
                                        <p:attrNameLst>
                                          <p:attrName>style.visibility</p:attrName>
                                        </p:attrNameLst>
                                      </p:cBhvr>
                                      <p:to>
                                        <p:strVal val="visible"/>
                                      </p:to>
                                    </p:set>
                                    <p:anim calcmode="lin" valueType="num">
                                      <p:cBhvr additive="base">
                                        <p:cTn id="225" dur="500" fill="hold"/>
                                        <p:tgtEl>
                                          <p:spTgt spid="45"/>
                                        </p:tgtEl>
                                        <p:attrNameLst>
                                          <p:attrName>ppt_x</p:attrName>
                                        </p:attrNameLst>
                                      </p:cBhvr>
                                      <p:tavLst>
                                        <p:tav tm="0">
                                          <p:val>
                                            <p:strVal val="#ppt_x"/>
                                          </p:val>
                                        </p:tav>
                                        <p:tav tm="100000">
                                          <p:val>
                                            <p:strVal val="#ppt_x"/>
                                          </p:val>
                                        </p:tav>
                                      </p:tavLst>
                                    </p:anim>
                                    <p:anim calcmode="lin" valueType="num">
                                      <p:cBhvr additive="base">
                                        <p:cTn id="226"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par>
                    <p:cTn id="227" fill="hold">
                      <p:stCondLst>
                        <p:cond delay="indefinite"/>
                      </p:stCondLst>
                      <p:childTnLst>
                        <p:par>
                          <p:cTn id="228" fill="hold">
                            <p:stCondLst>
                              <p:cond delay="0"/>
                            </p:stCondLst>
                            <p:childTnLst>
                              <p:par>
                                <p:cTn id="229" presetID="17" presetClass="entr" presetSubtype="8" fill="hold" nodeType="clickEffect">
                                  <p:stCondLst>
                                    <p:cond delay="0"/>
                                  </p:stCondLst>
                                  <p:childTnLst>
                                    <p:set>
                                      <p:cBhvr>
                                        <p:cTn id="230" dur="1" fill="hold">
                                          <p:stCondLst>
                                            <p:cond delay="0"/>
                                          </p:stCondLst>
                                        </p:cTn>
                                        <p:tgtEl>
                                          <p:spTgt spid="52"/>
                                        </p:tgtEl>
                                        <p:attrNameLst>
                                          <p:attrName>style.visibility</p:attrName>
                                        </p:attrNameLst>
                                      </p:cBhvr>
                                      <p:to>
                                        <p:strVal val="visible"/>
                                      </p:to>
                                    </p:set>
                                    <p:anim calcmode="lin" valueType="num">
                                      <p:cBhvr>
                                        <p:cTn id="231" dur="500" fill="hold"/>
                                        <p:tgtEl>
                                          <p:spTgt spid="52"/>
                                        </p:tgtEl>
                                        <p:attrNameLst>
                                          <p:attrName>ppt_x</p:attrName>
                                        </p:attrNameLst>
                                      </p:cBhvr>
                                      <p:tavLst>
                                        <p:tav tm="0">
                                          <p:val>
                                            <p:strVal val="#ppt_x-#ppt_w/2"/>
                                          </p:val>
                                        </p:tav>
                                        <p:tav tm="100000">
                                          <p:val>
                                            <p:strVal val="#ppt_x"/>
                                          </p:val>
                                        </p:tav>
                                      </p:tavLst>
                                    </p:anim>
                                    <p:anim calcmode="lin" valueType="num">
                                      <p:cBhvr>
                                        <p:cTn id="232" dur="500" fill="hold"/>
                                        <p:tgtEl>
                                          <p:spTgt spid="52"/>
                                        </p:tgtEl>
                                        <p:attrNameLst>
                                          <p:attrName>ppt_y</p:attrName>
                                        </p:attrNameLst>
                                      </p:cBhvr>
                                      <p:tavLst>
                                        <p:tav tm="0">
                                          <p:val>
                                            <p:strVal val="#ppt_y"/>
                                          </p:val>
                                        </p:tav>
                                        <p:tav tm="100000">
                                          <p:val>
                                            <p:strVal val="#ppt_y"/>
                                          </p:val>
                                        </p:tav>
                                      </p:tavLst>
                                    </p:anim>
                                    <p:anim calcmode="lin" valueType="num">
                                      <p:cBhvr>
                                        <p:cTn id="233" dur="500" fill="hold"/>
                                        <p:tgtEl>
                                          <p:spTgt spid="52"/>
                                        </p:tgtEl>
                                        <p:attrNameLst>
                                          <p:attrName>ppt_w</p:attrName>
                                        </p:attrNameLst>
                                      </p:cBhvr>
                                      <p:tavLst>
                                        <p:tav tm="0">
                                          <p:val>
                                            <p:fltVal val="0.000000"/>
                                          </p:val>
                                        </p:tav>
                                        <p:tav tm="100000">
                                          <p:val>
                                            <p:strVal val="#ppt_w"/>
                                          </p:val>
                                        </p:tav>
                                      </p:tavLst>
                                    </p:anim>
                                    <p:anim calcmode="lin" valueType="num">
                                      <p:cBhvr>
                                        <p:cTn id="234" dur="500" fill="hold"/>
                                        <p:tgtEl>
                                          <p:spTgt spid="52"/>
                                        </p:tgtEl>
                                        <p:attrNameLst>
                                          <p:attrName>ppt_h</p:attrName>
                                        </p:attrNameLst>
                                      </p:cBhvr>
                                      <p:tavLst>
                                        <p:tav tm="0">
                                          <p:val>
                                            <p:strVal val="#ppt_h"/>
                                          </p:val>
                                        </p:tav>
                                        <p:tav tm="100000">
                                          <p:val>
                                            <p:strVal val="#ppt_h"/>
                                          </p:val>
                                        </p:tav>
                                      </p:tavLst>
                                    </p:anim>
                                  </p:childTnLst>
                                </p:cTn>
                              </p:par>
                            </p:childTnLst>
                          </p:cTn>
                        </p:par>
                      </p:childTnLst>
                    </p:cTn>
                  </p:par>
                  <p:par>
                    <p:cTn id="235" fill="hold">
                      <p:stCondLst>
                        <p:cond delay="indefinite"/>
                      </p:stCondLst>
                      <p:childTnLst>
                        <p:par>
                          <p:cTn id="236" fill="hold">
                            <p:stCondLst>
                              <p:cond delay="0"/>
                            </p:stCondLst>
                            <p:childTnLst>
                              <p:par>
                                <p:cTn id="237" presetID="2" presetClass="entr" presetSubtype="4" fill="hold" grpId="0" nodeType="clickEffect">
                                  <p:stCondLst>
                                    <p:cond delay="0"/>
                                  </p:stCondLst>
                                  <p:childTnLst>
                                    <p:set>
                                      <p:cBhvr>
                                        <p:cTn id="238" dur="1" fill="hold">
                                          <p:stCondLst>
                                            <p:cond delay="0"/>
                                          </p:stCondLst>
                                        </p:cTn>
                                        <p:tgtEl>
                                          <p:spTgt spid="46"/>
                                        </p:tgtEl>
                                        <p:attrNameLst>
                                          <p:attrName>style.visibility</p:attrName>
                                        </p:attrNameLst>
                                      </p:cBhvr>
                                      <p:to>
                                        <p:strVal val="visible"/>
                                      </p:to>
                                    </p:set>
                                    <p:anim calcmode="lin" valueType="num">
                                      <p:cBhvr additive="base">
                                        <p:cTn id="239" dur="500" fill="hold"/>
                                        <p:tgtEl>
                                          <p:spTgt spid="46"/>
                                        </p:tgtEl>
                                        <p:attrNameLst>
                                          <p:attrName>ppt_x</p:attrName>
                                        </p:attrNameLst>
                                      </p:cBhvr>
                                      <p:tavLst>
                                        <p:tav tm="0">
                                          <p:val>
                                            <p:strVal val="#ppt_x"/>
                                          </p:val>
                                        </p:tav>
                                        <p:tav tm="100000">
                                          <p:val>
                                            <p:strVal val="#ppt_x"/>
                                          </p:val>
                                        </p:tav>
                                      </p:tavLst>
                                    </p:anim>
                                    <p:anim calcmode="lin" valueType="num">
                                      <p:cBhvr additive="base">
                                        <p:cTn id="240"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par>
                    <p:cTn id="241" fill="hold">
                      <p:stCondLst>
                        <p:cond delay="indefinite"/>
                      </p:stCondLst>
                      <p:childTnLst>
                        <p:par>
                          <p:cTn id="242" fill="hold">
                            <p:stCondLst>
                              <p:cond delay="0"/>
                            </p:stCondLst>
                            <p:childTnLst>
                              <p:par>
                                <p:cTn id="243" presetID="2" presetClass="entr" presetSubtype="4" fill="hold" grpId="0" nodeType="clickEffect">
                                  <p:stCondLst>
                                    <p:cond delay="0"/>
                                  </p:stCondLst>
                                  <p:childTnLst>
                                    <p:set>
                                      <p:cBhvr>
                                        <p:cTn id="244" dur="1" fill="hold">
                                          <p:stCondLst>
                                            <p:cond delay="0"/>
                                          </p:stCondLst>
                                        </p:cTn>
                                        <p:tgtEl>
                                          <p:spTgt spid="13"/>
                                        </p:tgtEl>
                                        <p:attrNameLst>
                                          <p:attrName>style.visibility</p:attrName>
                                        </p:attrNameLst>
                                      </p:cBhvr>
                                      <p:to>
                                        <p:strVal val="visible"/>
                                      </p:to>
                                    </p:set>
                                    <p:anim calcmode="lin" valueType="num">
                                      <p:cBhvr additive="base">
                                        <p:cTn id="245" dur="500" fill="hold"/>
                                        <p:tgtEl>
                                          <p:spTgt spid="13"/>
                                        </p:tgtEl>
                                        <p:attrNameLst>
                                          <p:attrName>ppt_x</p:attrName>
                                        </p:attrNameLst>
                                      </p:cBhvr>
                                      <p:tavLst>
                                        <p:tav tm="0">
                                          <p:val>
                                            <p:strVal val="#ppt_x"/>
                                          </p:val>
                                        </p:tav>
                                        <p:tav tm="100000">
                                          <p:val>
                                            <p:strVal val="#ppt_x"/>
                                          </p:val>
                                        </p:tav>
                                      </p:tavLst>
                                    </p:anim>
                                    <p:anim calcmode="lin" valueType="num">
                                      <p:cBhvr additive="base">
                                        <p:cTn id="24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47" fill="hold">
                      <p:stCondLst>
                        <p:cond delay="indefinite"/>
                      </p:stCondLst>
                      <p:childTnLst>
                        <p:par>
                          <p:cTn id="248" fill="hold">
                            <p:stCondLst>
                              <p:cond delay="0"/>
                            </p:stCondLst>
                            <p:childTnLst>
                              <p:par>
                                <p:cTn id="249" presetID="2" presetClass="entr" presetSubtype="4" fill="hold" grpId="0" nodeType="clickEffect">
                                  <p:stCondLst>
                                    <p:cond delay="0"/>
                                  </p:stCondLst>
                                  <p:childTnLst>
                                    <p:set>
                                      <p:cBhvr>
                                        <p:cTn id="250" dur="1" fill="hold">
                                          <p:stCondLst>
                                            <p:cond delay="0"/>
                                          </p:stCondLst>
                                        </p:cTn>
                                        <p:tgtEl>
                                          <p:spTgt spid="47"/>
                                        </p:tgtEl>
                                        <p:attrNameLst>
                                          <p:attrName>style.visibility</p:attrName>
                                        </p:attrNameLst>
                                      </p:cBhvr>
                                      <p:to>
                                        <p:strVal val="visible"/>
                                      </p:to>
                                    </p:set>
                                    <p:anim calcmode="lin" valueType="num">
                                      <p:cBhvr additive="base">
                                        <p:cTn id="251" dur="500" fill="hold"/>
                                        <p:tgtEl>
                                          <p:spTgt spid="47"/>
                                        </p:tgtEl>
                                        <p:attrNameLst>
                                          <p:attrName>ppt_x</p:attrName>
                                        </p:attrNameLst>
                                      </p:cBhvr>
                                      <p:tavLst>
                                        <p:tav tm="0">
                                          <p:val>
                                            <p:strVal val="#ppt_x"/>
                                          </p:val>
                                        </p:tav>
                                        <p:tav tm="100000">
                                          <p:val>
                                            <p:strVal val="#ppt_x"/>
                                          </p:val>
                                        </p:tav>
                                      </p:tavLst>
                                    </p:anim>
                                    <p:anim calcmode="lin" valueType="num">
                                      <p:cBhvr additive="base">
                                        <p:cTn id="252"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par>
                    <p:cTn id="253" fill="hold">
                      <p:stCondLst>
                        <p:cond delay="indefinite"/>
                      </p:stCondLst>
                      <p:childTnLst>
                        <p:par>
                          <p:cTn id="254" fill="hold">
                            <p:stCondLst>
                              <p:cond delay="0"/>
                            </p:stCondLst>
                            <p:childTnLst>
                              <p:par>
                                <p:cTn id="255" presetID="17" presetClass="entr" presetSubtype="8" fill="hold" nodeType="clickEffect">
                                  <p:stCondLst>
                                    <p:cond delay="0"/>
                                  </p:stCondLst>
                                  <p:childTnLst>
                                    <p:set>
                                      <p:cBhvr>
                                        <p:cTn id="256" dur="1" fill="hold">
                                          <p:stCondLst>
                                            <p:cond delay="0"/>
                                          </p:stCondLst>
                                        </p:cTn>
                                        <p:tgtEl>
                                          <p:spTgt spid="54"/>
                                        </p:tgtEl>
                                        <p:attrNameLst>
                                          <p:attrName>style.visibility</p:attrName>
                                        </p:attrNameLst>
                                      </p:cBhvr>
                                      <p:to>
                                        <p:strVal val="visible"/>
                                      </p:to>
                                    </p:set>
                                    <p:anim calcmode="lin" valueType="num">
                                      <p:cBhvr>
                                        <p:cTn id="257" dur="500" fill="hold"/>
                                        <p:tgtEl>
                                          <p:spTgt spid="54"/>
                                        </p:tgtEl>
                                        <p:attrNameLst>
                                          <p:attrName>ppt_x</p:attrName>
                                        </p:attrNameLst>
                                      </p:cBhvr>
                                      <p:tavLst>
                                        <p:tav tm="0">
                                          <p:val>
                                            <p:strVal val="#ppt_x-#ppt_w/2"/>
                                          </p:val>
                                        </p:tav>
                                        <p:tav tm="100000">
                                          <p:val>
                                            <p:strVal val="#ppt_x"/>
                                          </p:val>
                                        </p:tav>
                                      </p:tavLst>
                                    </p:anim>
                                    <p:anim calcmode="lin" valueType="num">
                                      <p:cBhvr>
                                        <p:cTn id="258" dur="500" fill="hold"/>
                                        <p:tgtEl>
                                          <p:spTgt spid="54"/>
                                        </p:tgtEl>
                                        <p:attrNameLst>
                                          <p:attrName>ppt_y</p:attrName>
                                        </p:attrNameLst>
                                      </p:cBhvr>
                                      <p:tavLst>
                                        <p:tav tm="0">
                                          <p:val>
                                            <p:strVal val="#ppt_y"/>
                                          </p:val>
                                        </p:tav>
                                        <p:tav tm="100000">
                                          <p:val>
                                            <p:strVal val="#ppt_y"/>
                                          </p:val>
                                        </p:tav>
                                      </p:tavLst>
                                    </p:anim>
                                    <p:anim calcmode="lin" valueType="num">
                                      <p:cBhvr>
                                        <p:cTn id="259" dur="500" fill="hold"/>
                                        <p:tgtEl>
                                          <p:spTgt spid="54"/>
                                        </p:tgtEl>
                                        <p:attrNameLst>
                                          <p:attrName>ppt_w</p:attrName>
                                        </p:attrNameLst>
                                      </p:cBhvr>
                                      <p:tavLst>
                                        <p:tav tm="0">
                                          <p:val>
                                            <p:fltVal val="0.000000"/>
                                          </p:val>
                                        </p:tav>
                                        <p:tav tm="100000">
                                          <p:val>
                                            <p:strVal val="#ppt_w"/>
                                          </p:val>
                                        </p:tav>
                                      </p:tavLst>
                                    </p:anim>
                                    <p:anim calcmode="lin" valueType="num">
                                      <p:cBhvr>
                                        <p:cTn id="260" dur="500" fill="hold"/>
                                        <p:tgtEl>
                                          <p:spTgt spid="54"/>
                                        </p:tgtEl>
                                        <p:attrNameLst>
                                          <p:attrName>ppt_h</p:attrName>
                                        </p:attrNameLst>
                                      </p:cBhvr>
                                      <p:tavLst>
                                        <p:tav tm="0">
                                          <p:val>
                                            <p:strVal val="#ppt_h"/>
                                          </p:val>
                                        </p:tav>
                                        <p:tav tm="100000">
                                          <p:val>
                                            <p:strVal val="#ppt_h"/>
                                          </p:val>
                                        </p:tav>
                                      </p:tavLst>
                                    </p:anim>
                                  </p:childTnLst>
                                </p:cTn>
                              </p:par>
                            </p:childTnLst>
                          </p:cTn>
                        </p:par>
                      </p:childTnLst>
                    </p:cTn>
                  </p:par>
                  <p:par>
                    <p:cTn id="261" fill="hold">
                      <p:stCondLst>
                        <p:cond delay="indefinite"/>
                      </p:stCondLst>
                      <p:childTnLst>
                        <p:par>
                          <p:cTn id="262" fill="hold">
                            <p:stCondLst>
                              <p:cond delay="0"/>
                            </p:stCondLst>
                            <p:childTnLst>
                              <p:par>
                                <p:cTn id="263" presetID="2" presetClass="entr" presetSubtype="4" fill="hold" grpId="0" nodeType="clickEffect">
                                  <p:stCondLst>
                                    <p:cond delay="0"/>
                                  </p:stCondLst>
                                  <p:childTnLst>
                                    <p:set>
                                      <p:cBhvr>
                                        <p:cTn id="264" dur="1" fill="hold">
                                          <p:stCondLst>
                                            <p:cond delay="0"/>
                                          </p:stCondLst>
                                        </p:cTn>
                                        <p:tgtEl>
                                          <p:spTgt spid="48"/>
                                        </p:tgtEl>
                                        <p:attrNameLst>
                                          <p:attrName>style.visibility</p:attrName>
                                        </p:attrNameLst>
                                      </p:cBhvr>
                                      <p:to>
                                        <p:strVal val="visible"/>
                                      </p:to>
                                    </p:set>
                                    <p:anim calcmode="lin" valueType="num">
                                      <p:cBhvr additive="base">
                                        <p:cTn id="265" dur="500" fill="hold"/>
                                        <p:tgtEl>
                                          <p:spTgt spid="48"/>
                                        </p:tgtEl>
                                        <p:attrNameLst>
                                          <p:attrName>ppt_x</p:attrName>
                                        </p:attrNameLst>
                                      </p:cBhvr>
                                      <p:tavLst>
                                        <p:tav tm="0">
                                          <p:val>
                                            <p:strVal val="#ppt_x"/>
                                          </p:val>
                                        </p:tav>
                                        <p:tav tm="100000">
                                          <p:val>
                                            <p:strVal val="#ppt_x"/>
                                          </p:val>
                                        </p:tav>
                                      </p:tavLst>
                                    </p:anim>
                                    <p:anim calcmode="lin" valueType="num">
                                      <p:cBhvr additive="base">
                                        <p:cTn id="266"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par>
                    <p:cTn id="267" fill="hold">
                      <p:stCondLst>
                        <p:cond delay="indefinite"/>
                      </p:stCondLst>
                      <p:childTnLst>
                        <p:par>
                          <p:cTn id="268" fill="hold">
                            <p:stCondLst>
                              <p:cond delay="0"/>
                            </p:stCondLst>
                            <p:childTnLst>
                              <p:par>
                                <p:cTn id="269" presetID="17" presetClass="entr" presetSubtype="8" fill="hold" nodeType="clickEffect">
                                  <p:stCondLst>
                                    <p:cond delay="0"/>
                                  </p:stCondLst>
                                  <p:childTnLst>
                                    <p:set>
                                      <p:cBhvr>
                                        <p:cTn id="270" dur="1" fill="hold">
                                          <p:stCondLst>
                                            <p:cond delay="0"/>
                                          </p:stCondLst>
                                        </p:cTn>
                                        <p:tgtEl>
                                          <p:spTgt spid="55"/>
                                        </p:tgtEl>
                                        <p:attrNameLst>
                                          <p:attrName>style.visibility</p:attrName>
                                        </p:attrNameLst>
                                      </p:cBhvr>
                                      <p:to>
                                        <p:strVal val="visible"/>
                                      </p:to>
                                    </p:set>
                                    <p:anim calcmode="lin" valueType="num">
                                      <p:cBhvr>
                                        <p:cTn id="271" dur="500" fill="hold"/>
                                        <p:tgtEl>
                                          <p:spTgt spid="55"/>
                                        </p:tgtEl>
                                        <p:attrNameLst>
                                          <p:attrName>ppt_x</p:attrName>
                                        </p:attrNameLst>
                                      </p:cBhvr>
                                      <p:tavLst>
                                        <p:tav tm="0">
                                          <p:val>
                                            <p:strVal val="#ppt_x-#ppt_w/2"/>
                                          </p:val>
                                        </p:tav>
                                        <p:tav tm="100000">
                                          <p:val>
                                            <p:strVal val="#ppt_x"/>
                                          </p:val>
                                        </p:tav>
                                      </p:tavLst>
                                    </p:anim>
                                    <p:anim calcmode="lin" valueType="num">
                                      <p:cBhvr>
                                        <p:cTn id="272" dur="500" fill="hold"/>
                                        <p:tgtEl>
                                          <p:spTgt spid="55"/>
                                        </p:tgtEl>
                                        <p:attrNameLst>
                                          <p:attrName>ppt_y</p:attrName>
                                        </p:attrNameLst>
                                      </p:cBhvr>
                                      <p:tavLst>
                                        <p:tav tm="0">
                                          <p:val>
                                            <p:strVal val="#ppt_y"/>
                                          </p:val>
                                        </p:tav>
                                        <p:tav tm="100000">
                                          <p:val>
                                            <p:strVal val="#ppt_y"/>
                                          </p:val>
                                        </p:tav>
                                      </p:tavLst>
                                    </p:anim>
                                    <p:anim calcmode="lin" valueType="num">
                                      <p:cBhvr>
                                        <p:cTn id="273" dur="500" fill="hold"/>
                                        <p:tgtEl>
                                          <p:spTgt spid="55"/>
                                        </p:tgtEl>
                                        <p:attrNameLst>
                                          <p:attrName>ppt_w</p:attrName>
                                        </p:attrNameLst>
                                      </p:cBhvr>
                                      <p:tavLst>
                                        <p:tav tm="0">
                                          <p:val>
                                            <p:fltVal val="0.000000"/>
                                          </p:val>
                                        </p:tav>
                                        <p:tav tm="100000">
                                          <p:val>
                                            <p:strVal val="#ppt_w"/>
                                          </p:val>
                                        </p:tav>
                                      </p:tavLst>
                                    </p:anim>
                                    <p:anim calcmode="lin" valueType="num">
                                      <p:cBhvr>
                                        <p:cTn id="274" dur="500" fill="hold"/>
                                        <p:tgtEl>
                                          <p:spTgt spid="55"/>
                                        </p:tgtEl>
                                        <p:attrNameLst>
                                          <p:attrName>ppt_h</p:attrName>
                                        </p:attrNameLst>
                                      </p:cBhvr>
                                      <p:tavLst>
                                        <p:tav tm="0">
                                          <p:val>
                                            <p:strVal val="#ppt_h"/>
                                          </p:val>
                                        </p:tav>
                                        <p:tav tm="100000">
                                          <p:val>
                                            <p:strVal val="#ppt_h"/>
                                          </p:val>
                                        </p:tav>
                                      </p:tavLst>
                                    </p:anim>
                                  </p:childTnLst>
                                </p:cTn>
                              </p:par>
                            </p:childTnLst>
                          </p:cTn>
                        </p:par>
                      </p:childTnLst>
                    </p:cTn>
                  </p:par>
                  <p:par>
                    <p:cTn id="275" fill="hold">
                      <p:stCondLst>
                        <p:cond delay="indefinite"/>
                      </p:stCondLst>
                      <p:childTnLst>
                        <p:par>
                          <p:cTn id="276" fill="hold">
                            <p:stCondLst>
                              <p:cond delay="0"/>
                            </p:stCondLst>
                            <p:childTnLst>
                              <p:par>
                                <p:cTn id="277" presetID="2" presetClass="entr" presetSubtype="4" fill="hold" grpId="0" nodeType="clickEffect">
                                  <p:stCondLst>
                                    <p:cond delay="0"/>
                                  </p:stCondLst>
                                  <p:childTnLst>
                                    <p:set>
                                      <p:cBhvr>
                                        <p:cTn id="278" dur="1" fill="hold">
                                          <p:stCondLst>
                                            <p:cond delay="0"/>
                                          </p:stCondLst>
                                        </p:cTn>
                                        <p:tgtEl>
                                          <p:spTgt spid="50"/>
                                        </p:tgtEl>
                                        <p:attrNameLst>
                                          <p:attrName>style.visibility</p:attrName>
                                        </p:attrNameLst>
                                      </p:cBhvr>
                                      <p:to>
                                        <p:strVal val="visible"/>
                                      </p:to>
                                    </p:set>
                                    <p:anim calcmode="lin" valueType="num">
                                      <p:cBhvr additive="base">
                                        <p:cTn id="279" dur="500" fill="hold"/>
                                        <p:tgtEl>
                                          <p:spTgt spid="50"/>
                                        </p:tgtEl>
                                        <p:attrNameLst>
                                          <p:attrName>ppt_x</p:attrName>
                                        </p:attrNameLst>
                                      </p:cBhvr>
                                      <p:tavLst>
                                        <p:tav tm="0">
                                          <p:val>
                                            <p:strVal val="#ppt_x"/>
                                          </p:val>
                                        </p:tav>
                                        <p:tav tm="100000">
                                          <p:val>
                                            <p:strVal val="#ppt_x"/>
                                          </p:val>
                                        </p:tav>
                                      </p:tavLst>
                                    </p:anim>
                                    <p:anim calcmode="lin" valueType="num">
                                      <p:cBhvr additive="base">
                                        <p:cTn id="280" dur="500" fill="hold"/>
                                        <p:tgtEl>
                                          <p:spTgt spid="50"/>
                                        </p:tgtEl>
                                        <p:attrNameLst>
                                          <p:attrName>ppt_y</p:attrName>
                                        </p:attrNameLst>
                                      </p:cBhvr>
                                      <p:tavLst>
                                        <p:tav tm="0">
                                          <p:val>
                                            <p:strVal val="1+#ppt_h/2"/>
                                          </p:val>
                                        </p:tav>
                                        <p:tav tm="100000">
                                          <p:val>
                                            <p:strVal val="#ppt_y"/>
                                          </p:val>
                                        </p:tav>
                                      </p:tavLst>
                                    </p:anim>
                                  </p:childTnLst>
                                </p:cTn>
                              </p:par>
                            </p:childTnLst>
                          </p:cTn>
                        </p:par>
                      </p:childTnLst>
                    </p:cTn>
                  </p:par>
                  <p:par>
                    <p:cTn id="281" fill="hold">
                      <p:stCondLst>
                        <p:cond delay="indefinite"/>
                      </p:stCondLst>
                      <p:childTnLst>
                        <p:par>
                          <p:cTn id="282" fill="hold">
                            <p:stCondLst>
                              <p:cond delay="0"/>
                            </p:stCondLst>
                            <p:childTnLst>
                              <p:par>
                                <p:cTn id="283" presetID="17" presetClass="entr" presetSubtype="4" fill="hold" nodeType="clickEffect">
                                  <p:stCondLst>
                                    <p:cond delay="0"/>
                                  </p:stCondLst>
                                  <p:childTnLst>
                                    <p:set>
                                      <p:cBhvr>
                                        <p:cTn id="284" dur="1" fill="hold">
                                          <p:stCondLst>
                                            <p:cond delay="0"/>
                                          </p:stCondLst>
                                        </p:cTn>
                                        <p:tgtEl>
                                          <p:spTgt spid="51"/>
                                        </p:tgtEl>
                                        <p:attrNameLst>
                                          <p:attrName>style.visibility</p:attrName>
                                        </p:attrNameLst>
                                      </p:cBhvr>
                                      <p:to>
                                        <p:strVal val="visible"/>
                                      </p:to>
                                    </p:set>
                                    <p:anim calcmode="lin" valueType="num">
                                      <p:cBhvr>
                                        <p:cTn id="285" dur="500" fill="hold"/>
                                        <p:tgtEl>
                                          <p:spTgt spid="51"/>
                                        </p:tgtEl>
                                        <p:attrNameLst>
                                          <p:attrName>ppt_x</p:attrName>
                                        </p:attrNameLst>
                                      </p:cBhvr>
                                      <p:tavLst>
                                        <p:tav tm="0">
                                          <p:val>
                                            <p:strVal val="#ppt_x"/>
                                          </p:val>
                                        </p:tav>
                                        <p:tav tm="100000">
                                          <p:val>
                                            <p:strVal val="#ppt_x"/>
                                          </p:val>
                                        </p:tav>
                                      </p:tavLst>
                                    </p:anim>
                                    <p:anim calcmode="lin" valueType="num">
                                      <p:cBhvr>
                                        <p:cTn id="286" dur="500" fill="hold"/>
                                        <p:tgtEl>
                                          <p:spTgt spid="51"/>
                                        </p:tgtEl>
                                        <p:attrNameLst>
                                          <p:attrName>ppt_y</p:attrName>
                                        </p:attrNameLst>
                                      </p:cBhvr>
                                      <p:tavLst>
                                        <p:tav tm="0">
                                          <p:val>
                                            <p:strVal val="#ppt_y+#ppt_h/2"/>
                                          </p:val>
                                        </p:tav>
                                        <p:tav tm="100000">
                                          <p:val>
                                            <p:strVal val="#ppt_y"/>
                                          </p:val>
                                        </p:tav>
                                      </p:tavLst>
                                    </p:anim>
                                    <p:anim calcmode="lin" valueType="num">
                                      <p:cBhvr>
                                        <p:cTn id="287" dur="500" fill="hold"/>
                                        <p:tgtEl>
                                          <p:spTgt spid="51"/>
                                        </p:tgtEl>
                                        <p:attrNameLst>
                                          <p:attrName>ppt_w</p:attrName>
                                        </p:attrNameLst>
                                      </p:cBhvr>
                                      <p:tavLst>
                                        <p:tav tm="0">
                                          <p:val>
                                            <p:strVal val="#ppt_w"/>
                                          </p:val>
                                        </p:tav>
                                        <p:tav tm="100000">
                                          <p:val>
                                            <p:strVal val="#ppt_w"/>
                                          </p:val>
                                        </p:tav>
                                      </p:tavLst>
                                    </p:anim>
                                    <p:anim calcmode="lin" valueType="num">
                                      <p:cBhvr>
                                        <p:cTn id="288" dur="500" fill="hold"/>
                                        <p:tgtEl>
                                          <p:spTgt spid="51"/>
                                        </p:tgtEl>
                                        <p:attrNameLst>
                                          <p:attrName>ppt_h</p:attrName>
                                        </p:attrNameLst>
                                      </p:cBhvr>
                                      <p:tavLst>
                                        <p:tav tm="0">
                                          <p:val>
                                            <p:fltVal val="0.000000"/>
                                          </p:val>
                                        </p:tav>
                                        <p:tav tm="100000">
                                          <p:val>
                                            <p:strVal val="#ppt_h"/>
                                          </p:val>
                                        </p:tav>
                                      </p:tavLst>
                                    </p:anim>
                                  </p:childTnLst>
                                </p:cTn>
                              </p:par>
                            </p:childTnLst>
                          </p:cTn>
                        </p:par>
                      </p:childTnLst>
                    </p:cTn>
                  </p:par>
                  <p:par>
                    <p:cTn id="289" fill="hold">
                      <p:stCondLst>
                        <p:cond delay="indefinite"/>
                      </p:stCondLst>
                      <p:childTnLst>
                        <p:par>
                          <p:cTn id="290" fill="hold">
                            <p:stCondLst>
                              <p:cond delay="0"/>
                            </p:stCondLst>
                            <p:childTnLst>
                              <p:par>
                                <p:cTn id="291" presetID="2" presetClass="entr" presetSubtype="4" fill="hold" grpId="0" nodeType="clickEffect">
                                  <p:stCondLst>
                                    <p:cond delay="0"/>
                                  </p:stCondLst>
                                  <p:childTnLst>
                                    <p:set>
                                      <p:cBhvr>
                                        <p:cTn id="292" dur="1" fill="hold">
                                          <p:stCondLst>
                                            <p:cond delay="0"/>
                                          </p:stCondLst>
                                        </p:cTn>
                                        <p:tgtEl>
                                          <p:spTgt spid="49"/>
                                        </p:tgtEl>
                                        <p:attrNameLst>
                                          <p:attrName>style.visibility</p:attrName>
                                        </p:attrNameLst>
                                      </p:cBhvr>
                                      <p:to>
                                        <p:strVal val="visible"/>
                                      </p:to>
                                    </p:set>
                                    <p:anim calcmode="lin" valueType="num">
                                      <p:cBhvr additive="base">
                                        <p:cTn id="293" dur="500" fill="hold"/>
                                        <p:tgtEl>
                                          <p:spTgt spid="49"/>
                                        </p:tgtEl>
                                        <p:attrNameLst>
                                          <p:attrName>ppt_x</p:attrName>
                                        </p:attrNameLst>
                                      </p:cBhvr>
                                      <p:tavLst>
                                        <p:tav tm="0">
                                          <p:val>
                                            <p:strVal val="#ppt_x"/>
                                          </p:val>
                                        </p:tav>
                                        <p:tav tm="100000">
                                          <p:val>
                                            <p:strVal val="#ppt_x"/>
                                          </p:val>
                                        </p:tav>
                                      </p:tavLst>
                                    </p:anim>
                                    <p:anim calcmode="lin" valueType="num">
                                      <p:cBhvr additive="base">
                                        <p:cTn id="294"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295" fill="hold">
                      <p:stCondLst>
                        <p:cond delay="indefinite"/>
                      </p:stCondLst>
                      <p:childTnLst>
                        <p:par>
                          <p:cTn id="296" fill="hold">
                            <p:stCondLst>
                              <p:cond delay="0"/>
                            </p:stCondLst>
                            <p:childTnLst>
                              <p:par>
                                <p:cTn id="297" presetID="17" presetClass="entr" presetSubtype="2" fill="hold" nodeType="clickEffect">
                                  <p:stCondLst>
                                    <p:cond delay="0"/>
                                  </p:stCondLst>
                                  <p:childTnLst>
                                    <p:set>
                                      <p:cBhvr>
                                        <p:cTn id="298" dur="1" fill="hold">
                                          <p:stCondLst>
                                            <p:cond delay="0"/>
                                          </p:stCondLst>
                                        </p:cTn>
                                        <p:tgtEl>
                                          <p:spTgt spid="53"/>
                                        </p:tgtEl>
                                        <p:attrNameLst>
                                          <p:attrName>style.visibility</p:attrName>
                                        </p:attrNameLst>
                                      </p:cBhvr>
                                      <p:to>
                                        <p:strVal val="visible"/>
                                      </p:to>
                                    </p:set>
                                    <p:anim calcmode="lin" valueType="num">
                                      <p:cBhvr>
                                        <p:cTn id="299" dur="500" fill="hold"/>
                                        <p:tgtEl>
                                          <p:spTgt spid="53"/>
                                        </p:tgtEl>
                                        <p:attrNameLst>
                                          <p:attrName>ppt_x</p:attrName>
                                        </p:attrNameLst>
                                      </p:cBhvr>
                                      <p:tavLst>
                                        <p:tav tm="0">
                                          <p:val>
                                            <p:strVal val="#ppt_x+#ppt_w/2"/>
                                          </p:val>
                                        </p:tav>
                                        <p:tav tm="100000">
                                          <p:val>
                                            <p:strVal val="#ppt_x"/>
                                          </p:val>
                                        </p:tav>
                                      </p:tavLst>
                                    </p:anim>
                                    <p:anim calcmode="lin" valueType="num">
                                      <p:cBhvr>
                                        <p:cTn id="300" dur="500" fill="hold"/>
                                        <p:tgtEl>
                                          <p:spTgt spid="53"/>
                                        </p:tgtEl>
                                        <p:attrNameLst>
                                          <p:attrName>ppt_y</p:attrName>
                                        </p:attrNameLst>
                                      </p:cBhvr>
                                      <p:tavLst>
                                        <p:tav tm="0">
                                          <p:val>
                                            <p:strVal val="#ppt_y"/>
                                          </p:val>
                                        </p:tav>
                                        <p:tav tm="100000">
                                          <p:val>
                                            <p:strVal val="#ppt_y"/>
                                          </p:val>
                                        </p:tav>
                                      </p:tavLst>
                                    </p:anim>
                                    <p:anim calcmode="lin" valueType="num">
                                      <p:cBhvr>
                                        <p:cTn id="301" dur="500" fill="hold"/>
                                        <p:tgtEl>
                                          <p:spTgt spid="53"/>
                                        </p:tgtEl>
                                        <p:attrNameLst>
                                          <p:attrName>ppt_w</p:attrName>
                                        </p:attrNameLst>
                                      </p:cBhvr>
                                      <p:tavLst>
                                        <p:tav tm="0">
                                          <p:val>
                                            <p:fltVal val="0.000000"/>
                                          </p:val>
                                        </p:tav>
                                        <p:tav tm="100000">
                                          <p:val>
                                            <p:strVal val="#ppt_w"/>
                                          </p:val>
                                        </p:tav>
                                      </p:tavLst>
                                    </p:anim>
                                    <p:anim calcmode="lin" valueType="num">
                                      <p:cBhvr>
                                        <p:cTn id="302" dur="500" fill="hold"/>
                                        <p:tgtEl>
                                          <p:spTgt spid="53"/>
                                        </p:tgtEl>
                                        <p:attrNameLst>
                                          <p:attrName>ppt_h</p:attrName>
                                        </p:attrNameLst>
                                      </p:cBhvr>
                                      <p:tavLst>
                                        <p:tav tm="0">
                                          <p:val>
                                            <p:strVal val="#ppt_h"/>
                                          </p:val>
                                        </p:tav>
                                        <p:tav tm="100000">
                                          <p:val>
                                            <p:strVal val="#ppt_h"/>
                                          </p:val>
                                        </p:tav>
                                      </p:tavLst>
                                    </p:anim>
                                  </p:childTnLst>
                                </p:cTn>
                              </p:par>
                            </p:childTnLst>
                          </p:cTn>
                        </p:par>
                      </p:childTnLst>
                    </p:cTn>
                  </p:par>
                  <p:par>
                    <p:cTn id="303" fill="hold">
                      <p:stCondLst>
                        <p:cond delay="indefinite"/>
                      </p:stCondLst>
                      <p:childTnLst>
                        <p:par>
                          <p:cTn id="304" fill="hold">
                            <p:stCondLst>
                              <p:cond delay="0"/>
                            </p:stCondLst>
                            <p:childTnLst>
                              <p:par>
                                <p:cTn id="305" presetID="23" presetClass="entr" presetSubtype="16" fill="hold" grpId="1" nodeType="clickEffect">
                                  <p:stCondLst>
                                    <p:cond delay="0"/>
                                  </p:stCondLst>
                                  <p:childTnLst>
                                    <p:set>
                                      <p:cBhvr>
                                        <p:cTn id="306" dur="1" fill="hold">
                                          <p:stCondLst>
                                            <p:cond delay="0"/>
                                          </p:stCondLst>
                                        </p:cTn>
                                        <p:tgtEl>
                                          <p:spTgt spid="46"/>
                                        </p:tgtEl>
                                        <p:attrNameLst>
                                          <p:attrName>style.visibility</p:attrName>
                                        </p:attrNameLst>
                                      </p:cBhvr>
                                      <p:to>
                                        <p:strVal val="visible"/>
                                      </p:to>
                                    </p:set>
                                    <p:anim calcmode="lin" valueType="num">
                                      <p:cBhvr>
                                        <p:cTn id="307" dur="500" fill="hold"/>
                                        <p:tgtEl>
                                          <p:spTgt spid="46"/>
                                        </p:tgtEl>
                                        <p:attrNameLst>
                                          <p:attrName>ppt_w</p:attrName>
                                        </p:attrNameLst>
                                      </p:cBhvr>
                                      <p:tavLst>
                                        <p:tav tm="0">
                                          <p:val>
                                            <p:fltVal val="0.000000"/>
                                          </p:val>
                                        </p:tav>
                                        <p:tav tm="100000">
                                          <p:val>
                                            <p:strVal val="#ppt_w"/>
                                          </p:val>
                                        </p:tav>
                                      </p:tavLst>
                                    </p:anim>
                                    <p:anim calcmode="lin" valueType="num">
                                      <p:cBhvr>
                                        <p:cTn id="308" dur="500" fill="hold"/>
                                        <p:tgtEl>
                                          <p:spTgt spid="46"/>
                                        </p:tgtEl>
                                        <p:attrNameLst>
                                          <p:attrName>ppt_h</p:attrName>
                                        </p:attrNameLst>
                                      </p:cBhvr>
                                      <p:tavLst>
                                        <p:tav tm="0">
                                          <p:val>
                                            <p:fltVal val="0.00000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P spid="11" grpId="0" animBg="1"/>
      <p:bldP spid="12" grpId="0" animBg="1"/>
      <p:bldP spid="13" grpId="0" animBg="1"/>
      <p:bldP spid="14" grpId="0" animBg="1"/>
      <p:bldP spid="15" grpId="0" animBg="1"/>
      <p:bldP spid="16" grpId="0" animBg="1"/>
      <p:bldP spid="16" grpId="1" animBg="1"/>
      <p:bldP spid="17" grpId="0" animBg="1"/>
      <p:bldP spid="18" grpId="0" animBg="1"/>
      <p:bldP spid="19" grpId="0" animBg="1"/>
      <p:bldP spid="23" grpId="0" animBg="1"/>
      <p:bldP spid="24" grpId="0" animBg="1"/>
      <p:bldP spid="29" grpId="0" animBg="1"/>
      <p:bldP spid="30" grpId="0" animBg="1"/>
      <p:bldP spid="31" grpId="0" animBg="1"/>
      <p:bldP spid="31" grpId="1" animBg="1"/>
      <p:bldP spid="32" grpId="0" animBg="1"/>
      <p:bldP spid="33" grpId="0" animBg="1"/>
      <p:bldP spid="34" grpId="0" animBg="1"/>
      <p:bldP spid="35" grpId="0" animBg="1"/>
      <p:bldP spid="45" grpId="0" animBg="1"/>
      <p:bldP spid="46" grpId="0" animBg="1"/>
      <p:bldP spid="46" grpId="1" animBg="1"/>
      <p:bldP spid="47" grpId="0" animBg="1"/>
      <p:bldP spid="48" grpId="0" animBg="1"/>
      <p:bldP spid="49" grpId="0" animBg="1"/>
      <p:bldP spid="50"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1" name="文本框 44035"/>
          <p:cNvSpPr txBox="1"/>
          <p:nvPr/>
        </p:nvSpPr>
        <p:spPr>
          <a:xfrm>
            <a:off x="1763316" y="479822"/>
            <a:ext cx="5724525" cy="1189355"/>
          </a:xfrm>
          <a:prstGeom prst="rect">
            <a:avLst/>
          </a:prstGeom>
          <a:noFill/>
          <a:ln w="9525">
            <a:noFill/>
          </a:ln>
        </p:spPr>
        <p:txBody>
          <a:bodyPr anchor="t">
            <a:spAutoFit/>
          </a:bodyPr>
          <a:p>
            <a:pPr algn="ctr">
              <a:lnSpc>
                <a:spcPct val="80000"/>
              </a:lnSpc>
              <a:spcBef>
                <a:spcPct val="50000"/>
              </a:spcBef>
            </a:pPr>
            <a:r>
              <a:rPr lang="zh-CN" altLang="en-US" sz="2100" b="1" dirty="0">
                <a:solidFill>
                  <a:srgbClr val="FF0000"/>
                </a:solidFill>
                <a:latin typeface="微软雅黑" panose="020B0503020204020204" pitchFamily="34" charset="-122"/>
                <a:ea typeface="微软雅黑" panose="020B0503020204020204" pitchFamily="34" charset="-122"/>
              </a:rPr>
              <a:t>除夜作</a:t>
            </a:r>
            <a:endParaRPr lang="zh-CN" altLang="en-US" sz="2100" b="1" dirty="0">
              <a:solidFill>
                <a:srgbClr val="FF0000"/>
              </a:solidFill>
              <a:latin typeface="微软雅黑" panose="020B0503020204020204" pitchFamily="34" charset="-122"/>
              <a:ea typeface="微软雅黑" panose="020B0503020204020204" pitchFamily="34" charset="-122"/>
            </a:endParaRPr>
          </a:p>
          <a:p>
            <a:pPr algn="ctr">
              <a:lnSpc>
                <a:spcPct val="80000"/>
              </a:lnSpc>
              <a:spcBef>
                <a:spcPct val="50000"/>
              </a:spcBef>
            </a:pPr>
            <a:r>
              <a:rPr lang="zh-CN" altLang="en-US" sz="2100" b="1" dirty="0">
                <a:latin typeface="微软雅黑" panose="020B0503020204020204" pitchFamily="34" charset="-122"/>
                <a:ea typeface="微软雅黑" panose="020B0503020204020204" pitchFamily="34" charset="-122"/>
              </a:rPr>
              <a:t>旅馆寒灯独不眠，客心何事转凄然？</a:t>
            </a:r>
            <a:endParaRPr lang="zh-CN" altLang="en-US" sz="2100" b="1" dirty="0">
              <a:latin typeface="微软雅黑" panose="020B0503020204020204" pitchFamily="34" charset="-122"/>
              <a:ea typeface="微软雅黑" panose="020B0503020204020204" pitchFamily="34" charset="-122"/>
            </a:endParaRPr>
          </a:p>
          <a:p>
            <a:pPr algn="ctr">
              <a:lnSpc>
                <a:spcPct val="80000"/>
              </a:lnSpc>
              <a:spcBef>
                <a:spcPct val="50000"/>
              </a:spcBef>
            </a:pPr>
            <a:r>
              <a:rPr lang="zh-CN" altLang="en-US" sz="2100" b="1" dirty="0">
                <a:latin typeface="微软雅黑" panose="020B0503020204020204" pitchFamily="34" charset="-122"/>
                <a:ea typeface="微软雅黑" panose="020B0503020204020204" pitchFamily="34" charset="-122"/>
              </a:rPr>
              <a:t>故乡今夜思千里，霜鬓明朝又一年。 </a:t>
            </a:r>
            <a:endParaRPr lang="zh-CN" altLang="en-US" sz="2100" b="1" dirty="0">
              <a:latin typeface="微软雅黑" panose="020B0503020204020204" pitchFamily="34" charset="-122"/>
              <a:ea typeface="微软雅黑" panose="020B0503020204020204" pitchFamily="34" charset="-122"/>
            </a:endParaRPr>
          </a:p>
        </p:txBody>
      </p:sp>
      <p:sp>
        <p:nvSpPr>
          <p:cNvPr id="44037" name="文本框 44036"/>
          <p:cNvSpPr txBox="1"/>
          <p:nvPr/>
        </p:nvSpPr>
        <p:spPr>
          <a:xfrm>
            <a:off x="1330960" y="2174240"/>
            <a:ext cx="6590030" cy="1741805"/>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a:spcBef>
                <a:spcPct val="50000"/>
              </a:spcBef>
            </a:pPr>
            <a:r>
              <a:rPr lang="zh-CN" altLang="en-US" sz="1950" b="1" dirty="0">
                <a:solidFill>
                  <a:schemeClr val="tx1"/>
                </a:solidFill>
                <a:latin typeface="微软雅黑" panose="020B0503020204020204" pitchFamily="34" charset="-122"/>
                <a:ea typeface="微软雅黑" panose="020B0503020204020204" pitchFamily="34" charset="-122"/>
              </a:rPr>
              <a:t>（</a:t>
            </a:r>
            <a:r>
              <a:rPr lang="en-US" altLang="zh-CN" sz="1950" b="1" dirty="0">
                <a:solidFill>
                  <a:schemeClr val="tx1"/>
                </a:solidFill>
                <a:latin typeface="微软雅黑" panose="020B0503020204020204" pitchFamily="34" charset="-122"/>
                <a:ea typeface="微软雅黑" panose="020B0503020204020204" pitchFamily="34" charset="-122"/>
              </a:rPr>
              <a:t>1</a:t>
            </a:r>
            <a:r>
              <a:rPr lang="zh-CN" altLang="en-US" sz="1950" b="1" dirty="0">
                <a:solidFill>
                  <a:schemeClr val="tx1"/>
                </a:solidFill>
                <a:latin typeface="微软雅黑" panose="020B0503020204020204" pitchFamily="34" charset="-122"/>
                <a:ea typeface="微软雅黑" panose="020B0503020204020204" pitchFamily="34" charset="-122"/>
              </a:rPr>
              <a:t>）借景抒情</a:t>
            </a:r>
            <a:r>
              <a:rPr lang="zh-CN" altLang="en-US" sz="1950" b="1" dirty="0">
                <a:solidFill>
                  <a:schemeClr val="bg1"/>
                </a:solidFill>
                <a:latin typeface="微软雅黑" panose="020B0503020204020204" pitchFamily="34" charset="-122"/>
                <a:ea typeface="微软雅黑" panose="020B0503020204020204" pitchFamily="34" charset="-122"/>
              </a:rPr>
              <a:t>。</a:t>
            </a:r>
            <a:r>
              <a:rPr lang="zh-CN" altLang="en-US" sz="1950" b="1" dirty="0">
                <a:solidFill>
                  <a:schemeClr val="bg1"/>
                </a:solidFill>
                <a:latin typeface="微软雅黑" panose="020B0503020204020204" pitchFamily="34" charset="-122"/>
                <a:ea typeface="微软雅黑" panose="020B0503020204020204" pitchFamily="34" charset="-122"/>
              </a:rPr>
              <a:t>通过写“旅馆寒灯”，渲染了旅馆的清冷，描绘出一个孤寂清冷的意境，表达了诗人内心的凄寂之情。</a:t>
            </a:r>
            <a:endParaRPr lang="zh-CN" altLang="en-US" sz="1950" b="1" dirty="0">
              <a:solidFill>
                <a:schemeClr val="bg1"/>
              </a:solidFill>
              <a:latin typeface="微软雅黑" panose="020B0503020204020204" pitchFamily="34" charset="-122"/>
              <a:ea typeface="微软雅黑" panose="020B0503020204020204" pitchFamily="34" charset="-122"/>
            </a:endParaRPr>
          </a:p>
          <a:p>
            <a:pPr>
              <a:spcBef>
                <a:spcPct val="50000"/>
              </a:spcBef>
            </a:pPr>
            <a:r>
              <a:rPr lang="zh-CN" altLang="en-US" sz="1950" b="1" dirty="0">
                <a:solidFill>
                  <a:schemeClr val="tx1"/>
                </a:solidFill>
                <a:latin typeface="微软雅黑" panose="020B0503020204020204" pitchFamily="34" charset="-122"/>
                <a:ea typeface="微软雅黑" panose="020B0503020204020204" pitchFamily="34" charset="-122"/>
              </a:rPr>
              <a:t>（</a:t>
            </a:r>
            <a:r>
              <a:rPr lang="en-US" altLang="zh-CN" sz="1950" b="1" dirty="0">
                <a:solidFill>
                  <a:schemeClr val="tx1"/>
                </a:solidFill>
                <a:latin typeface="微软雅黑" panose="020B0503020204020204" pitchFamily="34" charset="-122"/>
                <a:ea typeface="微软雅黑" panose="020B0503020204020204" pitchFamily="34" charset="-122"/>
              </a:rPr>
              <a:t>2</a:t>
            </a:r>
            <a:r>
              <a:rPr lang="zh-CN" altLang="en-US" sz="1950" b="1" dirty="0">
                <a:solidFill>
                  <a:schemeClr val="tx1"/>
                </a:solidFill>
                <a:latin typeface="微软雅黑" panose="020B0503020204020204" pitchFamily="34" charset="-122"/>
                <a:ea typeface="微软雅黑" panose="020B0503020204020204" pitchFamily="34" charset="-122"/>
              </a:rPr>
              <a:t>）运用想象，推己及人。</a:t>
            </a:r>
            <a:r>
              <a:rPr lang="zh-CN" altLang="en-US" sz="1950" b="1" dirty="0">
                <a:solidFill>
                  <a:schemeClr val="bg1"/>
                </a:solidFill>
                <a:latin typeface="微软雅黑" panose="020B0503020204020204" pitchFamily="34" charset="-122"/>
                <a:ea typeface="微软雅黑" panose="020B0503020204020204" pitchFamily="34" charset="-122"/>
              </a:rPr>
              <a:t>不直接写自己思念故乡，而写故乡亲人思念自己，借此衬托自己的思乡之情，把深挚的思乡之情抒发得婉曲含蓄。</a:t>
            </a:r>
            <a:endParaRPr lang="zh-CN" altLang="en-US" sz="195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4037"/>
                                        </p:tgtEl>
                                        <p:attrNameLst>
                                          <p:attrName>style.visibility</p:attrName>
                                        </p:attrNameLst>
                                      </p:cBhvr>
                                      <p:to>
                                        <p:strVal val="visible"/>
                                      </p:to>
                                    </p:set>
                                    <p:animEffect transition="in" filter="blinds(horizontal)">
                                      <p:cBhvr>
                                        <p:cTn id="7" dur="500"/>
                                        <p:tgtEl>
                                          <p:spTgt spid="4403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4037">
                                            <p:txEl>
                                              <p:charRg st="0" end="54"/>
                                            </p:txEl>
                                          </p:spTgt>
                                        </p:tgtEl>
                                        <p:attrNameLst>
                                          <p:attrName>style.visibility</p:attrName>
                                        </p:attrNameLst>
                                      </p:cBhvr>
                                      <p:to>
                                        <p:strVal val="visible"/>
                                      </p:to>
                                    </p:set>
                                    <p:animEffect transition="in" filter="blinds(horizontal)">
                                      <p:cBhvr>
                                        <p:cTn id="12" dur="500"/>
                                        <p:tgtEl>
                                          <p:spTgt spid="44037">
                                            <p:txEl>
                                              <p:charRg st="0" end="5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4037">
                                            <p:txEl>
                                              <p:charRg st="54" end="112"/>
                                            </p:txEl>
                                          </p:spTgt>
                                        </p:tgtEl>
                                        <p:attrNameLst>
                                          <p:attrName>style.visibility</p:attrName>
                                        </p:attrNameLst>
                                      </p:cBhvr>
                                      <p:to>
                                        <p:strVal val="visible"/>
                                      </p:to>
                                    </p:set>
                                    <p:animEffect transition="in" filter="blinds(horizontal)">
                                      <p:cBhvr>
                                        <p:cTn id="17" dur="500"/>
                                        <p:tgtEl>
                                          <p:spTgt spid="44037">
                                            <p:txEl>
                                              <p:charRg st="54" end="1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7" grpId="0" animBg="1" uiExpand="1"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文本框 63491"/>
          <p:cNvSpPr txBox="1"/>
          <p:nvPr/>
        </p:nvSpPr>
        <p:spPr>
          <a:xfrm>
            <a:off x="962581" y="366236"/>
            <a:ext cx="6048375" cy="1091565"/>
          </a:xfrm>
          <a:prstGeom prst="rect">
            <a:avLst/>
          </a:prstGeom>
          <a:noFill/>
          <a:ln w="9525">
            <a:noFill/>
          </a:ln>
        </p:spPr>
        <p:txBody>
          <a:bodyPr anchor="t">
            <a:spAutoFit/>
          </a:bodyPr>
          <a:p>
            <a:pPr algn="ctr">
              <a:lnSpc>
                <a:spcPct val="70000"/>
              </a:lnSpc>
              <a:spcBef>
                <a:spcPct val="50000"/>
              </a:spcBef>
            </a:pPr>
            <a:r>
              <a:rPr lang="zh-CN" altLang="en-US" sz="2100" b="1" dirty="0">
                <a:solidFill>
                  <a:srgbClr val="FF0000"/>
                </a:solidFill>
                <a:latin typeface="Arial" panose="020B0604020202020204" pitchFamily="34" charset="0"/>
                <a:ea typeface="宋体" panose="02010600030101010101" pitchFamily="2" charset="-122"/>
              </a:rPr>
              <a:t>墨   梅   王冕</a:t>
            </a:r>
            <a:endParaRPr lang="zh-CN" altLang="en-US" sz="2100" b="1" dirty="0">
              <a:latin typeface="Arial" panose="020B0604020202020204" pitchFamily="34" charset="0"/>
              <a:ea typeface="宋体" panose="02010600030101010101" pitchFamily="2" charset="-122"/>
            </a:endParaRPr>
          </a:p>
          <a:p>
            <a:pPr algn="ctr">
              <a:lnSpc>
                <a:spcPct val="70000"/>
              </a:lnSpc>
              <a:spcBef>
                <a:spcPct val="50000"/>
              </a:spcBef>
            </a:pPr>
            <a:r>
              <a:rPr lang="zh-CN" altLang="en-US" sz="2100" b="1" dirty="0">
                <a:latin typeface="Arial" panose="020B0604020202020204" pitchFamily="34" charset="0"/>
                <a:ea typeface="宋体" panose="02010600030101010101" pitchFamily="2" charset="-122"/>
              </a:rPr>
              <a:t>我家洗砚池头树，朵朵花开淡墨痕。</a:t>
            </a:r>
            <a:endParaRPr lang="zh-CN" altLang="en-US" sz="2100" b="1" dirty="0">
              <a:latin typeface="Arial" panose="020B0604020202020204" pitchFamily="34" charset="0"/>
              <a:ea typeface="宋体" panose="02010600030101010101" pitchFamily="2" charset="-122"/>
            </a:endParaRPr>
          </a:p>
          <a:p>
            <a:pPr algn="ctr">
              <a:lnSpc>
                <a:spcPct val="70000"/>
              </a:lnSpc>
              <a:spcBef>
                <a:spcPct val="50000"/>
              </a:spcBef>
            </a:pPr>
            <a:r>
              <a:rPr lang="zh-CN" altLang="en-US" sz="2100" b="1" dirty="0">
                <a:latin typeface="Arial" panose="020B0604020202020204" pitchFamily="34" charset="0"/>
                <a:ea typeface="宋体" panose="02010600030101010101" pitchFamily="2" charset="-122"/>
              </a:rPr>
              <a:t>不要人夸颜色好，只留清气满乾坤。 </a:t>
            </a:r>
            <a:endParaRPr lang="zh-CN" altLang="en-US" sz="2100" b="1" dirty="0">
              <a:latin typeface="Arial" panose="020B0604020202020204" pitchFamily="34" charset="0"/>
              <a:ea typeface="宋体" panose="02010600030101010101" pitchFamily="2" charset="-122"/>
            </a:endParaRPr>
          </a:p>
        </p:txBody>
      </p:sp>
      <p:sp>
        <p:nvSpPr>
          <p:cNvPr id="63493" name="文本框 63492"/>
          <p:cNvSpPr txBox="1"/>
          <p:nvPr/>
        </p:nvSpPr>
        <p:spPr>
          <a:xfrm>
            <a:off x="1289526" y="1645682"/>
            <a:ext cx="6167438" cy="1060450"/>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a:spcBef>
                <a:spcPct val="50000"/>
              </a:spcBef>
            </a:pPr>
            <a:r>
              <a:rPr lang="zh-CN" altLang="en-US" sz="2100" b="1" dirty="0">
                <a:solidFill>
                  <a:schemeClr val="bg1"/>
                </a:solidFill>
                <a:latin typeface="Calibri" panose="020F0502020204030204" pitchFamily="34" charset="0"/>
                <a:ea typeface="微软雅黑" panose="020B0503020204020204" pitchFamily="34" charset="-122"/>
              </a:rPr>
              <a:t>①</a:t>
            </a:r>
            <a:r>
              <a:rPr lang="zh-CN" altLang="en-US" sz="2100" b="1" dirty="0">
                <a:solidFill>
                  <a:schemeClr val="bg1"/>
                </a:solidFill>
                <a:latin typeface="微软雅黑" panose="020B0503020204020204" pitchFamily="34" charset="-122"/>
                <a:ea typeface="微软雅黑" panose="020B0503020204020204" pitchFamily="34" charset="-122"/>
              </a:rPr>
              <a:t>此诗以梅自喻，运用了托物言志的手法，</a:t>
            </a:r>
            <a:r>
              <a:rPr lang="zh-CN" altLang="en-US" sz="2100" b="1" dirty="0">
                <a:solidFill>
                  <a:schemeClr val="bg1"/>
                </a:solidFill>
                <a:latin typeface="Calibri" panose="020F0502020204030204" pitchFamily="34" charset="0"/>
                <a:ea typeface="微软雅黑" panose="020B0503020204020204" pitchFamily="34" charset="-122"/>
              </a:rPr>
              <a:t>②</a:t>
            </a:r>
            <a:r>
              <a:rPr lang="zh-CN" altLang="en-US" sz="2100" b="1" dirty="0">
                <a:solidFill>
                  <a:schemeClr val="bg1"/>
                </a:solidFill>
                <a:latin typeface="微软雅黑" panose="020B0503020204020204" pitchFamily="34" charset="-122"/>
                <a:ea typeface="微软雅黑" panose="020B0503020204020204" pitchFamily="34" charset="-122"/>
              </a:rPr>
              <a:t>表现了作者要像梅花那样的高洁、淡雅，不向世俗献媚的坚贞、纯洁的操守。</a:t>
            </a:r>
            <a:r>
              <a:rPr lang="zh-CN" altLang="en-US" sz="1950" b="1" dirty="0">
                <a:solidFill>
                  <a:schemeClr val="bg1"/>
                </a:solidFill>
                <a:latin typeface="Arial" panose="020B0604020202020204" pitchFamily="34" charset="0"/>
                <a:ea typeface="宋体" panose="02010600030101010101" pitchFamily="2" charset="-122"/>
              </a:rPr>
              <a:t> </a:t>
            </a:r>
            <a:endParaRPr lang="zh-CN" altLang="en-US" sz="1950" b="1" dirty="0">
              <a:solidFill>
                <a:schemeClr val="bg1"/>
              </a:solidFill>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3493"/>
                                        </p:tgtEl>
                                        <p:attrNameLst>
                                          <p:attrName>style.visibility</p:attrName>
                                        </p:attrNameLst>
                                      </p:cBhvr>
                                      <p:to>
                                        <p:strVal val="visible"/>
                                      </p:to>
                                    </p:set>
                                    <p:animEffect transition="in" filter="blinds(horizontal)">
                                      <p:cBhvr>
                                        <p:cTn id="7" dur="500"/>
                                        <p:tgtEl>
                                          <p:spTgt spid="634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3" grpId="0" bldLvl="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49" name="文本框 47107"/>
          <p:cNvSpPr txBox="1"/>
          <p:nvPr/>
        </p:nvSpPr>
        <p:spPr>
          <a:xfrm>
            <a:off x="589280" y="81915"/>
            <a:ext cx="7477125" cy="1589405"/>
          </a:xfrm>
          <a:prstGeom prst="rect">
            <a:avLst/>
          </a:prstGeom>
          <a:noFill/>
          <a:ln w="9525">
            <a:noFill/>
          </a:ln>
        </p:spPr>
        <p:txBody>
          <a:bodyPr wrap="square" anchor="t">
            <a:spAutoFit/>
          </a:bodyPr>
          <a:p>
            <a:pPr algn="ctr">
              <a:lnSpc>
                <a:spcPct val="80000"/>
              </a:lnSpc>
              <a:spcBef>
                <a:spcPct val="50000"/>
              </a:spcBef>
            </a:pPr>
            <a:r>
              <a:rPr lang="zh-CN" altLang="en-US" sz="2100" b="1" dirty="0">
                <a:solidFill>
                  <a:srgbClr val="FF0000"/>
                </a:solidFill>
                <a:latin typeface="微软雅黑" panose="020B0503020204020204" pitchFamily="34" charset="-122"/>
                <a:ea typeface="微软雅黑" panose="020B0503020204020204" pitchFamily="34" charset="-122"/>
              </a:rPr>
              <a:t>塞上听吹笛 高适</a:t>
            </a:r>
            <a:endParaRPr lang="zh-CN" altLang="en-US" sz="2100" b="1" dirty="0">
              <a:solidFill>
                <a:srgbClr val="FF0000"/>
              </a:solidFill>
              <a:latin typeface="微软雅黑" panose="020B0503020204020204" pitchFamily="34" charset="-122"/>
              <a:ea typeface="微软雅黑" panose="020B0503020204020204" pitchFamily="34" charset="-122"/>
            </a:endParaRPr>
          </a:p>
          <a:p>
            <a:pPr algn="ctr">
              <a:lnSpc>
                <a:spcPct val="80000"/>
              </a:lnSpc>
              <a:spcBef>
                <a:spcPct val="50000"/>
              </a:spcBef>
            </a:pPr>
            <a:r>
              <a:rPr lang="zh-CN" altLang="en-US" sz="2100" b="1" dirty="0">
                <a:latin typeface="Arial" panose="020B0604020202020204" pitchFamily="34" charset="0"/>
                <a:ea typeface="宋体" panose="02010600030101010101" pitchFamily="2" charset="-122"/>
              </a:rPr>
              <a:t>雪净胡天牧马还，月明羌笛戍楼间。</a:t>
            </a:r>
            <a:endParaRPr lang="zh-CN" altLang="en-US" sz="2100" b="1" dirty="0">
              <a:latin typeface="Arial" panose="020B0604020202020204" pitchFamily="34" charset="0"/>
              <a:ea typeface="宋体" panose="02010600030101010101" pitchFamily="2" charset="-122"/>
            </a:endParaRPr>
          </a:p>
          <a:p>
            <a:pPr algn="ctr">
              <a:lnSpc>
                <a:spcPct val="80000"/>
              </a:lnSpc>
              <a:spcBef>
                <a:spcPct val="50000"/>
              </a:spcBef>
            </a:pPr>
            <a:r>
              <a:rPr lang="zh-CN" altLang="en-US" sz="2100" b="1" dirty="0">
                <a:latin typeface="Arial" panose="020B0604020202020204" pitchFamily="34" charset="0"/>
                <a:ea typeface="宋体" panose="02010600030101010101" pitchFamily="2" charset="-122"/>
              </a:rPr>
              <a:t>借问梅花何处落，风吹一夜满关山。</a:t>
            </a:r>
            <a:endParaRPr lang="zh-CN" altLang="en-US" sz="2100" b="1" dirty="0">
              <a:latin typeface="Arial" panose="020B0604020202020204" pitchFamily="34" charset="0"/>
              <a:ea typeface="宋体" panose="02010600030101010101" pitchFamily="2" charset="-122"/>
            </a:endParaRPr>
          </a:p>
          <a:p>
            <a:pPr>
              <a:lnSpc>
                <a:spcPct val="80000"/>
              </a:lnSpc>
              <a:spcBef>
                <a:spcPct val="50000"/>
              </a:spcBef>
            </a:pPr>
            <a:r>
              <a:rPr lang="zh-CN" altLang="en-US" sz="2000" b="1" dirty="0">
                <a:solidFill>
                  <a:srgbClr val="0000CC"/>
                </a:solidFill>
                <a:latin typeface="Arial" panose="020B0604020202020204" pitchFamily="34" charset="0"/>
                <a:ea typeface="宋体" panose="02010600030101010101" pitchFamily="2" charset="-122"/>
              </a:rPr>
              <a:t>这首诗前后两联写法上有什么不同？表现了作者怎样的思想感情？</a:t>
            </a:r>
            <a:endParaRPr lang="zh-CN" altLang="en-US" sz="2000" b="1" dirty="0">
              <a:solidFill>
                <a:srgbClr val="0000CC"/>
              </a:solidFill>
              <a:latin typeface="Arial" panose="020B0604020202020204" pitchFamily="34" charset="0"/>
              <a:ea typeface="宋体" panose="02010600030101010101" pitchFamily="2" charset="-122"/>
            </a:endParaRPr>
          </a:p>
        </p:txBody>
      </p:sp>
      <p:sp>
        <p:nvSpPr>
          <p:cNvPr id="47111" name="文本框 47110"/>
          <p:cNvSpPr txBox="1"/>
          <p:nvPr/>
        </p:nvSpPr>
        <p:spPr>
          <a:xfrm>
            <a:off x="269875" y="1922145"/>
            <a:ext cx="8407400" cy="2553335"/>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a:spcBef>
                <a:spcPct val="50000"/>
              </a:spcBef>
            </a:pPr>
            <a:r>
              <a:rPr lang="zh-CN" altLang="en-US" sz="1600" b="1" dirty="0">
                <a:solidFill>
                  <a:schemeClr val="bg1"/>
                </a:solidFill>
                <a:latin typeface="Calibri" panose="020F0502020204030204" pitchFamily="34" charset="0"/>
                <a:ea typeface="微软雅黑" panose="020B0503020204020204" pitchFamily="34" charset="-122"/>
              </a:rPr>
              <a:t>（</a:t>
            </a:r>
            <a:r>
              <a:rPr lang="en-US" altLang="zh-CN" sz="1600" b="1" dirty="0">
                <a:solidFill>
                  <a:schemeClr val="bg1"/>
                </a:solidFill>
                <a:latin typeface="Calibri" panose="020F0502020204030204" pitchFamily="34" charset="0"/>
                <a:ea typeface="微软雅黑" panose="020B0503020204020204" pitchFamily="34" charset="-122"/>
              </a:rPr>
              <a:t>1</a:t>
            </a:r>
            <a:r>
              <a:rPr lang="zh-CN" altLang="en-US" sz="1600" b="1" dirty="0">
                <a:solidFill>
                  <a:schemeClr val="bg1"/>
                </a:solidFill>
                <a:latin typeface="Calibri" panose="020F0502020204030204" pitchFamily="34" charset="0"/>
                <a:ea typeface="微软雅黑" panose="020B0503020204020204" pitchFamily="34" charset="-122"/>
              </a:rPr>
              <a:t>）</a:t>
            </a:r>
            <a:r>
              <a:rPr lang="zh-CN" altLang="en-US" sz="1600" b="1" dirty="0">
                <a:solidFill>
                  <a:schemeClr val="tx1"/>
                </a:solidFill>
                <a:latin typeface="Calibri" panose="020F0502020204030204" pitchFamily="34" charset="0"/>
                <a:ea typeface="微软雅黑" panose="020B0503020204020204" pitchFamily="34" charset="-122"/>
              </a:rPr>
              <a:t>①</a:t>
            </a:r>
            <a:r>
              <a:rPr lang="zh-CN" altLang="en-US" sz="1600" b="1" dirty="0">
                <a:solidFill>
                  <a:schemeClr val="tx1"/>
                </a:solidFill>
                <a:latin typeface="微软雅黑" panose="020B0503020204020204" pitchFamily="34" charset="-122"/>
                <a:ea typeface="微软雅黑" panose="020B0503020204020204" pitchFamily="34" charset="-122"/>
              </a:rPr>
              <a:t>上联实写</a:t>
            </a:r>
            <a:r>
              <a:rPr lang="zh-CN" altLang="en-US" sz="1600" b="1" dirty="0">
                <a:solidFill>
                  <a:schemeClr val="bg1"/>
                </a:solidFill>
                <a:latin typeface="微软雅黑" panose="020B0503020204020204" pitchFamily="34" charset="-122"/>
                <a:ea typeface="微软雅黑" panose="020B0503020204020204" pitchFamily="34" charset="-122"/>
              </a:rPr>
              <a:t>，</a:t>
            </a:r>
            <a:r>
              <a:rPr lang="zh-CN" altLang="en-US" sz="1600" b="1" dirty="0">
                <a:solidFill>
                  <a:schemeClr val="bg1"/>
                </a:solidFill>
                <a:latin typeface="Calibri" panose="020F0502020204030204" pitchFamily="34" charset="0"/>
                <a:ea typeface="微软雅黑" panose="020B0503020204020204" pitchFamily="34" charset="-122"/>
              </a:rPr>
              <a:t>②</a:t>
            </a:r>
            <a:r>
              <a:rPr lang="zh-CN" altLang="en-US" sz="1600" b="1" dirty="0">
                <a:solidFill>
                  <a:schemeClr val="bg1"/>
                </a:solidFill>
                <a:latin typeface="微软雅黑" panose="020B0503020204020204" pitchFamily="34" charset="-122"/>
                <a:ea typeface="微软雅黑" panose="020B0503020204020204" pitchFamily="34" charset="-122"/>
              </a:rPr>
              <a:t>胡天北地，冰雪消融，是牧马的时节了。傍晚战士赶着马群归来，天空洒下明月的清辉。；在如此苍茫而又清澄的夜境里，不知哪座戍楼吹起了羌笛，那是熟悉的《梅花落》曲调啊。</a:t>
            </a:r>
            <a:r>
              <a:rPr lang="zh-CN" altLang="en-US" sz="1600" b="1" dirty="0">
                <a:solidFill>
                  <a:schemeClr val="bg1"/>
                </a:solidFill>
                <a:latin typeface="Calibri" panose="020F0502020204030204" pitchFamily="34" charset="0"/>
                <a:ea typeface="微软雅黑" panose="020B0503020204020204" pitchFamily="34" charset="-122"/>
                <a:sym typeface="+mn-ea"/>
              </a:rPr>
              <a:t>③</a:t>
            </a:r>
            <a:r>
              <a:rPr lang="zh-CN" altLang="en-US" sz="1600" b="1" dirty="0">
                <a:solidFill>
                  <a:schemeClr val="bg1"/>
                </a:solidFill>
                <a:latin typeface="微软雅黑" panose="020B0503020204020204" pitchFamily="34" charset="-122"/>
                <a:ea typeface="微软雅黑" panose="020B0503020204020204" pitchFamily="34" charset="-122"/>
                <a:sym typeface="+mn-ea"/>
              </a:rPr>
              <a:t>开篇</a:t>
            </a:r>
            <a:r>
              <a:rPr lang="zh-CN" altLang="en-US" sz="1600" b="1" dirty="0">
                <a:solidFill>
                  <a:schemeClr val="bg1"/>
                </a:solidFill>
                <a:latin typeface="微软雅黑" panose="020B0503020204020204" pitchFamily="34" charset="-122"/>
                <a:ea typeface="微软雅黑" panose="020B0503020204020204" pitchFamily="34" charset="-122"/>
                <a:sym typeface="+mn-ea"/>
              </a:rPr>
              <a:t>借景抒情，用“胡”“羌笛”等边塞特有的景色造成一种边塞诗中不多见的和平宁谧的气氛，为全诗定下了一个开朗壮阔的基调。</a:t>
            </a:r>
            <a:endParaRPr lang="zh-CN" altLang="en-US" sz="1600" b="1" dirty="0">
              <a:solidFill>
                <a:schemeClr val="bg1"/>
              </a:solidFill>
              <a:latin typeface="微软雅黑" panose="020B0503020204020204" pitchFamily="34" charset="-122"/>
              <a:ea typeface="微软雅黑" panose="020B0503020204020204" pitchFamily="34" charset="-122"/>
            </a:endParaRPr>
          </a:p>
          <a:p>
            <a:pPr>
              <a:spcBef>
                <a:spcPct val="50000"/>
              </a:spcBef>
            </a:pPr>
            <a:r>
              <a:rPr lang="zh-CN" altLang="en-US" sz="1600" b="1" dirty="0">
                <a:solidFill>
                  <a:schemeClr val="bg1"/>
                </a:solidFill>
                <a:latin typeface="微软雅黑" panose="020B0503020204020204" pitchFamily="34" charset="-122"/>
                <a:ea typeface="微软雅黑" panose="020B0503020204020204" pitchFamily="34" charset="-122"/>
              </a:rPr>
              <a:t>（</a:t>
            </a:r>
            <a:r>
              <a:rPr lang="en-US" altLang="zh-CN" sz="1600" b="1" dirty="0">
                <a:solidFill>
                  <a:schemeClr val="bg1"/>
                </a:solidFill>
                <a:latin typeface="微软雅黑" panose="020B0503020204020204" pitchFamily="34" charset="-122"/>
                <a:ea typeface="微软雅黑" panose="020B0503020204020204" pitchFamily="34" charset="-122"/>
              </a:rPr>
              <a:t>2</a:t>
            </a:r>
            <a:r>
              <a:rPr lang="zh-CN" altLang="en-US" sz="1600" b="1" dirty="0">
                <a:solidFill>
                  <a:schemeClr val="bg1"/>
                </a:solidFill>
                <a:latin typeface="微软雅黑" panose="020B0503020204020204" pitchFamily="34" charset="-122"/>
                <a:ea typeface="微软雅黑" panose="020B0503020204020204" pitchFamily="34" charset="-122"/>
              </a:rPr>
              <a:t>）</a:t>
            </a:r>
            <a:r>
              <a:rPr lang="zh-CN" altLang="en-US" sz="1600" b="1" dirty="0">
                <a:solidFill>
                  <a:schemeClr val="tx1"/>
                </a:solidFill>
                <a:latin typeface="Calibri" panose="020F0502020204030204" pitchFamily="34" charset="0"/>
                <a:ea typeface="微软雅黑" panose="020B0503020204020204" pitchFamily="34" charset="-122"/>
              </a:rPr>
              <a:t>①</a:t>
            </a:r>
            <a:r>
              <a:rPr lang="zh-CN" altLang="en-US" sz="1600" b="1" dirty="0">
                <a:solidFill>
                  <a:schemeClr val="tx1"/>
                </a:solidFill>
                <a:latin typeface="微软雅黑" panose="020B0503020204020204" pitchFamily="34" charset="-122"/>
                <a:ea typeface="微软雅黑" panose="020B0503020204020204" pitchFamily="34" charset="-122"/>
              </a:rPr>
              <a:t>下联虚写</a:t>
            </a:r>
            <a:r>
              <a:rPr lang="zh-CN" altLang="en-US" sz="1600" b="1" dirty="0">
                <a:solidFill>
                  <a:schemeClr val="bg1"/>
                </a:solidFill>
                <a:latin typeface="微软雅黑" panose="020B0503020204020204" pitchFamily="34" charset="-122"/>
                <a:ea typeface="微软雅黑" panose="020B0503020204020204" pitchFamily="34" charset="-122"/>
              </a:rPr>
              <a:t>。</a:t>
            </a:r>
            <a:r>
              <a:rPr lang="zh-CN" altLang="en-US" sz="1600" b="1" dirty="0">
                <a:solidFill>
                  <a:schemeClr val="bg1"/>
                </a:solidFill>
                <a:latin typeface="Calibri" panose="020F0502020204030204" pitchFamily="34" charset="0"/>
                <a:ea typeface="微软雅黑" panose="020B0503020204020204" pitchFamily="34" charset="-122"/>
              </a:rPr>
              <a:t>②“梅花何处落”是将“梅花落”三字拆用，嵌入“何处”二字，意谓：何处吹奏《梅花落》？“梅花落”本为羌笛声，但仿佛风吹的不是笛声，而是落梅的花瓣，它四处飘散，一夜之中洒满关山。</a:t>
            </a:r>
            <a:r>
              <a:rPr lang="zh-CN" altLang="en-US" sz="1600" b="1" dirty="0">
                <a:solidFill>
                  <a:schemeClr val="bg1"/>
                </a:solidFill>
                <a:latin typeface="Calibri" panose="020F0502020204030204" pitchFamily="34" charset="0"/>
                <a:ea typeface="微软雅黑" panose="020B0503020204020204" pitchFamily="34" charset="-122"/>
                <a:sym typeface="+mn-ea"/>
              </a:rPr>
              <a:t>又以</a:t>
            </a:r>
            <a:r>
              <a:rPr lang="zh-CN" altLang="en-US" sz="1600" b="1" dirty="0">
                <a:latin typeface="Calibri" panose="020F0502020204030204" pitchFamily="34" charset="0"/>
                <a:ea typeface="微软雅黑" panose="020B0503020204020204" pitchFamily="34" charset="-122"/>
                <a:sym typeface="+mn-ea"/>
              </a:rPr>
              <a:t>设问、通感</a:t>
            </a:r>
            <a:r>
              <a:rPr lang="zh-CN" altLang="en-US" sz="1600" b="1" dirty="0">
                <a:solidFill>
                  <a:schemeClr val="bg1"/>
                </a:solidFill>
                <a:latin typeface="Calibri" panose="020F0502020204030204" pitchFamily="34" charset="0"/>
                <a:ea typeface="微软雅黑" panose="020B0503020204020204" pitchFamily="34" charset="-122"/>
                <a:sym typeface="+mn-ea"/>
              </a:rPr>
              <a:t>出之，虚之又虚。</a:t>
            </a:r>
            <a:endParaRPr lang="zh-CN" altLang="en-US" sz="1600" b="1" dirty="0">
              <a:solidFill>
                <a:schemeClr val="bg1"/>
              </a:solidFill>
              <a:latin typeface="Calibri" panose="020F0502020204030204" pitchFamily="34" charset="0"/>
              <a:ea typeface="微软雅黑" panose="020B0503020204020204" pitchFamily="34" charset="-122"/>
              <a:sym typeface="+mn-ea"/>
            </a:endParaRPr>
          </a:p>
          <a:p>
            <a:pPr>
              <a:spcBef>
                <a:spcPct val="50000"/>
              </a:spcBef>
            </a:pPr>
            <a:r>
              <a:rPr lang="zh-CN" altLang="en-US" sz="1600" b="1" dirty="0">
                <a:solidFill>
                  <a:schemeClr val="bg1"/>
                </a:solidFill>
                <a:latin typeface="Calibri" panose="020F0502020204030204" pitchFamily="34" charset="0"/>
                <a:ea typeface="微软雅黑" panose="020B0503020204020204" pitchFamily="34" charset="-122"/>
                <a:sym typeface="+mn-ea"/>
              </a:rPr>
              <a:t>（</a:t>
            </a:r>
            <a:r>
              <a:rPr lang="en-US" altLang="zh-CN" sz="1600" b="1" dirty="0">
                <a:solidFill>
                  <a:schemeClr val="bg1"/>
                </a:solidFill>
                <a:latin typeface="Calibri" panose="020F0502020204030204" pitchFamily="34" charset="0"/>
                <a:ea typeface="微软雅黑" panose="020B0503020204020204" pitchFamily="34" charset="-122"/>
                <a:sym typeface="+mn-ea"/>
              </a:rPr>
              <a:t>3</a:t>
            </a:r>
            <a:r>
              <a:rPr lang="zh-CN" altLang="en-US" sz="1600" b="1" dirty="0">
                <a:solidFill>
                  <a:schemeClr val="bg1"/>
                </a:solidFill>
                <a:latin typeface="Calibri" panose="020F0502020204030204" pitchFamily="34" charset="0"/>
                <a:ea typeface="微软雅黑" panose="020B0503020204020204" pitchFamily="34" charset="-122"/>
                <a:sym typeface="+mn-ea"/>
              </a:rPr>
              <a:t>）</a:t>
            </a:r>
            <a:r>
              <a:rPr lang="zh-CN" altLang="en-US" sz="1600" b="1" dirty="0">
                <a:solidFill>
                  <a:schemeClr val="bg1"/>
                </a:solidFill>
                <a:latin typeface="Calibri" panose="020F0502020204030204" pitchFamily="34" charset="0"/>
                <a:ea typeface="微软雅黑" panose="020B0503020204020204" pitchFamily="34" charset="-122"/>
              </a:rPr>
              <a:t>梅花开满关山的虚景，呼应雪净月明的实景；而这虚景又恰与雪净月明的实景配搭和谐，</a:t>
            </a:r>
            <a:r>
              <a:rPr lang="zh-CN" altLang="en-US" sz="1600" b="1" dirty="0">
                <a:solidFill>
                  <a:schemeClr val="tx1"/>
                </a:solidFill>
                <a:latin typeface="Calibri" panose="020F0502020204030204" pitchFamily="34" charset="0"/>
                <a:ea typeface="微软雅黑" panose="020B0503020204020204" pitchFamily="34" charset="-122"/>
              </a:rPr>
              <a:t>虚实结合，构成美妙阔远的意境，委婉含蓄地表达了内心思念家乡的强烈感情。</a:t>
            </a:r>
            <a:endParaRPr lang="zh-CN" altLang="en-US" sz="1600" b="1" dirty="0">
              <a:solidFill>
                <a:schemeClr val="tx1"/>
              </a:solidFill>
              <a:latin typeface="Calibri" panose="020F0502020204030204" pitchFamily="34" charset="0"/>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7111"/>
                                        </p:tgtEl>
                                        <p:attrNameLst>
                                          <p:attrName>style.visibility</p:attrName>
                                        </p:attrNameLst>
                                      </p:cBhvr>
                                      <p:to>
                                        <p:strVal val="visible"/>
                                      </p:to>
                                    </p:set>
                                    <p:animEffect transition="in" filter="blinds(horizontal)">
                                      <p:cBhvr>
                                        <p:cTn id="7" dur="500"/>
                                        <p:tgtEl>
                                          <p:spTgt spid="471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11" grpId="0" bldLvl="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7" name="文本框 48131"/>
          <p:cNvSpPr txBox="1"/>
          <p:nvPr/>
        </p:nvSpPr>
        <p:spPr>
          <a:xfrm>
            <a:off x="760095" y="242570"/>
            <a:ext cx="6837680" cy="2243455"/>
          </a:xfrm>
          <a:prstGeom prst="rect">
            <a:avLst/>
          </a:prstGeom>
          <a:noFill/>
          <a:ln w="9525">
            <a:noFill/>
          </a:ln>
        </p:spPr>
        <p:txBody>
          <a:bodyPr wrap="square" anchor="t">
            <a:spAutoFit/>
          </a:bodyPr>
          <a:p>
            <a:pPr algn="ctr">
              <a:lnSpc>
                <a:spcPct val="80000"/>
              </a:lnSpc>
              <a:spcBef>
                <a:spcPct val="50000"/>
              </a:spcBef>
            </a:pPr>
            <a:r>
              <a:rPr lang="zh-CN" altLang="en-US" sz="2800" b="1" dirty="0">
                <a:latin typeface="Arial" panose="020B0604020202020204" pitchFamily="34" charset="0"/>
                <a:ea typeface="宋体" panose="02010600030101010101" pitchFamily="2" charset="-122"/>
              </a:rPr>
              <a:t>山坡羊  长安怀古     赵善庆</a:t>
            </a:r>
            <a:endParaRPr lang="zh-CN" altLang="en-US" sz="2800" b="1" dirty="0">
              <a:latin typeface="Arial" panose="020B0604020202020204" pitchFamily="34" charset="0"/>
              <a:ea typeface="宋体" panose="02010600030101010101" pitchFamily="2" charset="-122"/>
            </a:endParaRPr>
          </a:p>
          <a:p>
            <a:pPr>
              <a:lnSpc>
                <a:spcPct val="80000"/>
              </a:lnSpc>
              <a:spcBef>
                <a:spcPct val="50000"/>
              </a:spcBef>
            </a:pPr>
            <a:r>
              <a:rPr lang="zh-CN" altLang="en-US" sz="2800" b="1" dirty="0">
                <a:latin typeface="Arial" panose="020B0604020202020204" pitchFamily="34" charset="0"/>
                <a:ea typeface="宋体" panose="02010600030101010101" pitchFamily="2" charset="-122"/>
              </a:rPr>
              <a:t>    骊山横岫，渭河环秀，山河百二还如旧。狐兔悲，草木秋；</a:t>
            </a:r>
            <a:endParaRPr lang="zh-CN" altLang="en-US" sz="2800" b="1" dirty="0">
              <a:latin typeface="Arial" panose="020B0604020202020204" pitchFamily="34" charset="0"/>
              <a:ea typeface="宋体" panose="02010600030101010101" pitchFamily="2" charset="-122"/>
            </a:endParaRPr>
          </a:p>
          <a:p>
            <a:pPr>
              <a:lnSpc>
                <a:spcPct val="80000"/>
              </a:lnSpc>
              <a:spcBef>
                <a:spcPct val="50000"/>
              </a:spcBef>
            </a:pPr>
            <a:r>
              <a:rPr lang="zh-CN" altLang="en-US" sz="2800" b="1" dirty="0">
                <a:latin typeface="Arial" panose="020B0604020202020204" pitchFamily="34" charset="0"/>
                <a:ea typeface="宋体" panose="02010600030101010101" pitchFamily="2" charset="-122"/>
              </a:rPr>
              <a:t>    秦宫隋苑徒遗臭，唐阙汉陵何处有？山，空自愁；河，空自流。</a:t>
            </a:r>
            <a:endParaRPr lang="zh-CN" altLang="en-US" sz="2800" b="1" dirty="0">
              <a:latin typeface="Arial" panose="020B0604020202020204" pitchFamily="34" charset="0"/>
              <a:ea typeface="宋体" panose="02010600030101010101" pitchFamily="2" charset="-122"/>
            </a:endParaRPr>
          </a:p>
        </p:txBody>
      </p:sp>
      <p:grpSp>
        <p:nvGrpSpPr>
          <p:cNvPr id="48137" name="组合 48136"/>
          <p:cNvGrpSpPr/>
          <p:nvPr/>
        </p:nvGrpSpPr>
        <p:grpSpPr>
          <a:xfrm>
            <a:off x="6332780" y="1407361"/>
            <a:ext cx="2045419" cy="1223010"/>
            <a:chOff x="3783" y="11"/>
            <a:chExt cx="1718" cy="817"/>
          </a:xfrm>
        </p:grpSpPr>
        <p:sp>
          <p:nvSpPr>
            <p:cNvPr id="29699" name="椭圆形标注 48133"/>
            <p:cNvSpPr/>
            <p:nvPr/>
          </p:nvSpPr>
          <p:spPr>
            <a:xfrm>
              <a:off x="3783" y="11"/>
              <a:ext cx="1633" cy="817"/>
            </a:xfrm>
            <a:prstGeom prst="wedgeEllipseCallout">
              <a:avLst>
                <a:gd name="adj1" fmla="val -70441"/>
                <a:gd name="adj2" fmla="val -69019"/>
              </a:avLst>
            </a:prstGeom>
            <a:solidFill>
              <a:schemeClr val="accent1"/>
            </a:solidFill>
            <a:ln w="9525" cap="flat" cmpd="sng">
              <a:solidFill>
                <a:schemeClr val="tx1"/>
              </a:solidFill>
              <a:prstDash val="solid"/>
              <a:miter/>
              <a:headEnd type="none" w="med" len="med"/>
              <a:tailEnd type="none" w="med" len="med"/>
            </a:ln>
          </p:spPr>
          <p:txBody>
            <a:bodyPr anchor="t"/>
            <a:p>
              <a:pPr algn="ctr"/>
              <a:endParaRPr lang="zh-CN" sz="100" dirty="0">
                <a:latin typeface="Arial" panose="020B0604020202020204" pitchFamily="34" charset="0"/>
                <a:ea typeface="宋体" panose="02010600030101010101" pitchFamily="2" charset="-122"/>
              </a:endParaRPr>
            </a:p>
          </p:txBody>
        </p:sp>
        <p:sp>
          <p:nvSpPr>
            <p:cNvPr id="29700" name="文本框 48135"/>
            <p:cNvSpPr txBox="1"/>
            <p:nvPr/>
          </p:nvSpPr>
          <p:spPr>
            <a:xfrm>
              <a:off x="3859" y="158"/>
              <a:ext cx="1642" cy="523"/>
            </a:xfrm>
            <a:prstGeom prst="rect">
              <a:avLst/>
            </a:prstGeom>
            <a:noFill/>
            <a:ln w="9525">
              <a:noFill/>
            </a:ln>
          </p:spPr>
          <p:txBody>
            <a:bodyPr wrap="square" anchor="t">
              <a:spAutoFit/>
            </a:bodyPr>
            <a:p>
              <a:pPr>
                <a:spcBef>
                  <a:spcPct val="50000"/>
                </a:spcBef>
              </a:pPr>
              <a:r>
                <a:rPr lang="zh-CN" altLang="en-US" sz="1500" b="1" dirty="0">
                  <a:solidFill>
                    <a:schemeClr val="bg1"/>
                  </a:solidFill>
                  <a:latin typeface="微软雅黑" panose="020B0503020204020204" pitchFamily="34" charset="-122"/>
                  <a:ea typeface="微软雅黑" panose="020B0503020204020204" pitchFamily="34" charset="-122"/>
                </a:rPr>
                <a:t>即指古代秦国地处险要，二万人足以当诸侯百万人</a:t>
              </a:r>
              <a:endParaRPr lang="zh-CN" altLang="en-US" sz="1500" b="1" dirty="0">
                <a:solidFill>
                  <a:schemeClr val="bg1"/>
                </a:solidFill>
                <a:latin typeface="微软雅黑" panose="020B0503020204020204" pitchFamily="34" charset="-122"/>
                <a:ea typeface="微软雅黑" panose="020B0503020204020204" pitchFamily="34" charset="-122"/>
              </a:endParaRPr>
            </a:p>
          </p:txBody>
        </p:sp>
      </p:grpSp>
      <p:grpSp>
        <p:nvGrpSpPr>
          <p:cNvPr id="48140" name="组合 48139"/>
          <p:cNvGrpSpPr/>
          <p:nvPr/>
        </p:nvGrpSpPr>
        <p:grpSpPr>
          <a:xfrm>
            <a:off x="3890570" y="2259473"/>
            <a:ext cx="2829560" cy="2193290"/>
            <a:chOff x="1809" y="2627"/>
            <a:chExt cx="2132" cy="1459"/>
          </a:xfrm>
        </p:grpSpPr>
        <p:sp>
          <p:nvSpPr>
            <p:cNvPr id="29702" name="椭圆形标注 48137"/>
            <p:cNvSpPr/>
            <p:nvPr/>
          </p:nvSpPr>
          <p:spPr>
            <a:xfrm>
              <a:off x="1809" y="2627"/>
              <a:ext cx="2132" cy="1459"/>
            </a:xfrm>
            <a:prstGeom prst="wedgeEllipseCallout">
              <a:avLst>
                <a:gd name="adj1" fmla="val -24638"/>
                <a:gd name="adj2" fmla="val -59415"/>
              </a:avLst>
            </a:prstGeom>
            <a:solidFill>
              <a:schemeClr val="accent1"/>
            </a:solidFill>
            <a:ln w="9525" cap="flat" cmpd="sng">
              <a:solidFill>
                <a:schemeClr val="tx1"/>
              </a:solidFill>
              <a:prstDash val="solid"/>
              <a:miter/>
              <a:headEnd type="none" w="med" len="med"/>
              <a:tailEnd type="none" w="med" len="med"/>
            </a:ln>
          </p:spPr>
          <p:txBody>
            <a:bodyPr anchor="t"/>
            <a:p>
              <a:pPr algn="ctr"/>
              <a:endParaRPr lang="zh-CN" sz="1500" dirty="0">
                <a:latin typeface="Arial" panose="020B0604020202020204" pitchFamily="34" charset="0"/>
                <a:ea typeface="宋体" panose="02010600030101010101" pitchFamily="2" charset="-122"/>
              </a:endParaRPr>
            </a:p>
          </p:txBody>
        </p:sp>
        <p:sp>
          <p:nvSpPr>
            <p:cNvPr id="29703" name="文本框 48138"/>
            <p:cNvSpPr txBox="1"/>
            <p:nvPr/>
          </p:nvSpPr>
          <p:spPr>
            <a:xfrm>
              <a:off x="1809" y="2792"/>
              <a:ext cx="2012" cy="1258"/>
            </a:xfrm>
            <a:prstGeom prst="rect">
              <a:avLst/>
            </a:prstGeom>
            <a:noFill/>
            <a:ln w="9525">
              <a:noFill/>
            </a:ln>
          </p:spPr>
          <p:txBody>
            <a:bodyPr wrap="square" anchor="t">
              <a:spAutoFit/>
            </a:bodyPr>
            <a:p>
              <a:pPr algn="l"/>
              <a:r>
                <a:rPr lang="en-US" altLang="zh-CN" sz="1800" b="1" dirty="0">
                  <a:solidFill>
                    <a:srgbClr val="0070C0"/>
                  </a:solidFill>
                  <a:latin typeface="微软雅黑" panose="020B0503020204020204" pitchFamily="34" charset="-122"/>
                  <a:ea typeface="微软雅黑" panose="020B0503020204020204" pitchFamily="34" charset="-122"/>
                </a:rPr>
                <a:t>    </a:t>
              </a:r>
              <a:r>
                <a:rPr lang="zh-CN" altLang="en-US" sz="1800" b="1" dirty="0">
                  <a:solidFill>
                    <a:schemeClr val="bg1"/>
                  </a:solidFill>
                  <a:latin typeface="微软雅黑" panose="020B0503020204020204" pitchFamily="34" charset="-122"/>
                  <a:ea typeface="微软雅黑" panose="020B0503020204020204" pitchFamily="34" charset="-122"/>
                </a:rPr>
                <a:t>历史上以长安为都的王朝和他们的君王都已烟消云散了，往昔繁花似锦的都城如今草木丛生，冷落凄凉</a:t>
              </a:r>
              <a:endParaRPr lang="zh-CN" altLang="en-US" sz="1800" b="1" dirty="0">
                <a:solidFill>
                  <a:schemeClr val="bg1"/>
                </a:solidFill>
                <a:latin typeface="微软雅黑" panose="020B0503020204020204" pitchFamily="34" charset="-122"/>
                <a:ea typeface="微软雅黑" panose="020B0503020204020204" pitchFamily="34" charset="-122"/>
              </a:endParaRPr>
            </a:p>
            <a:p>
              <a:pPr algn="l">
                <a:spcBef>
                  <a:spcPct val="50000"/>
                </a:spcBef>
              </a:pPr>
              <a:endParaRPr lang="zh-CN" altLang="en-US" sz="1800" b="1" dirty="0">
                <a:solidFill>
                  <a:schemeClr val="bg1"/>
                </a:solidFill>
                <a:latin typeface="微软雅黑" panose="020B0503020204020204" pitchFamily="34" charset="-122"/>
                <a:ea typeface="微软雅黑" panose="020B0503020204020204" pitchFamily="34" charset="-122"/>
              </a:endParaRPr>
            </a:p>
          </p:txBody>
        </p:sp>
      </p:grpSp>
      <p:sp>
        <p:nvSpPr>
          <p:cNvPr id="2" name="文本框 1"/>
          <p:cNvSpPr txBox="1"/>
          <p:nvPr/>
        </p:nvSpPr>
        <p:spPr>
          <a:xfrm>
            <a:off x="559435" y="3938270"/>
            <a:ext cx="4161790" cy="460375"/>
          </a:xfrm>
          <a:prstGeom prst="rect">
            <a:avLst/>
          </a:prstGeom>
          <a:noFill/>
        </p:spPr>
        <p:txBody>
          <a:bodyPr wrap="none" rtlCol="0" anchor="t">
            <a:spAutoFit/>
          </a:bodyPr>
          <a:p>
            <a:r>
              <a:rPr lang="zh-CN" altLang="en-US" sz="2400" b="1" dirty="0">
                <a:sym typeface="+mn-ea"/>
              </a:rPr>
              <a:t>试分析这首小令的艺术特点。</a:t>
            </a:r>
            <a:endParaRPr lang="zh-CN" altLang="en-US" sz="2400" b="1" dirty="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8137"/>
                                        </p:tgtEl>
                                        <p:attrNameLst>
                                          <p:attrName>style.visibility</p:attrName>
                                        </p:attrNameLst>
                                      </p:cBhvr>
                                      <p:to>
                                        <p:strVal val="visible"/>
                                      </p:to>
                                    </p:set>
                                    <p:animEffect transition="in" filter="blinds(horizontal)">
                                      <p:cBhvr>
                                        <p:cTn id="7" dur="500"/>
                                        <p:tgtEl>
                                          <p:spTgt spid="4813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nodeType="clickEffect">
                                  <p:stCondLst>
                                    <p:cond delay="0"/>
                                  </p:stCondLst>
                                  <p:childTnLst>
                                    <p:animEffect transition="out" filter="blinds(horizontal)">
                                      <p:cBhvr>
                                        <p:cTn id="11" dur="500"/>
                                        <p:tgtEl>
                                          <p:spTgt spid="48137"/>
                                        </p:tgtEl>
                                      </p:cBhvr>
                                    </p:animEffect>
                                    <p:set>
                                      <p:cBhvr>
                                        <p:cTn id="12" dur="1" fill="hold">
                                          <p:stCondLst>
                                            <p:cond delay="499"/>
                                          </p:stCondLst>
                                        </p:cTn>
                                        <p:tgtEl>
                                          <p:spTgt spid="4813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8140"/>
                                        </p:tgtEl>
                                        <p:attrNameLst>
                                          <p:attrName>style.visibility</p:attrName>
                                        </p:attrNameLst>
                                      </p:cBhvr>
                                      <p:to>
                                        <p:strVal val="visible"/>
                                      </p:to>
                                    </p:set>
                                    <p:animEffect transition="in" filter="blinds(horizontal)">
                                      <p:cBhvr>
                                        <p:cTn id="17" dur="500"/>
                                        <p:tgtEl>
                                          <p:spTgt spid="4814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xit" presetSubtype="10" fill="hold" nodeType="clickEffect">
                                  <p:stCondLst>
                                    <p:cond delay="0"/>
                                  </p:stCondLst>
                                  <p:childTnLst>
                                    <p:animEffect transition="out" filter="blinds(horizontal)">
                                      <p:cBhvr>
                                        <p:cTn id="21" dur="500"/>
                                        <p:tgtEl>
                                          <p:spTgt spid="48140"/>
                                        </p:tgtEl>
                                      </p:cBhvr>
                                    </p:animEffect>
                                    <p:set>
                                      <p:cBhvr>
                                        <p:cTn id="22" dur="1" fill="hold">
                                          <p:stCondLst>
                                            <p:cond delay="499"/>
                                          </p:stCondLst>
                                        </p:cTn>
                                        <p:tgtEl>
                                          <p:spTgt spid="48140"/>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 calcmode="lin" valueType="num">
                                      <p:cBhvr additive="base">
                                        <p:cTn id="27" dur="500"/>
                                        <p:tgtEl>
                                          <p:spTgt spid="2"/>
                                        </p:tgtEl>
                                        <p:attrNameLst>
                                          <p:attrName>ppt_y</p:attrName>
                                        </p:attrNameLst>
                                      </p:cBhvr>
                                      <p:tavLst>
                                        <p:tav tm="0">
                                          <p:val>
                                            <p:strVal val="#ppt_y+#ppt_h*1.125000"/>
                                          </p:val>
                                        </p:tav>
                                        <p:tav tm="100000">
                                          <p:val>
                                            <p:strVal val="#ppt_y"/>
                                          </p:val>
                                        </p:tav>
                                      </p:tavLst>
                                    </p:anim>
                                    <p:animEffect transition="in" filter="wipe(up)">
                                      <p:cBhvr>
                                        <p:cTn id="2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252" name="文本框 53251"/>
          <p:cNvSpPr txBox="1"/>
          <p:nvPr/>
        </p:nvSpPr>
        <p:spPr>
          <a:xfrm>
            <a:off x="426720" y="3262630"/>
            <a:ext cx="7814945" cy="1291590"/>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lvl="0" algn="l">
              <a:spcBef>
                <a:spcPct val="50000"/>
              </a:spcBef>
              <a:buClrTx/>
              <a:buSzTx/>
              <a:buFontTx/>
            </a:pPr>
            <a:r>
              <a:rPr lang="zh-CN" altLang="en-US" sz="1950" b="1" dirty="0">
                <a:latin typeface="Calibri" panose="020F0502020204030204" pitchFamily="34" charset="0"/>
                <a:sym typeface="+mn-ea"/>
              </a:rPr>
              <a:t>③</a:t>
            </a:r>
            <a:r>
              <a:rPr lang="zh-CN" altLang="en-US" sz="1950" b="1" dirty="0">
                <a:latin typeface="Calibri" panose="020F0502020204030204" pitchFamily="34" charset="0"/>
                <a:sym typeface="+mn-ea"/>
              </a:rPr>
              <a:t>结构上首尾照应。</a:t>
            </a:r>
            <a:r>
              <a:rPr lang="zh-CN" altLang="en-US" sz="1950" b="1" dirty="0">
                <a:solidFill>
                  <a:schemeClr val="bg1"/>
                </a:solidFill>
                <a:latin typeface="Calibri" panose="020F0502020204030204" pitchFamily="34" charset="0"/>
                <a:sym typeface="+mn-ea"/>
              </a:rPr>
              <a:t>全曲从山水起笔，又以山水收笔。起笔写山水是实实在在的写景，收笔写山水则是移情入景、</a:t>
            </a:r>
            <a:r>
              <a:rPr lang="zh-CN" altLang="en-US" sz="1950" b="1" dirty="0">
                <a:solidFill>
                  <a:schemeClr val="bg1"/>
                </a:solidFill>
                <a:latin typeface="Calibri" panose="020F0502020204030204" pitchFamily="34" charset="0"/>
                <a:sym typeface="+mn-ea"/>
              </a:rPr>
              <a:t>以景结情</a:t>
            </a:r>
            <a:r>
              <a:rPr lang="zh-CN" altLang="en-US" sz="1950" b="1" dirty="0">
                <a:solidFill>
                  <a:schemeClr val="bg1"/>
                </a:solidFill>
                <a:latin typeface="Calibri" panose="020F0502020204030204" pitchFamily="34" charset="0"/>
                <a:sym typeface="+mn-ea"/>
              </a:rPr>
              <a:t>，赋予客观景物以浓厚的主现色彩，表达了今昔兴亡的感叹。结构严谨巧妙，浑然一体，格调也显得深沉而苍凉。</a:t>
            </a:r>
            <a:endParaRPr lang="zh-CN" altLang="en-US" sz="1950" b="1" dirty="0">
              <a:solidFill>
                <a:schemeClr val="bg1"/>
              </a:solidFill>
              <a:latin typeface="Calibri" panose="020F0502020204030204" pitchFamily="34" charset="0"/>
              <a:sym typeface="+mn-ea"/>
            </a:endParaRPr>
          </a:p>
        </p:txBody>
      </p:sp>
      <p:sp>
        <p:nvSpPr>
          <p:cNvPr id="48142" name="文本框 48141"/>
          <p:cNvSpPr txBox="1"/>
          <p:nvPr/>
        </p:nvSpPr>
        <p:spPr>
          <a:xfrm>
            <a:off x="426720" y="278130"/>
            <a:ext cx="7814310" cy="2641600"/>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a:spcBef>
                <a:spcPct val="50000"/>
              </a:spcBef>
            </a:pPr>
            <a:r>
              <a:rPr lang="zh-CN" altLang="en-US" sz="1950" b="1" dirty="0">
                <a:solidFill>
                  <a:schemeClr val="tx1"/>
                </a:solidFill>
                <a:latin typeface="Calibri" panose="020F0502020204030204" pitchFamily="34" charset="0"/>
                <a:sym typeface="+mn-ea"/>
              </a:rPr>
              <a:t>①</a:t>
            </a:r>
            <a:r>
              <a:rPr lang="zh-CN" altLang="en-US" sz="1950" b="1" dirty="0">
                <a:solidFill>
                  <a:schemeClr val="tx1"/>
                </a:solidFill>
                <a:sym typeface="+mn-ea"/>
              </a:rPr>
              <a:t>对比。</a:t>
            </a:r>
            <a:r>
              <a:rPr lang="zh-CN" altLang="en-US" sz="1950" b="1" dirty="0">
                <a:solidFill>
                  <a:schemeClr val="bg1"/>
                </a:solidFill>
                <a:sym typeface="+mn-ea"/>
              </a:rPr>
              <a:t>上阙写现在骊山渭河依在，与昔日一样，但“狐兔悲，草木秋”又写出感伤之意，为下阙铺垫；下阙开始感叹秦宫唐阙汉陵不在，与上阙形成对比，同时交代“悲”的原因。</a:t>
            </a:r>
            <a:endParaRPr lang="zh-CN" altLang="en-US" sz="1950" b="1" dirty="0">
              <a:solidFill>
                <a:schemeClr val="bg1"/>
              </a:solidFill>
              <a:sym typeface="+mn-ea"/>
            </a:endParaRPr>
          </a:p>
          <a:p>
            <a:pPr>
              <a:spcBef>
                <a:spcPct val="50000"/>
              </a:spcBef>
            </a:pPr>
            <a:r>
              <a:rPr lang="zh-CN" altLang="en-US" sz="1950" b="1" dirty="0">
                <a:solidFill>
                  <a:schemeClr val="tx1"/>
                </a:solidFill>
                <a:latin typeface="Calibri" panose="020F0502020204030204" pitchFamily="34" charset="0"/>
                <a:ea typeface="宋体" panose="02010600030101010101" pitchFamily="2" charset="-122"/>
              </a:rPr>
              <a:t>②</a:t>
            </a:r>
            <a:r>
              <a:rPr lang="zh-CN" altLang="en-US" sz="1950" b="1" dirty="0">
                <a:solidFill>
                  <a:schemeClr val="tx1"/>
                </a:solidFill>
                <a:latin typeface="Arial" panose="020B0604020202020204" pitchFamily="34" charset="0"/>
                <a:ea typeface="宋体" panose="02010600030101010101" pitchFamily="2" charset="-122"/>
              </a:rPr>
              <a:t>怀古伤今。</a:t>
            </a:r>
            <a:r>
              <a:rPr lang="zh-CN" altLang="en-US" sz="1950" b="1" dirty="0">
                <a:solidFill>
                  <a:schemeClr val="bg1"/>
                </a:solidFill>
                <a:sym typeface="+mn-ea"/>
              </a:rPr>
              <a:t>先写了壮美秀丽的山河，几多年后，山还是山，水还是水，但转眼间已经历了几个朝代，狐兔也不禁悲伤，唯有山河依然如旧，含蓄地表达了作者对朝代兴替的感叹。</a:t>
            </a:r>
            <a:r>
              <a:rPr lang="zh-CN" altLang="en-US" sz="1950" b="1" dirty="0">
                <a:solidFill>
                  <a:schemeClr val="bg1"/>
                </a:solidFill>
                <a:latin typeface="Arial" panose="020B0604020202020204" pitchFamily="34" charset="0"/>
                <a:ea typeface="宋体" panose="02010600030101010101" pitchFamily="2" charset="-122"/>
              </a:rPr>
              <a:t>最后两个“空”字渲染一种</a:t>
            </a:r>
            <a:r>
              <a:rPr lang="zh-CN" altLang="en-US" sz="1950" b="1" dirty="0">
                <a:solidFill>
                  <a:schemeClr val="bg1"/>
                </a:solidFill>
                <a:sym typeface="+mn-ea"/>
              </a:rPr>
              <a:t>山愁河流的</a:t>
            </a:r>
            <a:r>
              <a:rPr lang="zh-CN" altLang="en-US" sz="1950" b="1" dirty="0">
                <a:solidFill>
                  <a:schemeClr val="bg1"/>
                </a:solidFill>
                <a:latin typeface="Arial" panose="020B0604020202020204" pitchFamily="34" charset="0"/>
                <a:ea typeface="宋体" panose="02010600030101010101" pitchFamily="2" charset="-122"/>
              </a:rPr>
              <a:t>悲凉的氛围，</a:t>
            </a:r>
            <a:r>
              <a:rPr lang="zh-CN" altLang="en-US" sz="1950" b="1" dirty="0">
                <a:solidFill>
                  <a:schemeClr val="bg1"/>
                </a:solidFill>
                <a:sym typeface="+mn-ea"/>
              </a:rPr>
              <a:t>表达诗人感时伤今之情。含而不露，耐人寻味。</a:t>
            </a:r>
            <a:endParaRPr lang="zh-CN" altLang="en-US" sz="1950" b="1" dirty="0">
              <a:solidFill>
                <a:schemeClr val="bg1"/>
              </a:solidFill>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8142">
                                            <p:bg/>
                                          </p:spTgt>
                                        </p:tgtEl>
                                        <p:attrNameLst>
                                          <p:attrName>style.visibility</p:attrName>
                                        </p:attrNameLst>
                                      </p:cBhvr>
                                      <p:to>
                                        <p:strVal val="visible"/>
                                      </p:to>
                                    </p:set>
                                    <p:animEffect transition="in" filter="blinds(horizontal)">
                                      <p:cBhvr>
                                        <p:cTn id="7" dur="500"/>
                                        <p:tgtEl>
                                          <p:spTgt spid="48142">
                                            <p:bg/>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8142">
                                            <p:txEl>
                                              <p:pRg st="0" end="0"/>
                                            </p:txEl>
                                          </p:spTgt>
                                        </p:tgtEl>
                                        <p:attrNameLst>
                                          <p:attrName>style.visibility</p:attrName>
                                        </p:attrNameLst>
                                      </p:cBhvr>
                                      <p:to>
                                        <p:strVal val="visible"/>
                                      </p:to>
                                    </p:set>
                                    <p:animEffect transition="in" filter="blinds(horizontal)">
                                      <p:cBhvr>
                                        <p:cTn id="12" dur="500"/>
                                        <p:tgtEl>
                                          <p:spTgt spid="4814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8142">
                                            <p:txEl>
                                              <p:pRg st="1" end="1"/>
                                            </p:txEl>
                                          </p:spTgt>
                                        </p:tgtEl>
                                        <p:attrNameLst>
                                          <p:attrName>style.visibility</p:attrName>
                                        </p:attrNameLst>
                                      </p:cBhvr>
                                      <p:to>
                                        <p:strVal val="visible"/>
                                      </p:to>
                                    </p:set>
                                    <p:animEffect transition="in" filter="blinds(horizontal)">
                                      <p:cBhvr>
                                        <p:cTn id="17" dur="500"/>
                                        <p:tgtEl>
                                          <p:spTgt spid="4814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3252"/>
                                        </p:tgtEl>
                                        <p:attrNameLst>
                                          <p:attrName>style.visibility</p:attrName>
                                        </p:attrNameLst>
                                      </p:cBhvr>
                                      <p:to>
                                        <p:strVal val="visible"/>
                                      </p:to>
                                    </p:set>
                                    <p:animEffect transition="in" filter="blinds(horizontal)">
                                      <p:cBhvr>
                                        <p:cTn id="22" dur="500"/>
                                        <p:tgtEl>
                                          <p:spTgt spid="532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2" grpId="0" bldLvl="0" animBg="1"/>
      <p:bldP spid="48142" grpId="0" animBg="1" uiExpand="1"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437890" y="128270"/>
            <a:ext cx="1522730" cy="368300"/>
          </a:xfrm>
          <a:prstGeom prst="rect">
            <a:avLst/>
          </a:prstGeom>
          <a:noFill/>
        </p:spPr>
        <p:txBody>
          <a:bodyPr wrap="none" rtlCol="0" anchor="t">
            <a:spAutoFit/>
          </a:bodyPr>
          <a:p>
            <a:r>
              <a:rPr lang="zh-CN" altLang="en-US" b="1" dirty="0">
                <a:solidFill>
                  <a:srgbClr val="FF0000"/>
                </a:solidFill>
                <a:sym typeface="+mn-ea"/>
              </a:rPr>
              <a:t>谒金门   陈克</a:t>
            </a:r>
            <a:endParaRPr lang="zh-CN" altLang="en-US"/>
          </a:p>
        </p:txBody>
      </p:sp>
      <p:sp>
        <p:nvSpPr>
          <p:cNvPr id="3" name="文本框 2"/>
          <p:cNvSpPr txBox="1"/>
          <p:nvPr/>
        </p:nvSpPr>
        <p:spPr>
          <a:xfrm>
            <a:off x="842010" y="548640"/>
            <a:ext cx="7233285" cy="671830"/>
          </a:xfrm>
          <a:prstGeom prst="rect">
            <a:avLst/>
          </a:prstGeom>
          <a:noFill/>
        </p:spPr>
        <p:txBody>
          <a:bodyPr wrap="square" rtlCol="0" anchor="t">
            <a:spAutoFit/>
          </a:bodyPr>
          <a:p>
            <a:pPr algn="ctr">
              <a:lnSpc>
                <a:spcPct val="80000"/>
              </a:lnSpc>
              <a:spcBef>
                <a:spcPct val="50000"/>
              </a:spcBef>
            </a:pPr>
            <a:r>
              <a:rPr lang="zh-CN" altLang="en-US" b="1" dirty="0">
                <a:sym typeface="+mn-ea"/>
              </a:rPr>
              <a:t>愁脉脉，目断江南江北。烟树重重芳信隔，小楼山几尺。    </a:t>
            </a:r>
            <a:endParaRPr lang="zh-CN" altLang="en-US" b="1" dirty="0">
              <a:latin typeface="Arial" panose="020B0604020202020204" pitchFamily="34" charset="0"/>
              <a:ea typeface="宋体" panose="02010600030101010101" pitchFamily="2" charset="-122"/>
            </a:endParaRPr>
          </a:p>
          <a:p>
            <a:pPr>
              <a:lnSpc>
                <a:spcPct val="80000"/>
              </a:lnSpc>
              <a:spcBef>
                <a:spcPct val="50000"/>
              </a:spcBef>
            </a:pPr>
            <a:r>
              <a:rPr lang="zh-CN" altLang="en-US" b="1" dirty="0">
                <a:sym typeface="+mn-ea"/>
              </a:rPr>
              <a:t>          细草孤云斜日，一向弄晴天色。帘外落花飞不得，东风无气力。</a:t>
            </a:r>
            <a:endParaRPr lang="zh-CN" altLang="en-US"/>
          </a:p>
        </p:txBody>
      </p:sp>
      <p:sp>
        <p:nvSpPr>
          <p:cNvPr id="4" name="文本框 3"/>
          <p:cNvSpPr txBox="1"/>
          <p:nvPr/>
        </p:nvSpPr>
        <p:spPr>
          <a:xfrm>
            <a:off x="1042035" y="1360805"/>
            <a:ext cx="6891020" cy="533400"/>
          </a:xfrm>
          <a:prstGeom prst="rect">
            <a:avLst/>
          </a:prstGeom>
          <a:noFill/>
        </p:spPr>
        <p:txBody>
          <a:bodyPr wrap="square" rtlCol="0" anchor="t">
            <a:spAutoFit/>
          </a:bodyPr>
          <a:p>
            <a:pPr algn="l">
              <a:lnSpc>
                <a:spcPct val="80000"/>
              </a:lnSpc>
              <a:spcBef>
                <a:spcPct val="50000"/>
              </a:spcBef>
            </a:pPr>
            <a:r>
              <a:rPr lang="zh-CN" altLang="en-US" b="1" dirty="0">
                <a:sym typeface="+mn-ea"/>
              </a:rPr>
              <a:t>  </a:t>
            </a:r>
            <a:r>
              <a:rPr lang="zh-CN" altLang="en-US" b="1" dirty="0">
                <a:sym typeface="+mn-ea"/>
              </a:rPr>
              <a:t>有人认为这</a:t>
            </a:r>
            <a:r>
              <a:rPr lang="zh-CN" altLang="en-US" b="1" dirty="0">
                <a:sym typeface="+mn-ea"/>
              </a:rPr>
              <a:t>首词采用了直抒胸臆的手法，也有人认为这首词运用了间接抒情的手法，你的意见呢？试作简要分析。</a:t>
            </a:r>
            <a:endParaRPr lang="zh-CN" altLang="en-US"/>
          </a:p>
        </p:txBody>
      </p:sp>
      <p:sp>
        <p:nvSpPr>
          <p:cNvPr id="54277" name="文本框 54276"/>
          <p:cNvSpPr txBox="1"/>
          <p:nvPr/>
        </p:nvSpPr>
        <p:spPr>
          <a:xfrm>
            <a:off x="1219994" y="2515553"/>
            <a:ext cx="6535341" cy="2192020"/>
          </a:xfrm>
          <a:prstGeom prst="rect">
            <a:avLst/>
          </a:prstGeom>
          <a:solidFill>
            <a:schemeClr val="accent1"/>
          </a:solidFill>
          <a:ln w="9525" cap="flat" cmpd="sng">
            <a:solidFill>
              <a:schemeClr val="tx1"/>
            </a:solidFill>
            <a:prstDash val="solid"/>
            <a:miter/>
            <a:headEnd type="none" w="med" len="med"/>
            <a:tailEnd type="none" w="med" len="med"/>
          </a:ln>
        </p:spPr>
        <p:txBody>
          <a:bodyPr anchor="t">
            <a:spAutoFit/>
          </a:bodyPr>
          <a:p>
            <a:pPr>
              <a:spcBef>
                <a:spcPct val="50000"/>
              </a:spcBef>
            </a:pPr>
            <a:r>
              <a:rPr lang="zh-CN" altLang="en-US" sz="1950" b="1" dirty="0">
                <a:solidFill>
                  <a:schemeClr val="bg1"/>
                </a:solidFill>
                <a:latin typeface="Calibri" panose="020F0502020204030204" pitchFamily="34" charset="0"/>
                <a:sym typeface="+mn-ea"/>
              </a:rPr>
              <a:t>①</a:t>
            </a:r>
            <a:r>
              <a:rPr lang="zh-CN" altLang="en-US" sz="1950" b="1" dirty="0">
                <a:solidFill>
                  <a:schemeClr val="bg1"/>
                </a:solidFill>
                <a:sym typeface="+mn-ea"/>
              </a:rPr>
              <a:t>这首词采用了</a:t>
            </a:r>
            <a:r>
              <a:rPr lang="zh-CN" altLang="en-US" sz="1950" b="1" dirty="0">
                <a:ln/>
                <a:solidFill>
                  <a:schemeClr val="tx1"/>
                </a:solidFill>
                <a:effectLst>
                  <a:outerShdw blurRad="38100" dist="19050" dir="2700000" algn="tl" rotWithShape="0">
                    <a:schemeClr val="dk1">
                      <a:alpha val="40000"/>
                    </a:schemeClr>
                  </a:outerShdw>
                </a:effectLst>
                <a:sym typeface="+mn-ea"/>
              </a:rPr>
              <a:t>直接抒情和间接抒情相结合</a:t>
            </a:r>
            <a:r>
              <a:rPr lang="zh-CN" altLang="en-US" sz="1950" b="1" dirty="0">
                <a:solidFill>
                  <a:schemeClr val="bg1"/>
                </a:solidFill>
                <a:sym typeface="+mn-ea"/>
              </a:rPr>
              <a:t>的手法。</a:t>
            </a:r>
            <a:r>
              <a:rPr lang="zh-CN" altLang="en-US" sz="1950" b="1" dirty="0">
                <a:solidFill>
                  <a:schemeClr val="bg1"/>
                </a:solidFill>
                <a:latin typeface="Calibri" panose="020F0502020204030204" pitchFamily="34" charset="0"/>
                <a:sym typeface="+mn-ea"/>
              </a:rPr>
              <a:t>②</a:t>
            </a:r>
            <a:r>
              <a:rPr lang="zh-CN" altLang="en-US" sz="1950" b="1" dirty="0">
                <a:ln/>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rPr>
              <a:t>上阙直抒胸臆</a:t>
            </a:r>
            <a:r>
              <a:rPr lang="zh-CN" altLang="en-US" sz="1950" b="1" dirty="0">
                <a:solidFill>
                  <a:schemeClr val="bg1"/>
                </a:solidFill>
                <a:latin typeface="Arial" panose="020B0604020202020204" pitchFamily="34" charset="0"/>
                <a:ea typeface="宋体" panose="02010600030101010101" pitchFamily="2" charset="-122"/>
              </a:rPr>
              <a:t>，描写了词人登楼眺望，却无法目及家乡，期盼的家书已被</a:t>
            </a:r>
            <a:r>
              <a:rPr lang="zh-CN" altLang="en-US" sz="1950" b="1" dirty="0">
                <a:solidFill>
                  <a:schemeClr val="bg1"/>
                </a:solidFill>
                <a:sym typeface="+mn-ea"/>
              </a:rPr>
              <a:t>小小的山</a:t>
            </a:r>
            <a:r>
              <a:rPr lang="zh-CN" altLang="en-US" sz="1950" b="1" dirty="0">
                <a:solidFill>
                  <a:schemeClr val="bg1"/>
                </a:solidFill>
                <a:latin typeface="Arial" panose="020B0604020202020204" pitchFamily="34" charset="0"/>
                <a:ea typeface="宋体" panose="02010600030101010101" pitchFamily="2" charset="-122"/>
              </a:rPr>
              <a:t>阻隔，表达了诗人的乡思之情而无法归家的无奈。</a:t>
            </a:r>
            <a:r>
              <a:rPr lang="zh-CN" altLang="en-US" sz="1950" b="1" dirty="0">
                <a:ln/>
                <a:solidFill>
                  <a:schemeClr val="tx1"/>
                </a:solidFill>
                <a:effectLst>
                  <a:outerShdw blurRad="38100" dist="19050" dir="2700000" algn="tl" rotWithShape="0">
                    <a:schemeClr val="dk1">
                      <a:alpha val="40000"/>
                    </a:schemeClr>
                  </a:outerShdw>
                </a:effectLst>
                <a:latin typeface="Calibri" panose="020F0502020204030204" pitchFamily="34" charset="0"/>
                <a:ea typeface="宋体" panose="02010600030101010101" pitchFamily="2" charset="-122"/>
              </a:rPr>
              <a:t>③</a:t>
            </a:r>
            <a:r>
              <a:rPr lang="zh-CN" altLang="en-US" sz="1950" b="1" dirty="0">
                <a:ln/>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rPr>
              <a:t>下阙借景抒情</a:t>
            </a:r>
            <a:r>
              <a:rPr lang="zh-CN" altLang="en-US" sz="1950" b="1" dirty="0">
                <a:solidFill>
                  <a:schemeClr val="bg1"/>
                </a:solidFill>
                <a:latin typeface="Arial" panose="020B0604020202020204" pitchFamily="34" charset="0"/>
                <a:ea typeface="宋体" panose="02010600030101010101" pitchFamily="2" charset="-122"/>
              </a:rPr>
              <a:t>，“细草、孤云、斜阳”的意象渲染了一种凄凉的氛围，</a:t>
            </a:r>
            <a:r>
              <a:rPr lang="zh-CN" altLang="en-US" sz="1950" b="1" dirty="0">
                <a:solidFill>
                  <a:schemeClr val="bg1"/>
                </a:solidFill>
                <a:latin typeface="宋体" panose="02010600030101010101" pitchFamily="2" charset="-122"/>
              </a:rPr>
              <a:t>④</a:t>
            </a:r>
            <a:r>
              <a:rPr lang="zh-CN" altLang="en-US" sz="1950" b="1" dirty="0">
                <a:solidFill>
                  <a:schemeClr val="bg1"/>
                </a:solidFill>
                <a:latin typeface="Arial" panose="020B0604020202020204" pitchFamily="34" charset="0"/>
                <a:ea typeface="宋体" panose="02010600030101010101" pitchFamily="2" charset="-122"/>
              </a:rPr>
              <a:t>诗人更以落花自喻，渴望回到故土，但无奈没有东风，透出哀伤之情，</a:t>
            </a:r>
            <a:r>
              <a:rPr lang="zh-CN" altLang="en-US" sz="1950" b="1" dirty="0">
                <a:solidFill>
                  <a:schemeClr val="bg1"/>
                </a:solidFill>
                <a:latin typeface="宋体" panose="02010600030101010101" pitchFamily="2" charset="-122"/>
              </a:rPr>
              <a:t>⑤</a:t>
            </a:r>
            <a:r>
              <a:rPr lang="zh-CN" altLang="en-US" sz="1950" b="1" dirty="0">
                <a:solidFill>
                  <a:schemeClr val="bg1"/>
                </a:solidFill>
                <a:latin typeface="Arial" panose="020B0604020202020204" pitchFamily="34" charset="0"/>
                <a:ea typeface="宋体" panose="02010600030101010101" pitchFamily="2" charset="-122"/>
              </a:rPr>
              <a:t>以景作结，含蓄地表达了诗人厚厚的乡思。</a:t>
            </a:r>
            <a:endParaRPr lang="zh-CN" altLang="en-US" sz="1950" b="1" dirty="0">
              <a:solidFill>
                <a:schemeClr val="bg1"/>
              </a:solidFill>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4277">
                                            <p:txEl>
                                              <p:charRg st="0" end="144"/>
                                            </p:txEl>
                                          </p:spTgt>
                                        </p:tgtEl>
                                        <p:attrNameLst>
                                          <p:attrName>style.visibility</p:attrName>
                                        </p:attrNameLst>
                                      </p:cBhvr>
                                      <p:to>
                                        <p:strVal val="visible"/>
                                      </p:to>
                                    </p:set>
                                    <p:animEffect transition="in" filter="blinds(horizontal)">
                                      <p:cBhvr>
                                        <p:cTn id="7" dur="500"/>
                                        <p:tgtEl>
                                          <p:spTgt spid="54277">
                                            <p:txEl>
                                              <p:charRg st="0" end="14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3" name="文本框 49155"/>
          <p:cNvSpPr txBox="1"/>
          <p:nvPr/>
        </p:nvSpPr>
        <p:spPr>
          <a:xfrm>
            <a:off x="428625" y="33655"/>
            <a:ext cx="7802245" cy="2130425"/>
          </a:xfrm>
          <a:prstGeom prst="rect">
            <a:avLst/>
          </a:prstGeom>
          <a:noFill/>
          <a:ln w="9525">
            <a:noFill/>
          </a:ln>
        </p:spPr>
        <p:txBody>
          <a:bodyPr wrap="square" anchor="t">
            <a:spAutoFit/>
          </a:bodyPr>
          <a:p>
            <a:pPr algn="ctr">
              <a:lnSpc>
                <a:spcPct val="80000"/>
              </a:lnSpc>
              <a:spcBef>
                <a:spcPct val="50000"/>
              </a:spcBef>
            </a:pPr>
            <a:r>
              <a:rPr lang="zh-CN" altLang="en-US" sz="2100" b="1" dirty="0">
                <a:solidFill>
                  <a:srgbClr val="FF0000"/>
                </a:solidFill>
                <a:latin typeface="Arial" panose="020B0604020202020204" pitchFamily="34" charset="0"/>
                <a:ea typeface="宋体" panose="02010600030101010101" pitchFamily="2" charset="-122"/>
              </a:rPr>
              <a:t>出关    徐兰</a:t>
            </a:r>
            <a:endParaRPr lang="zh-CN" altLang="en-US" sz="2100" b="1" dirty="0">
              <a:solidFill>
                <a:srgbClr val="FF0000"/>
              </a:solidFill>
              <a:latin typeface="Arial" panose="020B0604020202020204" pitchFamily="34" charset="0"/>
              <a:ea typeface="宋体" panose="02010600030101010101" pitchFamily="2" charset="-122"/>
            </a:endParaRPr>
          </a:p>
          <a:p>
            <a:pPr algn="ctr">
              <a:lnSpc>
                <a:spcPct val="80000"/>
              </a:lnSpc>
              <a:spcBef>
                <a:spcPct val="50000"/>
              </a:spcBef>
            </a:pPr>
            <a:r>
              <a:rPr lang="zh-CN" altLang="en-US" sz="2100" b="1" dirty="0">
                <a:latin typeface="Arial" panose="020B0604020202020204" pitchFamily="34" charset="0"/>
                <a:ea typeface="宋体" panose="02010600030101010101" pitchFamily="2" charset="-122"/>
              </a:rPr>
              <a:t>凭山俯海古边州， 旆影风翻见戍楼。</a:t>
            </a:r>
            <a:endParaRPr lang="zh-CN" altLang="en-US" sz="2100" b="1" dirty="0">
              <a:latin typeface="Arial" panose="020B0604020202020204" pitchFamily="34" charset="0"/>
              <a:ea typeface="宋体" panose="02010600030101010101" pitchFamily="2" charset="-122"/>
            </a:endParaRPr>
          </a:p>
          <a:p>
            <a:pPr algn="ctr">
              <a:lnSpc>
                <a:spcPct val="80000"/>
              </a:lnSpc>
              <a:spcBef>
                <a:spcPct val="50000"/>
              </a:spcBef>
            </a:pPr>
            <a:r>
              <a:rPr lang="zh-CN" altLang="en-US" sz="2100" b="1" dirty="0">
                <a:latin typeface="Arial" panose="020B0604020202020204" pitchFamily="34" charset="0"/>
                <a:ea typeface="宋体" panose="02010600030101010101" pitchFamily="2" charset="-122"/>
              </a:rPr>
              <a:t> 马后桃花马前雪， 出关争得不回头？</a:t>
            </a:r>
            <a:endParaRPr lang="zh-CN" altLang="en-US" sz="2100" b="1" dirty="0">
              <a:latin typeface="Arial" panose="020B0604020202020204" pitchFamily="34" charset="0"/>
              <a:ea typeface="宋体" panose="02010600030101010101" pitchFamily="2" charset="-122"/>
            </a:endParaRPr>
          </a:p>
          <a:p>
            <a:pPr>
              <a:lnSpc>
                <a:spcPct val="80000"/>
              </a:lnSpc>
              <a:spcBef>
                <a:spcPct val="50000"/>
              </a:spcBef>
            </a:pPr>
            <a:endParaRPr lang="zh-CN" altLang="en-US" sz="1800" b="1" dirty="0">
              <a:solidFill>
                <a:srgbClr val="0000CC"/>
              </a:solidFill>
              <a:latin typeface="Arial" panose="020B0604020202020204" pitchFamily="34" charset="0"/>
              <a:ea typeface="宋体" panose="02010600030101010101" pitchFamily="2" charset="-122"/>
            </a:endParaRPr>
          </a:p>
          <a:p>
            <a:pPr>
              <a:lnSpc>
                <a:spcPct val="80000"/>
              </a:lnSpc>
              <a:spcBef>
                <a:spcPct val="50000"/>
              </a:spcBef>
            </a:pPr>
            <a:r>
              <a:rPr lang="zh-CN" altLang="en-US" sz="1800" b="1" dirty="0">
                <a:solidFill>
                  <a:srgbClr val="0000CC"/>
                </a:solidFill>
                <a:latin typeface="Arial" panose="020B0604020202020204" pitchFamily="34" charset="0"/>
                <a:ea typeface="宋体" panose="02010600030101010101" pitchFamily="2" charset="-122"/>
              </a:rPr>
              <a:t>（</a:t>
            </a:r>
            <a:r>
              <a:rPr lang="en-US" altLang="zh-CN" sz="1800" b="1" dirty="0">
                <a:solidFill>
                  <a:srgbClr val="0000CC"/>
                </a:solidFill>
                <a:latin typeface="Arial" panose="020B0604020202020204" pitchFamily="34" charset="0"/>
                <a:ea typeface="宋体" panose="02010600030101010101" pitchFamily="2" charset="-122"/>
              </a:rPr>
              <a:t>1</a:t>
            </a:r>
            <a:r>
              <a:rPr lang="zh-CN" altLang="en-US" sz="1800" b="1" dirty="0">
                <a:solidFill>
                  <a:srgbClr val="0000CC"/>
                </a:solidFill>
                <a:latin typeface="Arial" panose="020B0604020202020204" pitchFamily="34" charset="0"/>
                <a:ea typeface="宋体" panose="02010600030101010101" pitchFamily="2" charset="-122"/>
              </a:rPr>
              <a:t>）沈德潜称赞此诗说：“眼前语便是奇绝语，几于万口流传。此唐人边塞诗未曾到者。”请结合</a:t>
            </a:r>
            <a:r>
              <a:rPr lang="zh-CN" altLang="en-US" sz="1800" b="1" dirty="0">
                <a:solidFill>
                  <a:srgbClr val="0000CC"/>
                </a:solidFill>
                <a:latin typeface="Arial" panose="020B0604020202020204" pitchFamily="34" charset="0"/>
                <a:ea typeface="宋体" panose="02010600030101010101" pitchFamily="2" charset="-122"/>
              </a:rPr>
              <a:t>“马后桃花马前雪”一句作简要分析。</a:t>
            </a:r>
            <a:endParaRPr lang="zh-CN" altLang="en-US" sz="1800" b="1" dirty="0">
              <a:solidFill>
                <a:srgbClr val="0000CC"/>
              </a:solidFill>
              <a:latin typeface="Arial" panose="020B0604020202020204" pitchFamily="34" charset="0"/>
              <a:ea typeface="宋体" panose="02010600030101010101" pitchFamily="2" charset="-122"/>
            </a:endParaRPr>
          </a:p>
        </p:txBody>
      </p:sp>
      <p:sp>
        <p:nvSpPr>
          <p:cNvPr id="2" name="文本框 1"/>
          <p:cNvSpPr txBox="1"/>
          <p:nvPr/>
        </p:nvSpPr>
        <p:spPr>
          <a:xfrm>
            <a:off x="1652905" y="1200785"/>
            <a:ext cx="5209540" cy="368300"/>
          </a:xfrm>
          <a:prstGeom prst="rect">
            <a:avLst/>
          </a:prstGeom>
          <a:noFill/>
        </p:spPr>
        <p:txBody>
          <a:bodyPr wrap="square" rtlCol="0" anchor="t">
            <a:spAutoFit/>
          </a:bodyPr>
          <a:p>
            <a:r>
              <a:rPr lang="zh-CN" altLang="en-US" b="1">
                <a:latin typeface="Calibri" panose="020F0502020204030204" pitchFamily="34" charset="0"/>
              </a:rPr>
              <a:t>注释：①</a:t>
            </a:r>
            <a:r>
              <a:rPr lang="zh-CN" altLang="en-US" b="1"/>
              <a:t>关，指居庸关。②旆（pèi），旌旗。</a:t>
            </a:r>
            <a:endParaRPr lang="zh-CN" altLang="en-US" b="1"/>
          </a:p>
        </p:txBody>
      </p:sp>
      <p:sp>
        <p:nvSpPr>
          <p:cNvPr id="55300" name="文本框 55299"/>
          <p:cNvSpPr txBox="1"/>
          <p:nvPr/>
        </p:nvSpPr>
        <p:spPr>
          <a:xfrm>
            <a:off x="482600" y="2223770"/>
            <a:ext cx="7971155" cy="2792095"/>
          </a:xfrm>
          <a:prstGeom prst="rect">
            <a:avLst/>
          </a:prstGeom>
          <a:solidFill>
            <a:schemeClr val="accent1"/>
          </a:solidFill>
          <a:ln w="9525" cap="flat" cmpd="sng">
            <a:solidFill>
              <a:schemeClr val="tx1"/>
            </a:solidFill>
            <a:prstDash val="solid"/>
            <a:miter/>
            <a:headEnd type="none" w="med" len="med"/>
            <a:tailEnd type="none" w="med" len="med"/>
          </a:ln>
        </p:spPr>
        <p:txBody>
          <a:bodyPr wrap="square" anchor="t">
            <a:spAutoFit/>
          </a:bodyPr>
          <a:p>
            <a:pPr>
              <a:spcBef>
                <a:spcPct val="50000"/>
              </a:spcBef>
            </a:pPr>
            <a:r>
              <a:rPr lang="zh-CN" altLang="en-US" sz="1950" b="1" dirty="0">
                <a:latin typeface="Calibri" panose="020F0502020204030204" pitchFamily="34" charset="0"/>
                <a:ea typeface="微软雅黑" panose="020B0503020204020204" pitchFamily="34" charset="-122"/>
                <a:sym typeface="+mn-ea"/>
              </a:rPr>
              <a:t>①</a:t>
            </a:r>
            <a:r>
              <a:rPr lang="zh-CN" altLang="en-US" sz="1950" b="1" dirty="0">
                <a:solidFill>
                  <a:schemeClr val="tx1"/>
                </a:solidFill>
                <a:latin typeface="Calibri" panose="020F0502020204030204" pitchFamily="34" charset="0"/>
                <a:ea typeface="微软雅黑" panose="020B0503020204020204" pitchFamily="34" charset="-122"/>
              </a:rPr>
              <a:t>此诗着意刻画当征人远行出关那一刹那的感情，诗人曾随军出居庸关，对此有真切的体验，当通过关隘时，但见前方白雪皑皑，荒寒一片；而身后却仍是桃花盛开，春意盎然，这怎能不使出关的将士回首凝视，瞻顾家园呢？诗句的奇绝处恰在于征人回首的瞬间里，凝聚了丰富的社会内涵和人生体验。</a:t>
            </a:r>
            <a:r>
              <a:rPr lang="zh-CN" altLang="en-US" sz="1950" b="1" dirty="0">
                <a:solidFill>
                  <a:schemeClr val="bg1"/>
                </a:solidFill>
                <a:latin typeface="Calibri" panose="020F0502020204030204" pitchFamily="34" charset="0"/>
                <a:ea typeface="微软雅黑" panose="020B0503020204020204" pitchFamily="34" charset="-122"/>
                <a:sym typeface="+mn-ea"/>
              </a:rPr>
              <a:t>②</a:t>
            </a:r>
            <a:r>
              <a:rPr lang="zh-CN" altLang="en-US" sz="1950" b="1" dirty="0">
                <a:solidFill>
                  <a:schemeClr val="tx1"/>
                </a:solidFill>
                <a:latin typeface="微软雅黑" panose="020B0503020204020204" pitchFamily="34" charset="-122"/>
                <a:ea typeface="微软雅黑" panose="020B0503020204020204" pitchFamily="34" charset="-122"/>
              </a:rPr>
              <a:t>运用了对比和借代的手法。</a:t>
            </a:r>
            <a:r>
              <a:rPr lang="zh-CN" altLang="en-US" sz="1950" b="1" dirty="0">
                <a:solidFill>
                  <a:schemeClr val="bg1"/>
                </a:solidFill>
                <a:latin typeface="微软雅黑" panose="020B0503020204020204" pitchFamily="34" charset="-122"/>
                <a:ea typeface="微软雅黑" panose="020B0503020204020204" pitchFamily="34" charset="-122"/>
              </a:rPr>
              <a:t>“桃花” 指代美好的家乡，“雪”指代塞外的</a:t>
            </a:r>
            <a:r>
              <a:rPr lang="zh-CN" altLang="en-US" sz="1950" b="1" dirty="0">
                <a:solidFill>
                  <a:schemeClr val="bg1"/>
                </a:solidFill>
                <a:latin typeface="微软雅黑" panose="020B0503020204020204" pitchFamily="34" charset="-122"/>
                <a:ea typeface="微软雅黑" panose="020B0503020204020204" pitchFamily="34" charset="-122"/>
                <a:sym typeface="+mn-ea"/>
              </a:rPr>
              <a:t>恶劣环境</a:t>
            </a:r>
            <a:r>
              <a:rPr lang="zh-CN" altLang="en-US" sz="1950" b="1" dirty="0">
                <a:solidFill>
                  <a:schemeClr val="bg1"/>
                </a:solidFill>
                <a:latin typeface="微软雅黑" panose="020B0503020204020204" pitchFamily="34" charset="-122"/>
                <a:ea typeface="微软雅黑" panose="020B0503020204020204" pitchFamily="34" charset="-122"/>
              </a:rPr>
              <a:t>。</a:t>
            </a:r>
            <a:r>
              <a:rPr lang="zh-CN" altLang="en-US" sz="1950" b="1" dirty="0">
                <a:solidFill>
                  <a:schemeClr val="bg1"/>
                </a:solidFill>
                <a:latin typeface="微软雅黑" panose="020B0503020204020204" pitchFamily="34" charset="-122"/>
                <a:ea typeface="微软雅黑" panose="020B0503020204020204" pitchFamily="34" charset="-122"/>
                <a:sym typeface="+mn-ea"/>
              </a:rPr>
              <a:t>诗人</a:t>
            </a:r>
            <a:r>
              <a:rPr lang="zh-CN" altLang="en-US" sz="1950" b="1" dirty="0">
                <a:solidFill>
                  <a:schemeClr val="bg1"/>
                </a:solidFill>
                <a:latin typeface="微软雅黑" panose="020B0503020204020204" pitchFamily="34" charset="-122"/>
                <a:ea typeface="微软雅黑" panose="020B0503020204020204" pitchFamily="34" charset="-122"/>
                <a:sym typeface="+mn-ea"/>
              </a:rPr>
              <a:t>将关内桃花烂漫与关外白雪茫茫两个场景聚集在马前和马后，对比鲜明，</a:t>
            </a:r>
            <a:r>
              <a:rPr lang="zh-CN" sz="1950" b="1" dirty="0">
                <a:solidFill>
                  <a:schemeClr val="bg1"/>
                </a:solidFill>
                <a:latin typeface="微软雅黑" panose="020B0503020204020204" pitchFamily="34" charset="-122"/>
                <a:ea typeface="微软雅黑" panose="020B0503020204020204" pitchFamily="34" charset="-122"/>
                <a:sym typeface="+mn-ea"/>
              </a:rPr>
              <a:t>象征意义明显，</a:t>
            </a:r>
            <a:r>
              <a:rPr lang="zh-CN" sz="1950" b="1" dirty="0">
                <a:solidFill>
                  <a:schemeClr val="bg1"/>
                </a:solidFill>
                <a:latin typeface="Calibri" panose="020F0502020204030204" pitchFamily="34" charset="0"/>
                <a:ea typeface="微软雅黑" panose="020B0503020204020204" pitchFamily="34" charset="-122"/>
                <a:sym typeface="+mn-ea"/>
              </a:rPr>
              <a:t>③</a:t>
            </a:r>
            <a:r>
              <a:rPr lang="zh-CN" altLang="en-US" sz="1950" b="1" dirty="0">
                <a:solidFill>
                  <a:schemeClr val="bg1"/>
                </a:solidFill>
                <a:latin typeface="微软雅黑" panose="020B0503020204020204" pitchFamily="34" charset="-122"/>
                <a:ea typeface="微软雅黑" panose="020B0503020204020204" pitchFamily="34" charset="-122"/>
                <a:sym typeface="+mn-ea"/>
              </a:rPr>
              <a:t>表达了戍边将士对家乡的思念以及诗人对戍边将士的同情之情。</a:t>
            </a:r>
            <a:r>
              <a:rPr lang="zh-CN" altLang="en-US" sz="1950" b="1" dirty="0">
                <a:solidFill>
                  <a:schemeClr val="bg1"/>
                </a:solidFill>
                <a:latin typeface="宋体" panose="02010600030101010101" pitchFamily="2" charset="-122"/>
                <a:sym typeface="+mn-ea"/>
              </a:rPr>
              <a:t>④</a:t>
            </a:r>
            <a:r>
              <a:rPr lang="zh-CN" altLang="en-US" sz="1950" b="1" dirty="0">
                <a:solidFill>
                  <a:schemeClr val="bg1"/>
                </a:solidFill>
                <a:latin typeface="微软雅黑" panose="020B0503020204020204" pitchFamily="34" charset="-122"/>
                <a:ea typeface="微软雅黑" panose="020B0503020204020204" pitchFamily="34" charset="-122"/>
                <a:sym typeface="+mn-ea"/>
              </a:rPr>
              <a:t>将“马前”、“马后”写成两个不同的世界，更是石破天惊的奇思妙笔。</a:t>
            </a:r>
            <a:endParaRPr lang="zh-CN" altLang="en-US" sz="1950" b="1" dirty="0">
              <a:solidFill>
                <a:schemeClr val="bg1"/>
              </a:solidFill>
              <a:latin typeface="微软雅黑" panose="020B0503020204020204" pitchFamily="34" charset="-122"/>
              <a:ea typeface="微软雅黑" panose="020B0503020204020204" pitchFamily="34"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5300"/>
                                        </p:tgtEl>
                                        <p:attrNameLst>
                                          <p:attrName>style.visibility</p:attrName>
                                        </p:attrNameLst>
                                      </p:cBhvr>
                                      <p:to>
                                        <p:strVal val="visible"/>
                                      </p:to>
                                    </p:set>
                                    <p:animEffect transition="in" filter="blinds(horizontal)">
                                      <p:cBhvr>
                                        <p:cTn id="7" dur="500"/>
                                        <p:tgtEl>
                                          <p:spTgt spid="5530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1" nodeType="clickEffect">
                                  <p:stCondLst>
                                    <p:cond delay="0"/>
                                  </p:stCondLst>
                                  <p:childTnLst>
                                    <p:set>
                                      <p:cBhvr>
                                        <p:cTn id="11" dur="1" fill="hold">
                                          <p:stCondLst>
                                            <p:cond delay="0"/>
                                          </p:stCondLst>
                                        </p:cTn>
                                        <p:tgtEl>
                                          <p:spTgt spid="55300"/>
                                        </p:tgtEl>
                                        <p:attrNameLst>
                                          <p:attrName>style.visibility</p:attrName>
                                        </p:attrNameLst>
                                      </p:cBhvr>
                                      <p:to>
                                        <p:strVal val="visible"/>
                                      </p:to>
                                    </p:set>
                                    <p:animEffect transition="in" filter="blinds(horizontal)">
                                      <p:cBhvr>
                                        <p:cTn id="12" dur="500"/>
                                        <p:tgtEl>
                                          <p:spTgt spid="553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0" grpId="0" bldLvl="0" animBg="1"/>
      <p:bldP spid="55300" grpId="1" bldLvl="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344805" y="54610"/>
            <a:ext cx="7543800" cy="645160"/>
          </a:xfrm>
          <a:prstGeom prst="rect">
            <a:avLst/>
          </a:prstGeom>
          <a:noFill/>
        </p:spPr>
        <p:txBody>
          <a:bodyPr wrap="square" rtlCol="0" anchor="t">
            <a:spAutoFit/>
          </a:bodyPr>
          <a:p>
            <a:r>
              <a:rPr lang="zh-CN" altLang="en-US" b="1">
                <a:solidFill>
                  <a:srgbClr val="0000CC"/>
                </a:solidFill>
              </a:rPr>
              <a:t>（</a:t>
            </a:r>
            <a:r>
              <a:rPr lang="en-US" altLang="zh-CN" b="1">
                <a:solidFill>
                  <a:srgbClr val="0000CC"/>
                </a:solidFill>
              </a:rPr>
              <a:t>2</a:t>
            </a:r>
            <a:r>
              <a:rPr lang="zh-CN" altLang="en-US" b="1">
                <a:solidFill>
                  <a:srgbClr val="0000CC"/>
                </a:solidFill>
              </a:rPr>
              <a:t>）诗的前两句，原版本作“将军此去必封侯，士卒何心肯逗留”，清代学者沈德潜将前两句改为现版本，你更喜欢哪一版？请简要说明理由。</a:t>
            </a:r>
            <a:endParaRPr lang="zh-CN" altLang="en-US" b="1">
              <a:solidFill>
                <a:srgbClr val="0000CC"/>
              </a:solidFill>
            </a:endParaRPr>
          </a:p>
        </p:txBody>
      </p:sp>
      <p:sp>
        <p:nvSpPr>
          <p:cNvPr id="4" name="文本框 3"/>
          <p:cNvSpPr txBox="1"/>
          <p:nvPr/>
        </p:nvSpPr>
        <p:spPr>
          <a:xfrm>
            <a:off x="214630" y="2116455"/>
            <a:ext cx="8289290" cy="2861310"/>
          </a:xfrm>
          <a:prstGeom prst="rect">
            <a:avLst/>
          </a:prstGeom>
          <a:noFill/>
        </p:spPr>
        <p:txBody>
          <a:bodyPr wrap="square" rtlCol="0" anchor="t">
            <a:spAutoFit/>
          </a:bodyPr>
          <a:p>
            <a:pPr lvl="0" algn="l">
              <a:buClrTx/>
              <a:buSzTx/>
              <a:buFontTx/>
            </a:pPr>
            <a:r>
              <a:rPr lang="zh-CN" altLang="en-US" sz="2000" b="1">
                <a:latin typeface="Calibri" panose="020F0502020204030204" pitchFamily="34" charset="0"/>
                <a:sym typeface="+mn-ea"/>
              </a:rPr>
              <a:t>      </a:t>
            </a:r>
            <a:r>
              <a:rPr lang="zh-CN" altLang="en-US" sz="2000" b="1">
                <a:solidFill>
                  <a:srgbClr val="FF0000"/>
                </a:solidFill>
                <a:latin typeface="Calibri" panose="020F0502020204030204" pitchFamily="34" charset="0"/>
                <a:sym typeface="+mn-ea"/>
              </a:rPr>
              <a:t>②</a:t>
            </a:r>
            <a:r>
              <a:rPr lang="zh-CN" altLang="en-US" sz="2000" b="1">
                <a:solidFill>
                  <a:srgbClr val="FF0000"/>
                </a:solidFill>
                <a:latin typeface="Calibri" panose="020F0502020204030204" pitchFamily="34" charset="0"/>
                <a:sym typeface="+mn-ea"/>
              </a:rPr>
              <a:t>原版</a:t>
            </a:r>
            <a:r>
              <a:rPr lang="zh-CN" altLang="en-US" sz="2000" b="1">
                <a:solidFill>
                  <a:srgbClr val="FF0000"/>
                </a:solidFill>
                <a:latin typeface="Calibri" panose="020F0502020204030204" pitchFamily="34" charset="0"/>
                <a:sym typeface="+mn-ea"/>
              </a:rPr>
              <a:t>前两句写“出居庸关”之前士卒的心理</a:t>
            </a:r>
            <a:r>
              <a:rPr lang="zh-CN" altLang="en-US" sz="2000" b="1">
                <a:latin typeface="Calibri" panose="020F0502020204030204" pitchFamily="34" charset="0"/>
                <a:sym typeface="+mn-ea"/>
              </a:rPr>
              <a:t>。“封侯”，从字面说，是指当上大官；就其实质而言，则是指驰骋疆场，功业有成。前两句意思是说，将军将在边地的战斗中建立功勋，这对于士卒说来，自然是一个很大的鼓舞，意味着士卒也将有立功的机会，因而急于奔赴边地，而无意于逗留不前。</a:t>
            </a:r>
            <a:endParaRPr lang="zh-CN" altLang="en-US" sz="2000" b="1">
              <a:latin typeface="Calibri" panose="020F0502020204030204" pitchFamily="34" charset="0"/>
              <a:sym typeface="+mn-ea"/>
            </a:endParaRPr>
          </a:p>
          <a:p>
            <a:pPr lvl="0" algn="l">
              <a:buClrTx/>
              <a:buSzTx/>
              <a:buFontTx/>
            </a:pPr>
            <a:r>
              <a:rPr lang="zh-CN" altLang="en-US" sz="2000" b="1">
                <a:latin typeface="Calibri" panose="020F0502020204030204" pitchFamily="34" charset="0"/>
                <a:sym typeface="+mn-ea"/>
              </a:rPr>
              <a:t>      </a:t>
            </a:r>
            <a:r>
              <a:rPr lang="zh-CN" altLang="en-US" sz="2000" b="1">
                <a:solidFill>
                  <a:srgbClr val="FF0000"/>
                </a:solidFill>
                <a:latin typeface="Calibri" panose="020F0502020204030204" pitchFamily="34" charset="0"/>
                <a:sym typeface="+mn-ea"/>
              </a:rPr>
              <a:t>后两句，则是写临出居庸关时的情况和心情。</a:t>
            </a:r>
            <a:r>
              <a:rPr lang="zh-CN" altLang="en-US" sz="2000" b="1">
                <a:latin typeface="Calibri" panose="020F0502020204030204" pitchFamily="34" charset="0"/>
                <a:sym typeface="+mn-ea"/>
              </a:rPr>
              <a:t>“马后桃花”，意谓关内正当春天，温暖美好；“马前雪”，是说关外犹是冬日，严寒可怖。因而，无心在征途上逗留的士卒，在临出关的刹那，却不禁犹豫了起来，不自觉地回过头来再看一眼关内的景色。</a:t>
            </a:r>
            <a:endParaRPr lang="zh-CN" altLang="en-US" sz="2000" b="1">
              <a:latin typeface="Calibri" panose="020F0502020204030204" pitchFamily="34" charset="0"/>
              <a:sym typeface="+mn-ea"/>
            </a:endParaRPr>
          </a:p>
        </p:txBody>
      </p:sp>
      <p:sp>
        <p:nvSpPr>
          <p:cNvPr id="5" name="文本框 4"/>
          <p:cNvSpPr txBox="1"/>
          <p:nvPr/>
        </p:nvSpPr>
        <p:spPr>
          <a:xfrm>
            <a:off x="474345" y="794385"/>
            <a:ext cx="8029575" cy="1322070"/>
          </a:xfrm>
          <a:prstGeom prst="rect">
            <a:avLst/>
          </a:prstGeom>
          <a:noFill/>
        </p:spPr>
        <p:txBody>
          <a:bodyPr wrap="square" rtlCol="0" anchor="t">
            <a:spAutoFit/>
          </a:bodyPr>
          <a:p>
            <a:r>
              <a:rPr lang="zh-CN" altLang="en-US" sz="2000" b="1">
                <a:latin typeface="Calibri" panose="020F0502020204030204" pitchFamily="34" charset="0"/>
              </a:rPr>
              <a:t>①</a:t>
            </a:r>
            <a:r>
              <a:rPr lang="zh-CN" altLang="en-US" sz="2000" b="1"/>
              <a:t>从现诗句而言，首句写静，次句写动，动静结合</a:t>
            </a:r>
            <a:r>
              <a:rPr lang="zh-CN" altLang="en-US" sz="2000" b="1">
                <a:sym typeface="+mn-ea"/>
              </a:rPr>
              <a:t>点出居庸关的雄壮气势，景物描写鲜明生动，为后面抒情作了铺垫。</a:t>
            </a:r>
            <a:r>
              <a:rPr lang="zh-CN" altLang="en-US" sz="2000" b="1"/>
              <a:t>但“凭山”句将所出之“关”，明白写成了山海关，这与诗人此次随军出征的路线不合。</a:t>
            </a:r>
            <a:r>
              <a:rPr lang="zh-CN" altLang="en-US" sz="2000" b="1">
                <a:solidFill>
                  <a:srgbClr val="FF0000"/>
                </a:solidFill>
              </a:rPr>
              <a:t>故我选择原版本。</a:t>
            </a:r>
            <a:endParaRPr lang="zh-CN" altLang="en-US" sz="2000"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481965" y="523875"/>
            <a:ext cx="7913370" cy="2245360"/>
          </a:xfrm>
          <a:prstGeom prst="rect">
            <a:avLst/>
          </a:prstGeom>
          <a:noFill/>
        </p:spPr>
        <p:txBody>
          <a:bodyPr wrap="square" rtlCol="0" anchor="t">
            <a:spAutoFit/>
          </a:bodyPr>
          <a:p>
            <a:r>
              <a:rPr lang="en-US" altLang="zh-CN" sz="2000" b="1">
                <a:sym typeface="+mn-ea"/>
              </a:rPr>
              <a:t>       </a:t>
            </a:r>
            <a:r>
              <a:rPr lang="zh-CN" altLang="en-US" sz="2000" b="1">
                <a:sym typeface="+mn-ea"/>
              </a:rPr>
              <a:t> 此诗对土卒内心世界的开掘是相当深入的，诗中不作静态的描绘，而是</a:t>
            </a:r>
            <a:r>
              <a:rPr lang="zh-CN" altLang="en-US" sz="2000" b="1">
                <a:solidFill>
                  <a:srgbClr val="FF0000"/>
                </a:solidFill>
                <a:sym typeface="+mn-ea"/>
              </a:rPr>
              <a:t>将人物置于特定的环境之中，从环境的变化相应写到士卒心态的改变</a:t>
            </a:r>
            <a:r>
              <a:rPr lang="zh-CN" altLang="en-US" sz="2000" b="1">
                <a:sym typeface="+mn-ea"/>
              </a:rPr>
              <a:t>：当立功边塞的机会在前方等待时，士卒一往无前，充满豪情；而当即将出关、远离故土时，又难免生出柔情，回头顾盼。诗中的主人公，既不是甘心老死于槽枥之下的驽骀之辈，也不是只会行军打仗而缺乏真情实感的战争工具。</a:t>
            </a:r>
            <a:r>
              <a:rPr lang="zh-CN" altLang="en-US" sz="2000" b="1">
                <a:solidFill>
                  <a:srgbClr val="FF0000"/>
                </a:solidFill>
                <a:sym typeface="+mn-ea"/>
              </a:rPr>
              <a:t>豪情与柔情、为国捐躯与怀土恋乡，两种对立的感情，在人物身上得到了相当和谐的统一。</a:t>
            </a:r>
            <a:endParaRPr lang="zh-CN" altLang="en-US" sz="2000" b="1">
              <a:solidFill>
                <a:srgbClr val="FF0000"/>
              </a:solidFill>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Box 3"/>
          <p:cNvSpPr txBox="1"/>
          <p:nvPr/>
        </p:nvSpPr>
        <p:spPr>
          <a:xfrm>
            <a:off x="214313" y="500063"/>
            <a:ext cx="571500" cy="1077913"/>
          </a:xfrm>
          <a:prstGeom prst="rect">
            <a:avLst/>
          </a:prstGeom>
          <a:noFill/>
          <a:ln w="28575">
            <a:solidFill>
              <a:srgbClr val="FF0000"/>
            </a:solidFill>
          </a:ln>
        </p:spPr>
        <p:txBody>
          <a:bodyPr>
            <a:spAutoFit/>
          </a:bodyPr>
          <a:lstStyle/>
          <a:p>
            <a:pPr marR="0" algn="ctr" defTabSz="914400" fontAlgn="auto">
              <a:spcBef>
                <a:spcPts val="0"/>
              </a:spcBef>
              <a:spcAft>
                <a:spcPts val="0"/>
              </a:spcAft>
              <a:buClrTx/>
              <a:buSzTx/>
              <a:buFontTx/>
              <a:defRPr/>
            </a:pPr>
            <a:r>
              <a:rPr kumimoji="0" lang="zh-CN" altLang="en-US" sz="3200" b="1" kern="1200" cap="none" spc="0" normalizeH="0" baseline="0" noProof="0" dirty="0">
                <a:solidFill>
                  <a:srgbClr val="0000CC"/>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用典</a:t>
            </a:r>
            <a:endParaRPr kumimoji="0" lang="zh-CN" altLang="en-US" sz="3200" b="1" kern="1200" cap="none" spc="0" normalizeH="0" baseline="0" noProof="0" dirty="0">
              <a:solidFill>
                <a:srgbClr val="0000CC"/>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
        <p:nvSpPr>
          <p:cNvPr id="5" name="TextBox 4"/>
          <p:cNvSpPr txBox="1"/>
          <p:nvPr/>
        </p:nvSpPr>
        <p:spPr>
          <a:xfrm>
            <a:off x="214313" y="1928813"/>
            <a:ext cx="571500" cy="1077913"/>
          </a:xfrm>
          <a:prstGeom prst="rect">
            <a:avLst/>
          </a:prstGeom>
          <a:noFill/>
          <a:ln w="28575">
            <a:solidFill>
              <a:srgbClr val="FF0000"/>
            </a:solidFill>
          </a:ln>
        </p:spPr>
        <p:txBody>
          <a:bodyPr>
            <a:spAutoFit/>
          </a:bodyPr>
          <a:lstStyle/>
          <a:p>
            <a:pPr marR="0" algn="ctr" defTabSz="914400" fontAlgn="auto">
              <a:spcBef>
                <a:spcPts val="0"/>
              </a:spcBef>
              <a:spcAft>
                <a:spcPts val="0"/>
              </a:spcAft>
              <a:buClrTx/>
              <a:buSzTx/>
              <a:buFontTx/>
              <a:defRPr/>
            </a:pPr>
            <a:r>
              <a:rPr kumimoji="0" lang="zh-CN" altLang="en-US" sz="3200" b="1" kern="1200" cap="none" spc="0" normalizeH="0" baseline="0" noProof="0" dirty="0">
                <a:solidFill>
                  <a:srgbClr val="0000CC"/>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双关</a:t>
            </a:r>
            <a:endParaRPr kumimoji="0" lang="zh-CN" altLang="en-US" sz="3200" b="1" kern="1200" cap="none" spc="0" normalizeH="0" baseline="0" noProof="0" dirty="0">
              <a:solidFill>
                <a:srgbClr val="0000CC"/>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
        <p:nvSpPr>
          <p:cNvPr id="6" name="TextBox 5"/>
          <p:cNvSpPr txBox="1"/>
          <p:nvPr/>
        </p:nvSpPr>
        <p:spPr>
          <a:xfrm>
            <a:off x="214313" y="3286125"/>
            <a:ext cx="571500" cy="1077913"/>
          </a:xfrm>
          <a:prstGeom prst="rect">
            <a:avLst/>
          </a:prstGeom>
          <a:noFill/>
          <a:ln w="28575">
            <a:solidFill>
              <a:srgbClr val="FF0000"/>
            </a:solidFill>
          </a:ln>
        </p:spPr>
        <p:txBody>
          <a:bodyPr>
            <a:spAutoFit/>
          </a:bodyPr>
          <a:lstStyle/>
          <a:p>
            <a:pPr marR="0" algn="ctr" defTabSz="914400" fontAlgn="auto">
              <a:spcBef>
                <a:spcPts val="0"/>
              </a:spcBef>
              <a:spcAft>
                <a:spcPts val="0"/>
              </a:spcAft>
              <a:buClrTx/>
              <a:buSzTx/>
              <a:buFontTx/>
              <a:defRPr/>
            </a:pPr>
            <a:r>
              <a:rPr kumimoji="0" lang="zh-CN" altLang="en-US" sz="3200" b="1" kern="1200" cap="none" spc="0" normalizeH="0" baseline="0" noProof="0" dirty="0">
                <a:solidFill>
                  <a:srgbClr val="0000CC"/>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反语</a:t>
            </a:r>
            <a:endParaRPr kumimoji="0" lang="zh-CN" altLang="en-US" sz="3200" b="1" kern="1200" cap="none" spc="0" normalizeH="0" baseline="0" noProof="0" dirty="0">
              <a:solidFill>
                <a:srgbClr val="0000CC"/>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
        <p:nvSpPr>
          <p:cNvPr id="7" name="TextBox 6"/>
          <p:cNvSpPr txBox="1"/>
          <p:nvPr/>
        </p:nvSpPr>
        <p:spPr>
          <a:xfrm>
            <a:off x="1071563" y="428625"/>
            <a:ext cx="714375"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定义</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9" name="TextBox 8"/>
          <p:cNvSpPr txBox="1"/>
          <p:nvPr/>
        </p:nvSpPr>
        <p:spPr>
          <a:xfrm>
            <a:off x="1071563" y="1214438"/>
            <a:ext cx="714375"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分析</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0" name="TextBox 9"/>
          <p:cNvSpPr txBox="1"/>
          <p:nvPr/>
        </p:nvSpPr>
        <p:spPr>
          <a:xfrm>
            <a:off x="1071563" y="1928813"/>
            <a:ext cx="714375"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定义</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1" name="TextBox 10"/>
          <p:cNvSpPr txBox="1"/>
          <p:nvPr/>
        </p:nvSpPr>
        <p:spPr>
          <a:xfrm>
            <a:off x="1071563" y="2714625"/>
            <a:ext cx="714375"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分析</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2" name="TextBox 11"/>
          <p:cNvSpPr txBox="1"/>
          <p:nvPr/>
        </p:nvSpPr>
        <p:spPr>
          <a:xfrm>
            <a:off x="1071563" y="3416300"/>
            <a:ext cx="714375"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定义</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3" name="TextBox 12"/>
          <p:cNvSpPr txBox="1"/>
          <p:nvPr/>
        </p:nvSpPr>
        <p:spPr>
          <a:xfrm>
            <a:off x="1071563" y="4202113"/>
            <a:ext cx="714375"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分析</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4" name="TextBox 13"/>
          <p:cNvSpPr txBox="1"/>
          <p:nvPr/>
        </p:nvSpPr>
        <p:spPr>
          <a:xfrm>
            <a:off x="1928813" y="214313"/>
            <a:ext cx="2357438" cy="646113"/>
          </a:xfrm>
          <a:prstGeom prst="rect">
            <a:avLst/>
          </a:prstGeom>
          <a:noFill/>
          <a:ln>
            <a:solidFill>
              <a:srgbClr val="FF0000"/>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mj-ea"/>
                <a:ea typeface="+mj-ea"/>
                <a:cs typeface="+mn-cs"/>
              </a:rPr>
              <a:t>引用古籍中的词句</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mj-ea"/>
              <a:ea typeface="+mj-ea"/>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mj-ea"/>
                <a:ea typeface="+mj-ea"/>
                <a:cs typeface="+mn-cs"/>
              </a:rPr>
              <a:t>引用名人故事、言论</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mj-ea"/>
              <a:ea typeface="+mj-ea"/>
              <a:cs typeface="+mn-cs"/>
            </a:endParaRPr>
          </a:p>
        </p:txBody>
      </p:sp>
      <p:sp>
        <p:nvSpPr>
          <p:cNvPr id="15" name="TextBox 14"/>
          <p:cNvSpPr txBox="1"/>
          <p:nvPr/>
        </p:nvSpPr>
        <p:spPr>
          <a:xfrm>
            <a:off x="1928813" y="1214438"/>
            <a:ext cx="2214563" cy="369888"/>
          </a:xfrm>
          <a:prstGeom prst="rect">
            <a:avLst/>
          </a:prstGeom>
          <a:noFill/>
          <a:ln>
            <a:solidFill>
              <a:srgbClr val="FF0000"/>
            </a:solidFill>
          </a:ln>
        </p:spPr>
        <p:txBody>
          <a:bodyPr>
            <a:spAutoFit/>
          </a:bodyPr>
          <a:lstStyle/>
          <a:p>
            <a:pPr marR="0" defTabSz="914400" fontAlgn="auto">
              <a:spcBef>
                <a:spcPts val="0"/>
              </a:spcBef>
              <a:spcAft>
                <a:spcPts val="0"/>
              </a:spcAft>
              <a:buClrTx/>
              <a:buSzTx/>
              <a:buFontTx/>
              <a:defRPr/>
            </a:pPr>
            <a:r>
              <a:rPr kumimoji="0" lang="zh-CN" altLang="en-US" b="1" kern="1200" cap="none" spc="-10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标志：引用、注释</a:t>
            </a:r>
            <a:endParaRPr kumimoji="0" lang="zh-CN" altLang="en-US" b="1" kern="1200" cap="none" spc="-100" normalizeH="0" baseline="0" noProof="0" dirty="0">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6" name="TextBox 15"/>
          <p:cNvSpPr txBox="1"/>
          <p:nvPr/>
        </p:nvSpPr>
        <p:spPr>
          <a:xfrm>
            <a:off x="4857750" y="142875"/>
            <a:ext cx="2643188" cy="646113"/>
          </a:xfrm>
          <a:prstGeom prst="rect">
            <a:avLst/>
          </a:prstGeom>
          <a:noFill/>
          <a:ln>
            <a:solidFill>
              <a:srgbClr val="FF0000"/>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表达委婉含蓄、</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言简意丰、语言典雅</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7" name="TextBox 16"/>
          <p:cNvSpPr txBox="1"/>
          <p:nvPr/>
        </p:nvSpPr>
        <p:spPr>
          <a:xfrm>
            <a:off x="4500563" y="823913"/>
            <a:ext cx="2714625" cy="876300"/>
          </a:xfrm>
          <a:prstGeom prst="rect">
            <a:avLst/>
          </a:prstGeom>
          <a:noFill/>
          <a:ln>
            <a:solidFill>
              <a:srgbClr val="FF0000"/>
            </a:solidFill>
          </a:ln>
        </p:spPr>
        <p:txBody>
          <a:bodyPr>
            <a:spAutoFit/>
          </a:bodyPr>
          <a:lstStyle/>
          <a:p>
            <a:pPr marR="0" defTabSz="914400" fontAlgn="auto">
              <a:spcBef>
                <a:spcPts val="0"/>
              </a:spcBef>
              <a:spcAft>
                <a:spcPts val="0"/>
              </a:spcAft>
              <a:buClrTx/>
              <a:buSzTx/>
              <a:buFontTx/>
              <a:defRPr/>
            </a:pPr>
            <a:r>
              <a:rPr kumimoji="0" lang="zh-CN" altLang="en-US" sz="17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明确原典内容含义</a:t>
            </a:r>
            <a:endParaRPr kumimoji="0" lang="en-US" altLang="zh-CN" sz="17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sz="17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明确对象与历史的相似点</a:t>
            </a:r>
            <a:endParaRPr kumimoji="0" lang="en-US" altLang="zh-CN" sz="17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a:p>
            <a:pPr marR="0" defTabSz="914400" fontAlgn="auto">
              <a:spcBef>
                <a:spcPts val="0"/>
              </a:spcBef>
              <a:spcAft>
                <a:spcPts val="0"/>
              </a:spcAft>
              <a:buClrTx/>
              <a:buSzTx/>
              <a:buFontTx/>
              <a:defRPr/>
            </a:pPr>
            <a:r>
              <a:rPr kumimoji="0" lang="zh-CN" altLang="en-US" sz="17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明确正用、反用</a:t>
            </a:r>
            <a:r>
              <a:rPr kumimoji="0" lang="en-US" altLang="zh-CN" sz="17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r>
              <a:rPr kumimoji="0" lang="zh-CN" altLang="en-US" sz="17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讽刺批判</a:t>
            </a:r>
            <a:r>
              <a:rPr kumimoji="0" lang="en-US" altLang="zh-CN" sz="17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rPr>
              <a:t>)</a:t>
            </a:r>
            <a:endParaRPr kumimoji="0" lang="zh-CN" altLang="en-US" sz="1700" b="1" kern="1200" cap="none" spc="0" normalizeH="0" baseline="0" noProof="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mn-cs"/>
            </a:endParaRPr>
          </a:p>
        </p:txBody>
      </p:sp>
      <p:sp>
        <p:nvSpPr>
          <p:cNvPr id="18" name="TextBox 17"/>
          <p:cNvSpPr txBox="1"/>
          <p:nvPr/>
        </p:nvSpPr>
        <p:spPr>
          <a:xfrm>
            <a:off x="7786688" y="1273175"/>
            <a:ext cx="1071563" cy="369888"/>
          </a:xfrm>
          <a:prstGeom prst="rect">
            <a:avLst/>
          </a:prstGeom>
          <a:noFill/>
          <a:ln>
            <a:solidFill>
              <a:srgbClr val="FF0000"/>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情感</a:t>
            </a:r>
            <a:endParaRPr kumimoji="0" lang="zh-CN" altLang="en-US" b="1" kern="1200" cap="none" spc="0" normalizeH="0" baseline="0" noProof="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9" name="TextBox 18"/>
          <p:cNvSpPr txBox="1"/>
          <p:nvPr/>
        </p:nvSpPr>
        <p:spPr>
          <a:xfrm>
            <a:off x="8215313" y="282575"/>
            <a:ext cx="357188" cy="646113"/>
          </a:xfrm>
          <a:prstGeom prst="rect">
            <a:avLst/>
          </a:prstGeom>
          <a:noFill/>
          <a:ln w="28575">
            <a:solidFill>
              <a:srgbClr val="FF0000"/>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作用</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cxnSp>
        <p:nvCxnSpPr>
          <p:cNvPr id="21" name="直接箭头连接符 20"/>
          <p:cNvCxnSpPr/>
          <p:nvPr/>
        </p:nvCxnSpPr>
        <p:spPr>
          <a:xfrm rot="360000" flipV="1">
            <a:off x="7285038" y="1371600"/>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直接箭头连接符 24"/>
          <p:cNvCxnSpPr/>
          <p:nvPr/>
        </p:nvCxnSpPr>
        <p:spPr>
          <a:xfrm rot="360000" flipV="1">
            <a:off x="4214813" y="1371600"/>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6" name="直接箭头连接符 25"/>
          <p:cNvCxnSpPr/>
          <p:nvPr/>
        </p:nvCxnSpPr>
        <p:spPr>
          <a:xfrm rot="16380000" flipV="1">
            <a:off x="8240713" y="1060450"/>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7" name="直接箭头连接符 26"/>
          <p:cNvCxnSpPr/>
          <p:nvPr/>
        </p:nvCxnSpPr>
        <p:spPr>
          <a:xfrm flipV="1">
            <a:off x="4357688" y="512763"/>
            <a:ext cx="500063"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直接箭头连接符 27"/>
          <p:cNvCxnSpPr/>
          <p:nvPr/>
        </p:nvCxnSpPr>
        <p:spPr>
          <a:xfrm rot="10560000">
            <a:off x="7712075" y="571500"/>
            <a:ext cx="5032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3" name="左大括号 22"/>
          <p:cNvSpPr/>
          <p:nvPr/>
        </p:nvSpPr>
        <p:spPr>
          <a:xfrm>
            <a:off x="857250" y="642938"/>
            <a:ext cx="142875" cy="714375"/>
          </a:xfrm>
          <a:prstGeom prst="leftBrace">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4" name="左大括号 23"/>
          <p:cNvSpPr/>
          <p:nvPr/>
        </p:nvSpPr>
        <p:spPr>
          <a:xfrm>
            <a:off x="857250" y="2143125"/>
            <a:ext cx="142875" cy="714375"/>
          </a:xfrm>
          <a:prstGeom prst="leftBrace">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9" name="左大括号 28"/>
          <p:cNvSpPr/>
          <p:nvPr/>
        </p:nvSpPr>
        <p:spPr>
          <a:xfrm>
            <a:off x="857250" y="3500438"/>
            <a:ext cx="142875" cy="714375"/>
          </a:xfrm>
          <a:prstGeom prst="leftBrace">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30" name="TextBox 29"/>
          <p:cNvSpPr txBox="1"/>
          <p:nvPr/>
        </p:nvSpPr>
        <p:spPr>
          <a:xfrm>
            <a:off x="1928813" y="1643063"/>
            <a:ext cx="2214563" cy="923925"/>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mj-ea"/>
                <a:ea typeface="+mj-ea"/>
                <a:cs typeface="+mn-cs"/>
              </a:rPr>
              <a:t>利用一词多义或同音的特点，使词句具有双重含义</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mj-ea"/>
              <a:ea typeface="+mj-ea"/>
              <a:cs typeface="+mn-cs"/>
            </a:endParaRPr>
          </a:p>
        </p:txBody>
      </p:sp>
      <p:sp>
        <p:nvSpPr>
          <p:cNvPr id="31" name="TextBox 30"/>
          <p:cNvSpPr txBox="1"/>
          <p:nvPr/>
        </p:nvSpPr>
        <p:spPr>
          <a:xfrm>
            <a:off x="4500563" y="1782763"/>
            <a:ext cx="2571750" cy="646113"/>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含蓄、幽默</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加深寓意，发人深思</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32" name="TextBox 31"/>
          <p:cNvSpPr txBox="1"/>
          <p:nvPr/>
        </p:nvSpPr>
        <p:spPr>
          <a:xfrm>
            <a:off x="1928813" y="2714625"/>
            <a:ext cx="2357438"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标志：形容词、名词</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33" name="TextBox 32"/>
          <p:cNvSpPr txBox="1"/>
          <p:nvPr/>
        </p:nvSpPr>
        <p:spPr>
          <a:xfrm>
            <a:off x="4643438" y="2527300"/>
            <a:ext cx="2786063" cy="614045"/>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1700"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事物的特点和人的心理感受</a:t>
            </a:r>
            <a:endParaRPr kumimoji="0" lang="en-US" altLang="zh-CN" sz="1700"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sz="1700"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名词的语境意思</a:t>
            </a:r>
            <a:endParaRPr kumimoji="0" lang="zh-CN" altLang="en-US" sz="1700"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34" name="TextBox 33"/>
          <p:cNvSpPr txBox="1"/>
          <p:nvPr/>
        </p:nvSpPr>
        <p:spPr>
          <a:xfrm>
            <a:off x="7786688" y="2714625"/>
            <a:ext cx="114300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情感</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35" name="TextBox 34"/>
          <p:cNvSpPr txBox="1"/>
          <p:nvPr/>
        </p:nvSpPr>
        <p:spPr>
          <a:xfrm>
            <a:off x="8215313" y="1714500"/>
            <a:ext cx="357188" cy="646113"/>
          </a:xfrm>
          <a:prstGeom prst="rect">
            <a:avLst/>
          </a:prstGeom>
          <a:noFill/>
          <a:ln w="28575">
            <a:solidFill>
              <a:srgbClr val="FF0000"/>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作用</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cxnSp>
        <p:nvCxnSpPr>
          <p:cNvPr id="36" name="直接箭头连接符 35"/>
          <p:cNvCxnSpPr/>
          <p:nvPr/>
        </p:nvCxnSpPr>
        <p:spPr>
          <a:xfrm rot="360000" flipV="1">
            <a:off x="4286250" y="2871788"/>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7" name="直接箭头连接符 36"/>
          <p:cNvCxnSpPr/>
          <p:nvPr/>
        </p:nvCxnSpPr>
        <p:spPr>
          <a:xfrm rot="360000" flipV="1">
            <a:off x="7499350" y="2871788"/>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8" name="直接箭头连接符 37"/>
          <p:cNvCxnSpPr/>
          <p:nvPr/>
        </p:nvCxnSpPr>
        <p:spPr>
          <a:xfrm rot="10860000" flipV="1">
            <a:off x="7215188" y="2057400"/>
            <a:ext cx="857250" cy="1587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0" name="直接箭头连接符 39"/>
          <p:cNvCxnSpPr/>
          <p:nvPr/>
        </p:nvCxnSpPr>
        <p:spPr>
          <a:xfrm rot="16380000" flipV="1">
            <a:off x="8240713" y="2559050"/>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1" name="直接箭头连接符 40"/>
          <p:cNvCxnSpPr/>
          <p:nvPr/>
        </p:nvCxnSpPr>
        <p:spPr>
          <a:xfrm>
            <a:off x="4214813" y="2071688"/>
            <a:ext cx="214313"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1928813" y="3286125"/>
            <a:ext cx="2428875" cy="646113"/>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字面意思与真正意思相反</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46" name="TextBox 45"/>
          <p:cNvSpPr txBox="1"/>
          <p:nvPr/>
        </p:nvSpPr>
        <p:spPr>
          <a:xfrm>
            <a:off x="4643438" y="3282950"/>
            <a:ext cx="3286125" cy="646113"/>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增强语言的幽默风趣感</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加强讽刺、批判、嘲弄等情绪</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47" name="TextBox 46"/>
          <p:cNvSpPr txBox="1"/>
          <p:nvPr/>
        </p:nvSpPr>
        <p:spPr>
          <a:xfrm>
            <a:off x="1928813" y="4217988"/>
            <a:ext cx="1500188" cy="36830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无特殊标志</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48" name="TextBox 47"/>
          <p:cNvSpPr txBox="1"/>
          <p:nvPr/>
        </p:nvSpPr>
        <p:spPr>
          <a:xfrm>
            <a:off x="4214813" y="4000500"/>
            <a:ext cx="3214688" cy="923925"/>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明确作者真正的写作意图</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明确语境意思</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明确作者的情感</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49" name="TextBox 48"/>
          <p:cNvSpPr txBox="1"/>
          <p:nvPr/>
        </p:nvSpPr>
        <p:spPr>
          <a:xfrm>
            <a:off x="8215313" y="3500438"/>
            <a:ext cx="714375" cy="369888"/>
          </a:xfrm>
          <a:prstGeom prst="rect">
            <a:avLst/>
          </a:prstGeom>
          <a:noFill/>
          <a:ln w="28575">
            <a:solidFill>
              <a:srgbClr val="FF0000"/>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作用</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50" name="TextBox 49"/>
          <p:cNvSpPr txBox="1"/>
          <p:nvPr/>
        </p:nvSpPr>
        <p:spPr>
          <a:xfrm>
            <a:off x="7858125" y="4429125"/>
            <a:ext cx="1143000" cy="369888"/>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情感</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cxnSp>
        <p:nvCxnSpPr>
          <p:cNvPr id="51" name="直接箭头连接符 50"/>
          <p:cNvCxnSpPr/>
          <p:nvPr/>
        </p:nvCxnSpPr>
        <p:spPr>
          <a:xfrm rot="16440000" flipV="1">
            <a:off x="8402638" y="4132263"/>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2" name="直接箭头连接符 51"/>
          <p:cNvCxnSpPr/>
          <p:nvPr/>
        </p:nvCxnSpPr>
        <p:spPr>
          <a:xfrm rot="360000" flipV="1">
            <a:off x="4357688" y="3657600"/>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3" name="直接箭头连接符 52"/>
          <p:cNvCxnSpPr/>
          <p:nvPr/>
        </p:nvCxnSpPr>
        <p:spPr>
          <a:xfrm rot="21240000" flipH="1" flipV="1">
            <a:off x="7929563" y="3657600"/>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4" name="直接箭头连接符 53"/>
          <p:cNvCxnSpPr/>
          <p:nvPr/>
        </p:nvCxnSpPr>
        <p:spPr>
          <a:xfrm rot="360000" flipV="1">
            <a:off x="3786188" y="4371975"/>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5" name="直接箭头连接符 54"/>
          <p:cNvCxnSpPr/>
          <p:nvPr/>
        </p:nvCxnSpPr>
        <p:spPr>
          <a:xfrm rot="360000" flipV="1">
            <a:off x="7499350" y="4676775"/>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500" fill="hold"/>
                                        <p:tgtEl>
                                          <p:spTgt spid="23"/>
                                        </p:tgtEl>
                                        <p:attrNameLst>
                                          <p:attrName>ppt_x</p:attrName>
                                        </p:attrNameLst>
                                      </p:cBhvr>
                                      <p:tavLst>
                                        <p:tav tm="0">
                                          <p:val>
                                            <p:strVal val="#ppt_x"/>
                                          </p:val>
                                        </p:tav>
                                        <p:tav tm="100000">
                                          <p:val>
                                            <p:strVal val="#ppt_x"/>
                                          </p:val>
                                        </p:tav>
                                      </p:tavLst>
                                    </p:anim>
                                    <p:anim calcmode="lin" valueType="num">
                                      <p:cBhvr>
                                        <p:cTn id="8" dur="500" fill="hold"/>
                                        <p:tgtEl>
                                          <p:spTgt spid="23"/>
                                        </p:tgtEl>
                                        <p:attrNameLst>
                                          <p:attrName>ppt_y</p:attrName>
                                        </p:attrNameLst>
                                      </p:cBhvr>
                                      <p:tavLst>
                                        <p:tav tm="0">
                                          <p:val>
                                            <p:strVal val="#ppt_y-#ppt_h/2"/>
                                          </p:val>
                                        </p:tav>
                                        <p:tav tm="100000">
                                          <p:val>
                                            <p:strVal val="#ppt_y"/>
                                          </p:val>
                                        </p:tav>
                                      </p:tavLst>
                                    </p:anim>
                                    <p:anim calcmode="lin" valueType="num">
                                      <p:cBhvr>
                                        <p:cTn id="9" dur="500" fill="hold"/>
                                        <p:tgtEl>
                                          <p:spTgt spid="23"/>
                                        </p:tgtEl>
                                        <p:attrNameLst>
                                          <p:attrName>ppt_w</p:attrName>
                                        </p:attrNameLst>
                                      </p:cBhvr>
                                      <p:tavLst>
                                        <p:tav tm="0">
                                          <p:val>
                                            <p:strVal val="#ppt_w"/>
                                          </p:val>
                                        </p:tav>
                                        <p:tav tm="100000">
                                          <p:val>
                                            <p:strVal val="#ppt_w"/>
                                          </p:val>
                                        </p:tav>
                                      </p:tavLst>
                                    </p:anim>
                                    <p:anim calcmode="lin" valueType="num">
                                      <p:cBhvr>
                                        <p:cTn id="10" dur="500" fill="hold"/>
                                        <p:tgtEl>
                                          <p:spTgt spid="23"/>
                                        </p:tgtEl>
                                        <p:attrNameLst>
                                          <p:attrName>ppt_h</p:attrName>
                                        </p:attrNameLst>
                                      </p:cBhvr>
                                      <p:tavLst>
                                        <p:tav tm="0">
                                          <p:val>
                                            <p:fltVal val="0.000000"/>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8"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0-#ppt_w/2"/>
                                          </p:val>
                                        </p:tav>
                                        <p:tav tm="100000">
                                          <p:val>
                                            <p:strVal val="#ppt_x"/>
                                          </p:val>
                                        </p:tav>
                                      </p:tavLst>
                                    </p:anim>
                                    <p:anim calcmode="lin" valueType="num">
                                      <p:cBhvr additive="base">
                                        <p:cTn id="16"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anim calcmode="lin" valueType="num">
                                      <p:cBhvr additive="base">
                                        <p:cTn id="21" dur="500" fill="hold"/>
                                        <p:tgtEl>
                                          <p:spTgt spid="14"/>
                                        </p:tgtEl>
                                        <p:attrNameLst>
                                          <p:attrName>ppt_x</p:attrName>
                                        </p:attrNameLst>
                                      </p:cBhvr>
                                      <p:tavLst>
                                        <p:tav tm="0">
                                          <p:val>
                                            <p:strVal val="0-#ppt_w/2"/>
                                          </p:val>
                                        </p:tav>
                                        <p:tav tm="100000">
                                          <p:val>
                                            <p:strVal val="#ppt_x"/>
                                          </p:val>
                                        </p:tav>
                                      </p:tavLst>
                                    </p:anim>
                                    <p:anim calcmode="lin" valueType="num">
                                      <p:cBhvr additive="base">
                                        <p:cTn id="22"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7" presetClass="entr" presetSubtype="8" fill="hold" nodeType="clickEffect">
                                  <p:stCondLst>
                                    <p:cond delay="0"/>
                                  </p:stCondLst>
                                  <p:childTnLst>
                                    <p:set>
                                      <p:cBhvr>
                                        <p:cTn id="26" dur="1" fill="hold">
                                          <p:stCondLst>
                                            <p:cond delay="0"/>
                                          </p:stCondLst>
                                        </p:cTn>
                                        <p:tgtEl>
                                          <p:spTgt spid="27"/>
                                        </p:tgtEl>
                                        <p:attrNameLst>
                                          <p:attrName>style.visibility</p:attrName>
                                        </p:attrNameLst>
                                      </p:cBhvr>
                                      <p:to>
                                        <p:strVal val="visible"/>
                                      </p:to>
                                    </p:set>
                                    <p:anim calcmode="lin" valueType="num">
                                      <p:cBhvr>
                                        <p:cTn id="27" dur="500" fill="hold"/>
                                        <p:tgtEl>
                                          <p:spTgt spid="27"/>
                                        </p:tgtEl>
                                        <p:attrNameLst>
                                          <p:attrName>ppt_x</p:attrName>
                                        </p:attrNameLst>
                                      </p:cBhvr>
                                      <p:tavLst>
                                        <p:tav tm="0">
                                          <p:val>
                                            <p:strVal val="#ppt_x-#ppt_w/2"/>
                                          </p:val>
                                        </p:tav>
                                        <p:tav tm="100000">
                                          <p:val>
                                            <p:strVal val="#ppt_x"/>
                                          </p:val>
                                        </p:tav>
                                      </p:tavLst>
                                    </p:anim>
                                    <p:anim calcmode="lin" valueType="num">
                                      <p:cBhvr>
                                        <p:cTn id="28" dur="500" fill="hold"/>
                                        <p:tgtEl>
                                          <p:spTgt spid="27"/>
                                        </p:tgtEl>
                                        <p:attrNameLst>
                                          <p:attrName>ppt_y</p:attrName>
                                        </p:attrNameLst>
                                      </p:cBhvr>
                                      <p:tavLst>
                                        <p:tav tm="0">
                                          <p:val>
                                            <p:strVal val="#ppt_y"/>
                                          </p:val>
                                        </p:tav>
                                        <p:tav tm="100000">
                                          <p:val>
                                            <p:strVal val="#ppt_y"/>
                                          </p:val>
                                        </p:tav>
                                      </p:tavLst>
                                    </p:anim>
                                    <p:anim calcmode="lin" valueType="num">
                                      <p:cBhvr>
                                        <p:cTn id="29" dur="500" fill="hold"/>
                                        <p:tgtEl>
                                          <p:spTgt spid="27"/>
                                        </p:tgtEl>
                                        <p:attrNameLst>
                                          <p:attrName>ppt_w</p:attrName>
                                        </p:attrNameLst>
                                      </p:cBhvr>
                                      <p:tavLst>
                                        <p:tav tm="0">
                                          <p:val>
                                            <p:fltVal val="0.000000"/>
                                          </p:val>
                                        </p:tav>
                                        <p:tav tm="100000">
                                          <p:val>
                                            <p:strVal val="#ppt_w"/>
                                          </p:val>
                                        </p:tav>
                                      </p:tavLst>
                                    </p:anim>
                                    <p:anim calcmode="lin" valueType="num">
                                      <p:cBhvr>
                                        <p:cTn id="30" dur="500" fill="hold"/>
                                        <p:tgtEl>
                                          <p:spTgt spid="27"/>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iterate type="lt">
                                    <p:tmPct val="0"/>
                                  </p:iterate>
                                  <p:childTnLst>
                                    <p:set>
                                      <p:cBhvr>
                                        <p:cTn id="34" dur="1" fill="hold">
                                          <p:stCondLst>
                                            <p:cond delay="0"/>
                                          </p:stCondLst>
                                        </p:cTn>
                                        <p:tgtEl>
                                          <p:spTgt spid="16"/>
                                        </p:tgtEl>
                                        <p:attrNameLst>
                                          <p:attrName>style.visibility</p:attrName>
                                        </p:attrNameLst>
                                      </p:cBhvr>
                                      <p:to>
                                        <p:strVal val="visible"/>
                                      </p:to>
                                    </p:set>
                                    <p:anim calcmode="lin" valueType="num">
                                      <p:cBhvr additive="base">
                                        <p:cTn id="35" dur="500" fill="hold"/>
                                        <p:tgtEl>
                                          <p:spTgt spid="16"/>
                                        </p:tgtEl>
                                        <p:attrNameLst>
                                          <p:attrName>ppt_x</p:attrName>
                                        </p:attrNameLst>
                                      </p:cBhvr>
                                      <p:tavLst>
                                        <p:tav tm="0">
                                          <p:val>
                                            <p:strVal val="0-#ppt_w/2"/>
                                          </p:val>
                                        </p:tav>
                                        <p:tav tm="100000">
                                          <p:val>
                                            <p:strVal val="#ppt_x"/>
                                          </p:val>
                                        </p:tav>
                                      </p:tavLst>
                                    </p:anim>
                                    <p:anim calcmode="lin" valueType="num">
                                      <p:cBhvr additive="base">
                                        <p:cTn id="36"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 calcmode="lin" valueType="num">
                                      <p:cBhvr additive="base">
                                        <p:cTn id="41" dur="500" fill="hold"/>
                                        <p:tgtEl>
                                          <p:spTgt spid="9"/>
                                        </p:tgtEl>
                                        <p:attrNameLst>
                                          <p:attrName>ppt_x</p:attrName>
                                        </p:attrNameLst>
                                      </p:cBhvr>
                                      <p:tavLst>
                                        <p:tav tm="0">
                                          <p:val>
                                            <p:strVal val="0-#ppt_w/2"/>
                                          </p:val>
                                        </p:tav>
                                        <p:tav tm="100000">
                                          <p:val>
                                            <p:strVal val="#ppt_x"/>
                                          </p:val>
                                        </p:tav>
                                      </p:tavLst>
                                    </p:anim>
                                    <p:anim calcmode="lin" valueType="num">
                                      <p:cBhvr additive="base">
                                        <p:cTn id="42"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anim calcmode="lin" valueType="num">
                                      <p:cBhvr additive="base">
                                        <p:cTn id="47" dur="500" fill="hold"/>
                                        <p:tgtEl>
                                          <p:spTgt spid="15"/>
                                        </p:tgtEl>
                                        <p:attrNameLst>
                                          <p:attrName>ppt_x</p:attrName>
                                        </p:attrNameLst>
                                      </p:cBhvr>
                                      <p:tavLst>
                                        <p:tav tm="0">
                                          <p:val>
                                            <p:strVal val="0-#ppt_w/2"/>
                                          </p:val>
                                        </p:tav>
                                        <p:tav tm="100000">
                                          <p:val>
                                            <p:strVal val="#ppt_x"/>
                                          </p:val>
                                        </p:tav>
                                      </p:tavLst>
                                    </p:anim>
                                    <p:anim calcmode="lin" valueType="num">
                                      <p:cBhvr additive="base">
                                        <p:cTn id="48"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17" presetClass="entr" presetSubtype="8" fill="hold" nodeType="clickEffect">
                                  <p:stCondLst>
                                    <p:cond delay="0"/>
                                  </p:stCondLst>
                                  <p:childTnLst>
                                    <p:set>
                                      <p:cBhvr>
                                        <p:cTn id="52" dur="1" fill="hold">
                                          <p:stCondLst>
                                            <p:cond delay="0"/>
                                          </p:stCondLst>
                                        </p:cTn>
                                        <p:tgtEl>
                                          <p:spTgt spid="25"/>
                                        </p:tgtEl>
                                        <p:attrNameLst>
                                          <p:attrName>style.visibility</p:attrName>
                                        </p:attrNameLst>
                                      </p:cBhvr>
                                      <p:to>
                                        <p:strVal val="visible"/>
                                      </p:to>
                                    </p:set>
                                    <p:anim calcmode="lin" valueType="num">
                                      <p:cBhvr>
                                        <p:cTn id="53" dur="500" fill="hold"/>
                                        <p:tgtEl>
                                          <p:spTgt spid="25"/>
                                        </p:tgtEl>
                                        <p:attrNameLst>
                                          <p:attrName>ppt_x</p:attrName>
                                        </p:attrNameLst>
                                      </p:cBhvr>
                                      <p:tavLst>
                                        <p:tav tm="0">
                                          <p:val>
                                            <p:strVal val="#ppt_x-#ppt_w/2"/>
                                          </p:val>
                                        </p:tav>
                                        <p:tav tm="100000">
                                          <p:val>
                                            <p:strVal val="#ppt_x"/>
                                          </p:val>
                                        </p:tav>
                                      </p:tavLst>
                                    </p:anim>
                                    <p:anim calcmode="lin" valueType="num">
                                      <p:cBhvr>
                                        <p:cTn id="54" dur="500" fill="hold"/>
                                        <p:tgtEl>
                                          <p:spTgt spid="25"/>
                                        </p:tgtEl>
                                        <p:attrNameLst>
                                          <p:attrName>ppt_y</p:attrName>
                                        </p:attrNameLst>
                                      </p:cBhvr>
                                      <p:tavLst>
                                        <p:tav tm="0">
                                          <p:val>
                                            <p:strVal val="#ppt_y"/>
                                          </p:val>
                                        </p:tav>
                                        <p:tav tm="100000">
                                          <p:val>
                                            <p:strVal val="#ppt_y"/>
                                          </p:val>
                                        </p:tav>
                                      </p:tavLst>
                                    </p:anim>
                                    <p:anim calcmode="lin" valueType="num">
                                      <p:cBhvr>
                                        <p:cTn id="55" dur="500" fill="hold"/>
                                        <p:tgtEl>
                                          <p:spTgt spid="25"/>
                                        </p:tgtEl>
                                        <p:attrNameLst>
                                          <p:attrName>ppt_w</p:attrName>
                                        </p:attrNameLst>
                                      </p:cBhvr>
                                      <p:tavLst>
                                        <p:tav tm="0">
                                          <p:val>
                                            <p:fltVal val="0.000000"/>
                                          </p:val>
                                        </p:tav>
                                        <p:tav tm="100000">
                                          <p:val>
                                            <p:strVal val="#ppt_w"/>
                                          </p:val>
                                        </p:tav>
                                      </p:tavLst>
                                    </p:anim>
                                    <p:anim calcmode="lin" valueType="num">
                                      <p:cBhvr>
                                        <p:cTn id="56" dur="500" fill="hold"/>
                                        <p:tgtEl>
                                          <p:spTgt spid="25"/>
                                        </p:tgtEl>
                                        <p:attrNameLst>
                                          <p:attrName>ppt_h</p:attrName>
                                        </p:attrNameLst>
                                      </p:cBhvr>
                                      <p:tavLst>
                                        <p:tav tm="0">
                                          <p:val>
                                            <p:strVal val="#ppt_h"/>
                                          </p:val>
                                        </p:tav>
                                        <p:tav tm="100000">
                                          <p:val>
                                            <p:strVal val="#ppt_h"/>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17"/>
                                        </p:tgtEl>
                                        <p:attrNameLst>
                                          <p:attrName>style.visibility</p:attrName>
                                        </p:attrNameLst>
                                      </p:cBhvr>
                                      <p:to>
                                        <p:strVal val="visible"/>
                                      </p:to>
                                    </p:set>
                                    <p:anim calcmode="lin" valueType="num">
                                      <p:cBhvr additive="base">
                                        <p:cTn id="61" dur="500" fill="hold"/>
                                        <p:tgtEl>
                                          <p:spTgt spid="17"/>
                                        </p:tgtEl>
                                        <p:attrNameLst>
                                          <p:attrName>ppt_x</p:attrName>
                                        </p:attrNameLst>
                                      </p:cBhvr>
                                      <p:tavLst>
                                        <p:tav tm="0">
                                          <p:val>
                                            <p:strVal val="0-#ppt_w/2"/>
                                          </p:val>
                                        </p:tav>
                                        <p:tav tm="100000">
                                          <p:val>
                                            <p:strVal val="#ppt_x"/>
                                          </p:val>
                                        </p:tav>
                                      </p:tavLst>
                                    </p:anim>
                                    <p:anim calcmode="lin" valueType="num">
                                      <p:cBhvr additive="base">
                                        <p:cTn id="62"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17" presetClass="entr" presetSubtype="8" fill="hold" nodeType="clickEffect">
                                  <p:stCondLst>
                                    <p:cond delay="0"/>
                                  </p:stCondLst>
                                  <p:childTnLst>
                                    <p:set>
                                      <p:cBhvr>
                                        <p:cTn id="66" dur="1" fill="hold">
                                          <p:stCondLst>
                                            <p:cond delay="0"/>
                                          </p:stCondLst>
                                        </p:cTn>
                                        <p:tgtEl>
                                          <p:spTgt spid="21"/>
                                        </p:tgtEl>
                                        <p:attrNameLst>
                                          <p:attrName>style.visibility</p:attrName>
                                        </p:attrNameLst>
                                      </p:cBhvr>
                                      <p:to>
                                        <p:strVal val="visible"/>
                                      </p:to>
                                    </p:set>
                                    <p:anim calcmode="lin" valueType="num">
                                      <p:cBhvr>
                                        <p:cTn id="67" dur="500" fill="hold"/>
                                        <p:tgtEl>
                                          <p:spTgt spid="21"/>
                                        </p:tgtEl>
                                        <p:attrNameLst>
                                          <p:attrName>ppt_x</p:attrName>
                                        </p:attrNameLst>
                                      </p:cBhvr>
                                      <p:tavLst>
                                        <p:tav tm="0">
                                          <p:val>
                                            <p:strVal val="#ppt_x-#ppt_w/2"/>
                                          </p:val>
                                        </p:tav>
                                        <p:tav tm="100000">
                                          <p:val>
                                            <p:strVal val="#ppt_x"/>
                                          </p:val>
                                        </p:tav>
                                      </p:tavLst>
                                    </p:anim>
                                    <p:anim calcmode="lin" valueType="num">
                                      <p:cBhvr>
                                        <p:cTn id="68" dur="500" fill="hold"/>
                                        <p:tgtEl>
                                          <p:spTgt spid="21"/>
                                        </p:tgtEl>
                                        <p:attrNameLst>
                                          <p:attrName>ppt_y</p:attrName>
                                        </p:attrNameLst>
                                      </p:cBhvr>
                                      <p:tavLst>
                                        <p:tav tm="0">
                                          <p:val>
                                            <p:strVal val="#ppt_y"/>
                                          </p:val>
                                        </p:tav>
                                        <p:tav tm="100000">
                                          <p:val>
                                            <p:strVal val="#ppt_y"/>
                                          </p:val>
                                        </p:tav>
                                      </p:tavLst>
                                    </p:anim>
                                    <p:anim calcmode="lin" valueType="num">
                                      <p:cBhvr>
                                        <p:cTn id="69" dur="500" fill="hold"/>
                                        <p:tgtEl>
                                          <p:spTgt spid="21"/>
                                        </p:tgtEl>
                                        <p:attrNameLst>
                                          <p:attrName>ppt_w</p:attrName>
                                        </p:attrNameLst>
                                      </p:cBhvr>
                                      <p:tavLst>
                                        <p:tav tm="0">
                                          <p:val>
                                            <p:fltVal val="0.000000"/>
                                          </p:val>
                                        </p:tav>
                                        <p:tav tm="100000">
                                          <p:val>
                                            <p:strVal val="#ppt_w"/>
                                          </p:val>
                                        </p:tav>
                                      </p:tavLst>
                                    </p:anim>
                                    <p:anim calcmode="lin" valueType="num">
                                      <p:cBhvr>
                                        <p:cTn id="70" dur="500" fill="hold"/>
                                        <p:tgtEl>
                                          <p:spTgt spid="21"/>
                                        </p:tgtEl>
                                        <p:attrNameLst>
                                          <p:attrName>ppt_h</p:attrName>
                                        </p:attrNameLst>
                                      </p:cBhvr>
                                      <p:tavLst>
                                        <p:tav tm="0">
                                          <p:val>
                                            <p:strVal val="#ppt_h"/>
                                          </p:val>
                                        </p:tav>
                                        <p:tav tm="100000">
                                          <p:val>
                                            <p:strVal val="#ppt_h"/>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8" fill="hold" grpId="0" nodeType="clickEffect">
                                  <p:stCondLst>
                                    <p:cond delay="0"/>
                                  </p:stCondLst>
                                  <p:childTnLst>
                                    <p:set>
                                      <p:cBhvr>
                                        <p:cTn id="74" dur="1" fill="hold">
                                          <p:stCondLst>
                                            <p:cond delay="0"/>
                                          </p:stCondLst>
                                        </p:cTn>
                                        <p:tgtEl>
                                          <p:spTgt spid="18"/>
                                        </p:tgtEl>
                                        <p:attrNameLst>
                                          <p:attrName>style.visibility</p:attrName>
                                        </p:attrNameLst>
                                      </p:cBhvr>
                                      <p:to>
                                        <p:strVal val="visible"/>
                                      </p:to>
                                    </p:set>
                                    <p:anim calcmode="lin" valueType="num">
                                      <p:cBhvr additive="base">
                                        <p:cTn id="75" dur="500" fill="hold"/>
                                        <p:tgtEl>
                                          <p:spTgt spid="18"/>
                                        </p:tgtEl>
                                        <p:attrNameLst>
                                          <p:attrName>ppt_x</p:attrName>
                                        </p:attrNameLst>
                                      </p:cBhvr>
                                      <p:tavLst>
                                        <p:tav tm="0">
                                          <p:val>
                                            <p:strVal val="0-#ppt_w/2"/>
                                          </p:val>
                                        </p:tav>
                                        <p:tav tm="100000">
                                          <p:val>
                                            <p:strVal val="#ppt_x"/>
                                          </p:val>
                                        </p:tav>
                                      </p:tavLst>
                                    </p:anim>
                                    <p:anim calcmode="lin" valueType="num">
                                      <p:cBhvr additive="base">
                                        <p:cTn id="76"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17" presetClass="entr" presetSubtype="4" fill="hold" nodeType="clickEffect">
                                  <p:stCondLst>
                                    <p:cond delay="0"/>
                                  </p:stCondLst>
                                  <p:childTnLst>
                                    <p:set>
                                      <p:cBhvr>
                                        <p:cTn id="80" dur="1" fill="hold">
                                          <p:stCondLst>
                                            <p:cond delay="0"/>
                                          </p:stCondLst>
                                        </p:cTn>
                                        <p:tgtEl>
                                          <p:spTgt spid="26"/>
                                        </p:tgtEl>
                                        <p:attrNameLst>
                                          <p:attrName>style.visibility</p:attrName>
                                        </p:attrNameLst>
                                      </p:cBhvr>
                                      <p:to>
                                        <p:strVal val="visible"/>
                                      </p:to>
                                    </p:set>
                                    <p:anim calcmode="lin" valueType="num">
                                      <p:cBhvr>
                                        <p:cTn id="81" dur="500" fill="hold"/>
                                        <p:tgtEl>
                                          <p:spTgt spid="26"/>
                                        </p:tgtEl>
                                        <p:attrNameLst>
                                          <p:attrName>ppt_x</p:attrName>
                                        </p:attrNameLst>
                                      </p:cBhvr>
                                      <p:tavLst>
                                        <p:tav tm="0">
                                          <p:val>
                                            <p:strVal val="#ppt_x"/>
                                          </p:val>
                                        </p:tav>
                                        <p:tav tm="100000">
                                          <p:val>
                                            <p:strVal val="#ppt_x"/>
                                          </p:val>
                                        </p:tav>
                                      </p:tavLst>
                                    </p:anim>
                                    <p:anim calcmode="lin" valueType="num">
                                      <p:cBhvr>
                                        <p:cTn id="82" dur="500" fill="hold"/>
                                        <p:tgtEl>
                                          <p:spTgt spid="26"/>
                                        </p:tgtEl>
                                        <p:attrNameLst>
                                          <p:attrName>ppt_y</p:attrName>
                                        </p:attrNameLst>
                                      </p:cBhvr>
                                      <p:tavLst>
                                        <p:tav tm="0">
                                          <p:val>
                                            <p:strVal val="#ppt_y+#ppt_h/2"/>
                                          </p:val>
                                        </p:tav>
                                        <p:tav tm="100000">
                                          <p:val>
                                            <p:strVal val="#ppt_y"/>
                                          </p:val>
                                        </p:tav>
                                      </p:tavLst>
                                    </p:anim>
                                    <p:anim calcmode="lin" valueType="num">
                                      <p:cBhvr>
                                        <p:cTn id="83" dur="500" fill="hold"/>
                                        <p:tgtEl>
                                          <p:spTgt spid="26"/>
                                        </p:tgtEl>
                                        <p:attrNameLst>
                                          <p:attrName>ppt_w</p:attrName>
                                        </p:attrNameLst>
                                      </p:cBhvr>
                                      <p:tavLst>
                                        <p:tav tm="0">
                                          <p:val>
                                            <p:strVal val="#ppt_w"/>
                                          </p:val>
                                        </p:tav>
                                        <p:tav tm="100000">
                                          <p:val>
                                            <p:strVal val="#ppt_w"/>
                                          </p:val>
                                        </p:tav>
                                      </p:tavLst>
                                    </p:anim>
                                    <p:anim calcmode="lin" valueType="num">
                                      <p:cBhvr>
                                        <p:cTn id="84" dur="500" fill="hold"/>
                                        <p:tgtEl>
                                          <p:spTgt spid="26"/>
                                        </p:tgtEl>
                                        <p:attrNameLst>
                                          <p:attrName>ppt_h</p:attrName>
                                        </p:attrNameLst>
                                      </p:cBhvr>
                                      <p:tavLst>
                                        <p:tav tm="0">
                                          <p:val>
                                            <p:fltVal val="0.000000"/>
                                          </p:val>
                                        </p:tav>
                                        <p:tav tm="100000">
                                          <p:val>
                                            <p:strVal val="#ppt_h"/>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8" fill="hold" grpId="0" nodeType="clickEffect">
                                  <p:stCondLst>
                                    <p:cond delay="0"/>
                                  </p:stCondLst>
                                  <p:childTnLst>
                                    <p:set>
                                      <p:cBhvr>
                                        <p:cTn id="88" dur="1" fill="hold">
                                          <p:stCondLst>
                                            <p:cond delay="0"/>
                                          </p:stCondLst>
                                        </p:cTn>
                                        <p:tgtEl>
                                          <p:spTgt spid="19"/>
                                        </p:tgtEl>
                                        <p:attrNameLst>
                                          <p:attrName>style.visibility</p:attrName>
                                        </p:attrNameLst>
                                      </p:cBhvr>
                                      <p:to>
                                        <p:strVal val="visible"/>
                                      </p:to>
                                    </p:set>
                                    <p:anim calcmode="lin" valueType="num">
                                      <p:cBhvr additive="base">
                                        <p:cTn id="89" dur="500" fill="hold"/>
                                        <p:tgtEl>
                                          <p:spTgt spid="19"/>
                                        </p:tgtEl>
                                        <p:attrNameLst>
                                          <p:attrName>ppt_x</p:attrName>
                                        </p:attrNameLst>
                                      </p:cBhvr>
                                      <p:tavLst>
                                        <p:tav tm="0">
                                          <p:val>
                                            <p:strVal val="0-#ppt_w/2"/>
                                          </p:val>
                                        </p:tav>
                                        <p:tav tm="100000">
                                          <p:val>
                                            <p:strVal val="#ppt_x"/>
                                          </p:val>
                                        </p:tav>
                                      </p:tavLst>
                                    </p:anim>
                                    <p:anim calcmode="lin" valueType="num">
                                      <p:cBhvr additive="base">
                                        <p:cTn id="90" dur="5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17" presetClass="entr" presetSubtype="2" fill="hold" nodeType="clickEffect">
                                  <p:stCondLst>
                                    <p:cond delay="0"/>
                                  </p:stCondLst>
                                  <p:childTnLst>
                                    <p:set>
                                      <p:cBhvr>
                                        <p:cTn id="94" dur="1" fill="hold">
                                          <p:stCondLst>
                                            <p:cond delay="0"/>
                                          </p:stCondLst>
                                        </p:cTn>
                                        <p:tgtEl>
                                          <p:spTgt spid="28"/>
                                        </p:tgtEl>
                                        <p:attrNameLst>
                                          <p:attrName>style.visibility</p:attrName>
                                        </p:attrNameLst>
                                      </p:cBhvr>
                                      <p:to>
                                        <p:strVal val="visible"/>
                                      </p:to>
                                    </p:set>
                                    <p:anim calcmode="lin" valueType="num">
                                      <p:cBhvr>
                                        <p:cTn id="95" dur="500" fill="hold"/>
                                        <p:tgtEl>
                                          <p:spTgt spid="28"/>
                                        </p:tgtEl>
                                        <p:attrNameLst>
                                          <p:attrName>ppt_x</p:attrName>
                                        </p:attrNameLst>
                                      </p:cBhvr>
                                      <p:tavLst>
                                        <p:tav tm="0">
                                          <p:val>
                                            <p:strVal val="#ppt_x+#ppt_w/2"/>
                                          </p:val>
                                        </p:tav>
                                        <p:tav tm="100000">
                                          <p:val>
                                            <p:strVal val="#ppt_x"/>
                                          </p:val>
                                        </p:tav>
                                      </p:tavLst>
                                    </p:anim>
                                    <p:anim calcmode="lin" valueType="num">
                                      <p:cBhvr>
                                        <p:cTn id="96" dur="500" fill="hold"/>
                                        <p:tgtEl>
                                          <p:spTgt spid="28"/>
                                        </p:tgtEl>
                                        <p:attrNameLst>
                                          <p:attrName>ppt_y</p:attrName>
                                        </p:attrNameLst>
                                      </p:cBhvr>
                                      <p:tavLst>
                                        <p:tav tm="0">
                                          <p:val>
                                            <p:strVal val="#ppt_y"/>
                                          </p:val>
                                        </p:tav>
                                        <p:tav tm="100000">
                                          <p:val>
                                            <p:strVal val="#ppt_y"/>
                                          </p:val>
                                        </p:tav>
                                      </p:tavLst>
                                    </p:anim>
                                    <p:anim calcmode="lin" valueType="num">
                                      <p:cBhvr>
                                        <p:cTn id="97" dur="500" fill="hold"/>
                                        <p:tgtEl>
                                          <p:spTgt spid="28"/>
                                        </p:tgtEl>
                                        <p:attrNameLst>
                                          <p:attrName>ppt_w</p:attrName>
                                        </p:attrNameLst>
                                      </p:cBhvr>
                                      <p:tavLst>
                                        <p:tav tm="0">
                                          <p:val>
                                            <p:fltVal val="0.000000"/>
                                          </p:val>
                                        </p:tav>
                                        <p:tav tm="100000">
                                          <p:val>
                                            <p:strVal val="#ppt_w"/>
                                          </p:val>
                                        </p:tav>
                                      </p:tavLst>
                                    </p:anim>
                                    <p:anim calcmode="lin" valueType="num">
                                      <p:cBhvr>
                                        <p:cTn id="98" dur="500" fill="hold"/>
                                        <p:tgtEl>
                                          <p:spTgt spid="28"/>
                                        </p:tgtEl>
                                        <p:attrNameLst>
                                          <p:attrName>ppt_h</p:attrName>
                                        </p:attrNameLst>
                                      </p:cBhvr>
                                      <p:tavLst>
                                        <p:tav tm="0">
                                          <p:val>
                                            <p:strVal val="#ppt_h"/>
                                          </p:val>
                                        </p:tav>
                                        <p:tav tm="100000">
                                          <p:val>
                                            <p:strVal val="#ppt_h"/>
                                          </p:val>
                                        </p:tav>
                                      </p:tavLst>
                                    </p:anim>
                                  </p:childTnLst>
                                </p:cTn>
                              </p:par>
                            </p:childTnLst>
                          </p:cTn>
                        </p:par>
                      </p:childTnLst>
                    </p:cTn>
                  </p:par>
                  <p:par>
                    <p:cTn id="99" fill="hold">
                      <p:stCondLst>
                        <p:cond delay="indefinite"/>
                      </p:stCondLst>
                      <p:childTnLst>
                        <p:par>
                          <p:cTn id="100" fill="hold">
                            <p:stCondLst>
                              <p:cond delay="0"/>
                            </p:stCondLst>
                            <p:childTnLst>
                              <p:par>
                                <p:cTn id="101" presetID="23" presetClass="entr" presetSubtype="32" fill="hold" grpId="1" nodeType="clickEffect">
                                  <p:stCondLst>
                                    <p:cond delay="0"/>
                                  </p:stCondLst>
                                  <p:iterate type="lt">
                                    <p:tmPct val="0"/>
                                  </p:iterate>
                                  <p:childTnLst>
                                    <p:set>
                                      <p:cBhvr>
                                        <p:cTn id="102" dur="1" fill="hold">
                                          <p:stCondLst>
                                            <p:cond delay="0"/>
                                          </p:stCondLst>
                                        </p:cTn>
                                        <p:tgtEl>
                                          <p:spTgt spid="16"/>
                                        </p:tgtEl>
                                        <p:attrNameLst>
                                          <p:attrName>style.visibility</p:attrName>
                                        </p:attrNameLst>
                                      </p:cBhvr>
                                      <p:to>
                                        <p:strVal val="visible"/>
                                      </p:to>
                                    </p:set>
                                    <p:anim calcmode="lin" valueType="num">
                                      <p:cBhvr>
                                        <p:cTn id="103" dur="500" fill="hold"/>
                                        <p:tgtEl>
                                          <p:spTgt spid="16"/>
                                        </p:tgtEl>
                                        <p:attrNameLst>
                                          <p:attrName>ppt_w</p:attrName>
                                        </p:attrNameLst>
                                      </p:cBhvr>
                                      <p:tavLst>
                                        <p:tav tm="0">
                                          <p:val>
                                            <p:strVal val="4*#ppt_w"/>
                                          </p:val>
                                        </p:tav>
                                        <p:tav tm="100000">
                                          <p:val>
                                            <p:strVal val="#ppt_w"/>
                                          </p:val>
                                        </p:tav>
                                      </p:tavLst>
                                    </p:anim>
                                    <p:anim calcmode="lin" valueType="num">
                                      <p:cBhvr>
                                        <p:cTn id="104" dur="500" fill="hold"/>
                                        <p:tgtEl>
                                          <p:spTgt spid="16"/>
                                        </p:tgtEl>
                                        <p:attrNameLst>
                                          <p:attrName>ppt_h</p:attrName>
                                        </p:attrNameLst>
                                      </p:cBhvr>
                                      <p:tavLst>
                                        <p:tav tm="0">
                                          <p:val>
                                            <p:strVal val="4*#ppt_h"/>
                                          </p:val>
                                        </p:tav>
                                        <p:tav tm="100000">
                                          <p:val>
                                            <p:strVal val="#ppt_h"/>
                                          </p:val>
                                        </p:tav>
                                      </p:tavLst>
                                    </p:anim>
                                  </p:childTnLst>
                                </p:cTn>
                              </p:par>
                            </p:childTnLst>
                          </p:cTn>
                        </p:par>
                      </p:childTnLst>
                    </p:cTn>
                  </p:par>
                  <p:par>
                    <p:cTn id="105" fill="hold">
                      <p:stCondLst>
                        <p:cond delay="indefinite"/>
                      </p:stCondLst>
                      <p:childTnLst>
                        <p:par>
                          <p:cTn id="106" fill="hold">
                            <p:stCondLst>
                              <p:cond delay="0"/>
                            </p:stCondLst>
                            <p:childTnLst>
                              <p:par>
                                <p:cTn id="107" presetID="17" presetClass="entr" presetSubtype="1" fill="hold" grpId="0" nodeType="clickEffect">
                                  <p:stCondLst>
                                    <p:cond delay="0"/>
                                  </p:stCondLst>
                                  <p:childTnLst>
                                    <p:set>
                                      <p:cBhvr>
                                        <p:cTn id="108" dur="1" fill="hold">
                                          <p:stCondLst>
                                            <p:cond delay="0"/>
                                          </p:stCondLst>
                                        </p:cTn>
                                        <p:tgtEl>
                                          <p:spTgt spid="24"/>
                                        </p:tgtEl>
                                        <p:attrNameLst>
                                          <p:attrName>style.visibility</p:attrName>
                                        </p:attrNameLst>
                                      </p:cBhvr>
                                      <p:to>
                                        <p:strVal val="visible"/>
                                      </p:to>
                                    </p:set>
                                    <p:anim calcmode="lin" valueType="num">
                                      <p:cBhvr>
                                        <p:cTn id="109" dur="500" fill="hold"/>
                                        <p:tgtEl>
                                          <p:spTgt spid="24"/>
                                        </p:tgtEl>
                                        <p:attrNameLst>
                                          <p:attrName>ppt_x</p:attrName>
                                        </p:attrNameLst>
                                      </p:cBhvr>
                                      <p:tavLst>
                                        <p:tav tm="0">
                                          <p:val>
                                            <p:strVal val="#ppt_x"/>
                                          </p:val>
                                        </p:tav>
                                        <p:tav tm="100000">
                                          <p:val>
                                            <p:strVal val="#ppt_x"/>
                                          </p:val>
                                        </p:tav>
                                      </p:tavLst>
                                    </p:anim>
                                    <p:anim calcmode="lin" valueType="num">
                                      <p:cBhvr>
                                        <p:cTn id="110" dur="500" fill="hold"/>
                                        <p:tgtEl>
                                          <p:spTgt spid="24"/>
                                        </p:tgtEl>
                                        <p:attrNameLst>
                                          <p:attrName>ppt_y</p:attrName>
                                        </p:attrNameLst>
                                      </p:cBhvr>
                                      <p:tavLst>
                                        <p:tav tm="0">
                                          <p:val>
                                            <p:strVal val="#ppt_y-#ppt_h/2"/>
                                          </p:val>
                                        </p:tav>
                                        <p:tav tm="100000">
                                          <p:val>
                                            <p:strVal val="#ppt_y"/>
                                          </p:val>
                                        </p:tav>
                                      </p:tavLst>
                                    </p:anim>
                                    <p:anim calcmode="lin" valueType="num">
                                      <p:cBhvr>
                                        <p:cTn id="111" dur="500" fill="hold"/>
                                        <p:tgtEl>
                                          <p:spTgt spid="24"/>
                                        </p:tgtEl>
                                        <p:attrNameLst>
                                          <p:attrName>ppt_w</p:attrName>
                                        </p:attrNameLst>
                                      </p:cBhvr>
                                      <p:tavLst>
                                        <p:tav tm="0">
                                          <p:val>
                                            <p:strVal val="#ppt_w"/>
                                          </p:val>
                                        </p:tav>
                                        <p:tav tm="100000">
                                          <p:val>
                                            <p:strVal val="#ppt_w"/>
                                          </p:val>
                                        </p:tav>
                                      </p:tavLst>
                                    </p:anim>
                                    <p:anim calcmode="lin" valueType="num">
                                      <p:cBhvr>
                                        <p:cTn id="112" dur="500" fill="hold"/>
                                        <p:tgtEl>
                                          <p:spTgt spid="24"/>
                                        </p:tgtEl>
                                        <p:attrNameLst>
                                          <p:attrName>ppt_h</p:attrName>
                                        </p:attrNameLst>
                                      </p:cBhvr>
                                      <p:tavLst>
                                        <p:tav tm="0">
                                          <p:val>
                                            <p:fltVal val="0.000000"/>
                                          </p:val>
                                        </p:tav>
                                        <p:tav tm="100000">
                                          <p:val>
                                            <p:strVal val="#ppt_h"/>
                                          </p:val>
                                        </p:tav>
                                      </p:tavLst>
                                    </p:anim>
                                  </p:childTnLst>
                                </p:cTn>
                              </p:par>
                            </p:childTnLst>
                          </p:cTn>
                        </p:par>
                      </p:childTnLst>
                    </p:cTn>
                  </p:par>
                  <p:par>
                    <p:cTn id="113" fill="hold">
                      <p:stCondLst>
                        <p:cond delay="indefinite"/>
                      </p:stCondLst>
                      <p:childTnLst>
                        <p:par>
                          <p:cTn id="114" fill="hold">
                            <p:stCondLst>
                              <p:cond delay="0"/>
                            </p:stCondLst>
                            <p:childTnLst>
                              <p:par>
                                <p:cTn id="115" presetID="2" presetClass="entr" presetSubtype="8" fill="hold" grpId="0" nodeType="clickEffect">
                                  <p:stCondLst>
                                    <p:cond delay="0"/>
                                  </p:stCondLst>
                                  <p:childTnLst>
                                    <p:set>
                                      <p:cBhvr>
                                        <p:cTn id="116" dur="1" fill="hold">
                                          <p:stCondLst>
                                            <p:cond delay="0"/>
                                          </p:stCondLst>
                                        </p:cTn>
                                        <p:tgtEl>
                                          <p:spTgt spid="10"/>
                                        </p:tgtEl>
                                        <p:attrNameLst>
                                          <p:attrName>style.visibility</p:attrName>
                                        </p:attrNameLst>
                                      </p:cBhvr>
                                      <p:to>
                                        <p:strVal val="visible"/>
                                      </p:to>
                                    </p:set>
                                    <p:anim calcmode="lin" valueType="num">
                                      <p:cBhvr additive="base">
                                        <p:cTn id="117" dur="500" fill="hold"/>
                                        <p:tgtEl>
                                          <p:spTgt spid="10"/>
                                        </p:tgtEl>
                                        <p:attrNameLst>
                                          <p:attrName>ppt_x</p:attrName>
                                        </p:attrNameLst>
                                      </p:cBhvr>
                                      <p:tavLst>
                                        <p:tav tm="0">
                                          <p:val>
                                            <p:strVal val="0-#ppt_w/2"/>
                                          </p:val>
                                        </p:tav>
                                        <p:tav tm="100000">
                                          <p:val>
                                            <p:strVal val="#ppt_x"/>
                                          </p:val>
                                        </p:tav>
                                      </p:tavLst>
                                    </p:anim>
                                    <p:anim calcmode="lin" valueType="num">
                                      <p:cBhvr additive="base">
                                        <p:cTn id="118"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119" fill="hold">
                      <p:stCondLst>
                        <p:cond delay="indefinite"/>
                      </p:stCondLst>
                      <p:childTnLst>
                        <p:par>
                          <p:cTn id="120" fill="hold">
                            <p:stCondLst>
                              <p:cond delay="0"/>
                            </p:stCondLst>
                            <p:childTnLst>
                              <p:par>
                                <p:cTn id="121" presetID="2" presetClass="entr" presetSubtype="8" fill="hold" grpId="0" nodeType="clickEffect">
                                  <p:stCondLst>
                                    <p:cond delay="0"/>
                                  </p:stCondLst>
                                  <p:childTnLst>
                                    <p:set>
                                      <p:cBhvr>
                                        <p:cTn id="122" dur="1" fill="hold">
                                          <p:stCondLst>
                                            <p:cond delay="0"/>
                                          </p:stCondLst>
                                        </p:cTn>
                                        <p:tgtEl>
                                          <p:spTgt spid="30"/>
                                        </p:tgtEl>
                                        <p:attrNameLst>
                                          <p:attrName>style.visibility</p:attrName>
                                        </p:attrNameLst>
                                      </p:cBhvr>
                                      <p:to>
                                        <p:strVal val="visible"/>
                                      </p:to>
                                    </p:set>
                                    <p:anim calcmode="lin" valueType="num">
                                      <p:cBhvr additive="base">
                                        <p:cTn id="123" dur="500" fill="hold"/>
                                        <p:tgtEl>
                                          <p:spTgt spid="30"/>
                                        </p:tgtEl>
                                        <p:attrNameLst>
                                          <p:attrName>ppt_x</p:attrName>
                                        </p:attrNameLst>
                                      </p:cBhvr>
                                      <p:tavLst>
                                        <p:tav tm="0">
                                          <p:val>
                                            <p:strVal val="0-#ppt_w/2"/>
                                          </p:val>
                                        </p:tav>
                                        <p:tav tm="100000">
                                          <p:val>
                                            <p:strVal val="#ppt_x"/>
                                          </p:val>
                                        </p:tav>
                                      </p:tavLst>
                                    </p:anim>
                                    <p:anim calcmode="lin" valueType="num">
                                      <p:cBhvr additive="base">
                                        <p:cTn id="124" dur="500" fill="hold"/>
                                        <p:tgtEl>
                                          <p:spTgt spid="30"/>
                                        </p:tgtEl>
                                        <p:attrNameLst>
                                          <p:attrName>ppt_y</p:attrName>
                                        </p:attrNameLst>
                                      </p:cBhvr>
                                      <p:tavLst>
                                        <p:tav tm="0">
                                          <p:val>
                                            <p:strVal val="#ppt_y"/>
                                          </p:val>
                                        </p:tav>
                                        <p:tav tm="100000">
                                          <p:val>
                                            <p:strVal val="#ppt_y"/>
                                          </p:val>
                                        </p:tav>
                                      </p:tavLst>
                                    </p:anim>
                                  </p:childTnLst>
                                </p:cTn>
                              </p:par>
                            </p:childTnLst>
                          </p:cTn>
                        </p:par>
                      </p:childTnLst>
                    </p:cTn>
                  </p:par>
                  <p:par>
                    <p:cTn id="125" fill="hold">
                      <p:stCondLst>
                        <p:cond delay="indefinite"/>
                      </p:stCondLst>
                      <p:childTnLst>
                        <p:par>
                          <p:cTn id="126" fill="hold">
                            <p:stCondLst>
                              <p:cond delay="0"/>
                            </p:stCondLst>
                            <p:childTnLst>
                              <p:par>
                                <p:cTn id="127" presetID="17" presetClass="entr" presetSubtype="8" fill="hold" nodeType="clickEffect">
                                  <p:stCondLst>
                                    <p:cond delay="0"/>
                                  </p:stCondLst>
                                  <p:childTnLst>
                                    <p:set>
                                      <p:cBhvr>
                                        <p:cTn id="128" dur="1" fill="hold">
                                          <p:stCondLst>
                                            <p:cond delay="0"/>
                                          </p:stCondLst>
                                        </p:cTn>
                                        <p:tgtEl>
                                          <p:spTgt spid="41"/>
                                        </p:tgtEl>
                                        <p:attrNameLst>
                                          <p:attrName>style.visibility</p:attrName>
                                        </p:attrNameLst>
                                      </p:cBhvr>
                                      <p:to>
                                        <p:strVal val="visible"/>
                                      </p:to>
                                    </p:set>
                                    <p:anim calcmode="lin" valueType="num">
                                      <p:cBhvr>
                                        <p:cTn id="129" dur="500" fill="hold"/>
                                        <p:tgtEl>
                                          <p:spTgt spid="41"/>
                                        </p:tgtEl>
                                        <p:attrNameLst>
                                          <p:attrName>ppt_x</p:attrName>
                                        </p:attrNameLst>
                                      </p:cBhvr>
                                      <p:tavLst>
                                        <p:tav tm="0">
                                          <p:val>
                                            <p:strVal val="#ppt_x-#ppt_w/2"/>
                                          </p:val>
                                        </p:tav>
                                        <p:tav tm="100000">
                                          <p:val>
                                            <p:strVal val="#ppt_x"/>
                                          </p:val>
                                        </p:tav>
                                      </p:tavLst>
                                    </p:anim>
                                    <p:anim calcmode="lin" valueType="num">
                                      <p:cBhvr>
                                        <p:cTn id="130" dur="500" fill="hold"/>
                                        <p:tgtEl>
                                          <p:spTgt spid="41"/>
                                        </p:tgtEl>
                                        <p:attrNameLst>
                                          <p:attrName>ppt_y</p:attrName>
                                        </p:attrNameLst>
                                      </p:cBhvr>
                                      <p:tavLst>
                                        <p:tav tm="0">
                                          <p:val>
                                            <p:strVal val="#ppt_y"/>
                                          </p:val>
                                        </p:tav>
                                        <p:tav tm="100000">
                                          <p:val>
                                            <p:strVal val="#ppt_y"/>
                                          </p:val>
                                        </p:tav>
                                      </p:tavLst>
                                    </p:anim>
                                    <p:anim calcmode="lin" valueType="num">
                                      <p:cBhvr>
                                        <p:cTn id="131" dur="500" fill="hold"/>
                                        <p:tgtEl>
                                          <p:spTgt spid="41"/>
                                        </p:tgtEl>
                                        <p:attrNameLst>
                                          <p:attrName>ppt_w</p:attrName>
                                        </p:attrNameLst>
                                      </p:cBhvr>
                                      <p:tavLst>
                                        <p:tav tm="0">
                                          <p:val>
                                            <p:fltVal val="0.000000"/>
                                          </p:val>
                                        </p:tav>
                                        <p:tav tm="100000">
                                          <p:val>
                                            <p:strVal val="#ppt_w"/>
                                          </p:val>
                                        </p:tav>
                                      </p:tavLst>
                                    </p:anim>
                                    <p:anim calcmode="lin" valueType="num">
                                      <p:cBhvr>
                                        <p:cTn id="132" dur="500" fill="hold"/>
                                        <p:tgtEl>
                                          <p:spTgt spid="41"/>
                                        </p:tgtEl>
                                        <p:attrNameLst>
                                          <p:attrName>ppt_h</p:attrName>
                                        </p:attrNameLst>
                                      </p:cBhvr>
                                      <p:tavLst>
                                        <p:tav tm="0">
                                          <p:val>
                                            <p:strVal val="#ppt_h"/>
                                          </p:val>
                                        </p:tav>
                                        <p:tav tm="100000">
                                          <p:val>
                                            <p:strVal val="#ppt_h"/>
                                          </p:val>
                                        </p:tav>
                                      </p:tavLst>
                                    </p:anim>
                                  </p:childTnLst>
                                </p:cTn>
                              </p:par>
                            </p:childTnLst>
                          </p:cTn>
                        </p:par>
                      </p:childTnLst>
                    </p:cTn>
                  </p:par>
                  <p:par>
                    <p:cTn id="133" fill="hold">
                      <p:stCondLst>
                        <p:cond delay="indefinite"/>
                      </p:stCondLst>
                      <p:childTnLst>
                        <p:par>
                          <p:cTn id="134" fill="hold">
                            <p:stCondLst>
                              <p:cond delay="0"/>
                            </p:stCondLst>
                            <p:childTnLst>
                              <p:par>
                                <p:cTn id="135" presetID="2" presetClass="entr" presetSubtype="8" fill="hold" grpId="0" nodeType="clickEffect">
                                  <p:stCondLst>
                                    <p:cond delay="0"/>
                                  </p:stCondLst>
                                  <p:childTnLst>
                                    <p:set>
                                      <p:cBhvr>
                                        <p:cTn id="136" dur="1" fill="hold">
                                          <p:stCondLst>
                                            <p:cond delay="0"/>
                                          </p:stCondLst>
                                        </p:cTn>
                                        <p:tgtEl>
                                          <p:spTgt spid="31"/>
                                        </p:tgtEl>
                                        <p:attrNameLst>
                                          <p:attrName>style.visibility</p:attrName>
                                        </p:attrNameLst>
                                      </p:cBhvr>
                                      <p:to>
                                        <p:strVal val="visible"/>
                                      </p:to>
                                    </p:set>
                                    <p:anim calcmode="lin" valueType="num">
                                      <p:cBhvr additive="base">
                                        <p:cTn id="137" dur="500" fill="hold"/>
                                        <p:tgtEl>
                                          <p:spTgt spid="31"/>
                                        </p:tgtEl>
                                        <p:attrNameLst>
                                          <p:attrName>ppt_x</p:attrName>
                                        </p:attrNameLst>
                                      </p:cBhvr>
                                      <p:tavLst>
                                        <p:tav tm="0">
                                          <p:val>
                                            <p:strVal val="0-#ppt_w/2"/>
                                          </p:val>
                                        </p:tav>
                                        <p:tav tm="100000">
                                          <p:val>
                                            <p:strVal val="#ppt_x"/>
                                          </p:val>
                                        </p:tav>
                                      </p:tavLst>
                                    </p:anim>
                                    <p:anim calcmode="lin" valueType="num">
                                      <p:cBhvr additive="base">
                                        <p:cTn id="138" dur="500" fill="hold"/>
                                        <p:tgtEl>
                                          <p:spTgt spid="31"/>
                                        </p:tgtEl>
                                        <p:attrNameLst>
                                          <p:attrName>ppt_y</p:attrName>
                                        </p:attrNameLst>
                                      </p:cBhvr>
                                      <p:tavLst>
                                        <p:tav tm="0">
                                          <p:val>
                                            <p:strVal val="#ppt_y"/>
                                          </p:val>
                                        </p:tav>
                                        <p:tav tm="100000">
                                          <p:val>
                                            <p:strVal val="#ppt_y"/>
                                          </p:val>
                                        </p:tav>
                                      </p:tavLst>
                                    </p:anim>
                                  </p:childTnLst>
                                </p:cTn>
                              </p:par>
                            </p:childTnLst>
                          </p:cTn>
                        </p:par>
                      </p:childTnLst>
                    </p:cTn>
                  </p:par>
                  <p:par>
                    <p:cTn id="139" fill="hold">
                      <p:stCondLst>
                        <p:cond delay="indefinite"/>
                      </p:stCondLst>
                      <p:childTnLst>
                        <p:par>
                          <p:cTn id="140" fill="hold">
                            <p:stCondLst>
                              <p:cond delay="0"/>
                            </p:stCondLst>
                            <p:childTnLst>
                              <p:par>
                                <p:cTn id="141" presetID="2" presetClass="entr" presetSubtype="4" fill="hold" grpId="0" nodeType="clickEffect">
                                  <p:stCondLst>
                                    <p:cond delay="0"/>
                                  </p:stCondLst>
                                  <p:childTnLst>
                                    <p:set>
                                      <p:cBhvr>
                                        <p:cTn id="142" dur="1" fill="hold">
                                          <p:stCondLst>
                                            <p:cond delay="0"/>
                                          </p:stCondLst>
                                        </p:cTn>
                                        <p:tgtEl>
                                          <p:spTgt spid="11"/>
                                        </p:tgtEl>
                                        <p:attrNameLst>
                                          <p:attrName>style.visibility</p:attrName>
                                        </p:attrNameLst>
                                      </p:cBhvr>
                                      <p:to>
                                        <p:strVal val="visible"/>
                                      </p:to>
                                    </p:set>
                                    <p:anim calcmode="lin" valueType="num">
                                      <p:cBhvr additive="base">
                                        <p:cTn id="143" dur="500" fill="hold"/>
                                        <p:tgtEl>
                                          <p:spTgt spid="11"/>
                                        </p:tgtEl>
                                        <p:attrNameLst>
                                          <p:attrName>ppt_x</p:attrName>
                                        </p:attrNameLst>
                                      </p:cBhvr>
                                      <p:tavLst>
                                        <p:tav tm="0">
                                          <p:val>
                                            <p:strVal val="#ppt_x"/>
                                          </p:val>
                                        </p:tav>
                                        <p:tav tm="100000">
                                          <p:val>
                                            <p:strVal val="#ppt_x"/>
                                          </p:val>
                                        </p:tav>
                                      </p:tavLst>
                                    </p:anim>
                                    <p:anim calcmode="lin" valueType="num">
                                      <p:cBhvr additive="base">
                                        <p:cTn id="1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45" fill="hold">
                      <p:stCondLst>
                        <p:cond delay="indefinite"/>
                      </p:stCondLst>
                      <p:childTnLst>
                        <p:par>
                          <p:cTn id="146" fill="hold">
                            <p:stCondLst>
                              <p:cond delay="0"/>
                            </p:stCondLst>
                            <p:childTnLst>
                              <p:par>
                                <p:cTn id="147" presetID="2" presetClass="entr" presetSubtype="4" fill="hold" grpId="0" nodeType="clickEffect">
                                  <p:stCondLst>
                                    <p:cond delay="0"/>
                                  </p:stCondLst>
                                  <p:childTnLst>
                                    <p:set>
                                      <p:cBhvr>
                                        <p:cTn id="148" dur="1" fill="hold">
                                          <p:stCondLst>
                                            <p:cond delay="0"/>
                                          </p:stCondLst>
                                        </p:cTn>
                                        <p:tgtEl>
                                          <p:spTgt spid="32"/>
                                        </p:tgtEl>
                                        <p:attrNameLst>
                                          <p:attrName>style.visibility</p:attrName>
                                        </p:attrNameLst>
                                      </p:cBhvr>
                                      <p:to>
                                        <p:strVal val="visible"/>
                                      </p:to>
                                    </p:set>
                                    <p:anim calcmode="lin" valueType="num">
                                      <p:cBhvr additive="base">
                                        <p:cTn id="149" dur="500" fill="hold"/>
                                        <p:tgtEl>
                                          <p:spTgt spid="32"/>
                                        </p:tgtEl>
                                        <p:attrNameLst>
                                          <p:attrName>ppt_x</p:attrName>
                                        </p:attrNameLst>
                                      </p:cBhvr>
                                      <p:tavLst>
                                        <p:tav tm="0">
                                          <p:val>
                                            <p:strVal val="#ppt_x"/>
                                          </p:val>
                                        </p:tav>
                                        <p:tav tm="100000">
                                          <p:val>
                                            <p:strVal val="#ppt_x"/>
                                          </p:val>
                                        </p:tav>
                                      </p:tavLst>
                                    </p:anim>
                                    <p:anim calcmode="lin" valueType="num">
                                      <p:cBhvr additive="base">
                                        <p:cTn id="150"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151" fill="hold">
                      <p:stCondLst>
                        <p:cond delay="indefinite"/>
                      </p:stCondLst>
                      <p:childTnLst>
                        <p:par>
                          <p:cTn id="152" fill="hold">
                            <p:stCondLst>
                              <p:cond delay="0"/>
                            </p:stCondLst>
                            <p:childTnLst>
                              <p:par>
                                <p:cTn id="153" presetID="17" presetClass="entr" presetSubtype="8" fill="hold" nodeType="clickEffect">
                                  <p:stCondLst>
                                    <p:cond delay="0"/>
                                  </p:stCondLst>
                                  <p:childTnLst>
                                    <p:set>
                                      <p:cBhvr>
                                        <p:cTn id="154" dur="1" fill="hold">
                                          <p:stCondLst>
                                            <p:cond delay="0"/>
                                          </p:stCondLst>
                                        </p:cTn>
                                        <p:tgtEl>
                                          <p:spTgt spid="36"/>
                                        </p:tgtEl>
                                        <p:attrNameLst>
                                          <p:attrName>style.visibility</p:attrName>
                                        </p:attrNameLst>
                                      </p:cBhvr>
                                      <p:to>
                                        <p:strVal val="visible"/>
                                      </p:to>
                                    </p:set>
                                    <p:anim calcmode="lin" valueType="num">
                                      <p:cBhvr>
                                        <p:cTn id="155" dur="500" fill="hold"/>
                                        <p:tgtEl>
                                          <p:spTgt spid="36"/>
                                        </p:tgtEl>
                                        <p:attrNameLst>
                                          <p:attrName>ppt_x</p:attrName>
                                        </p:attrNameLst>
                                      </p:cBhvr>
                                      <p:tavLst>
                                        <p:tav tm="0">
                                          <p:val>
                                            <p:strVal val="#ppt_x-#ppt_w/2"/>
                                          </p:val>
                                        </p:tav>
                                        <p:tav tm="100000">
                                          <p:val>
                                            <p:strVal val="#ppt_x"/>
                                          </p:val>
                                        </p:tav>
                                      </p:tavLst>
                                    </p:anim>
                                    <p:anim calcmode="lin" valueType="num">
                                      <p:cBhvr>
                                        <p:cTn id="156" dur="500" fill="hold"/>
                                        <p:tgtEl>
                                          <p:spTgt spid="36"/>
                                        </p:tgtEl>
                                        <p:attrNameLst>
                                          <p:attrName>ppt_y</p:attrName>
                                        </p:attrNameLst>
                                      </p:cBhvr>
                                      <p:tavLst>
                                        <p:tav tm="0">
                                          <p:val>
                                            <p:strVal val="#ppt_y"/>
                                          </p:val>
                                        </p:tav>
                                        <p:tav tm="100000">
                                          <p:val>
                                            <p:strVal val="#ppt_y"/>
                                          </p:val>
                                        </p:tav>
                                      </p:tavLst>
                                    </p:anim>
                                    <p:anim calcmode="lin" valueType="num">
                                      <p:cBhvr>
                                        <p:cTn id="157" dur="500" fill="hold"/>
                                        <p:tgtEl>
                                          <p:spTgt spid="36"/>
                                        </p:tgtEl>
                                        <p:attrNameLst>
                                          <p:attrName>ppt_w</p:attrName>
                                        </p:attrNameLst>
                                      </p:cBhvr>
                                      <p:tavLst>
                                        <p:tav tm="0">
                                          <p:val>
                                            <p:fltVal val="0.000000"/>
                                          </p:val>
                                        </p:tav>
                                        <p:tav tm="100000">
                                          <p:val>
                                            <p:strVal val="#ppt_w"/>
                                          </p:val>
                                        </p:tav>
                                      </p:tavLst>
                                    </p:anim>
                                    <p:anim calcmode="lin" valueType="num">
                                      <p:cBhvr>
                                        <p:cTn id="158" dur="500" fill="hold"/>
                                        <p:tgtEl>
                                          <p:spTgt spid="36"/>
                                        </p:tgtEl>
                                        <p:attrNameLst>
                                          <p:attrName>ppt_h</p:attrName>
                                        </p:attrNameLst>
                                      </p:cBhvr>
                                      <p:tavLst>
                                        <p:tav tm="0">
                                          <p:val>
                                            <p:strVal val="#ppt_h"/>
                                          </p:val>
                                        </p:tav>
                                        <p:tav tm="100000">
                                          <p:val>
                                            <p:strVal val="#ppt_h"/>
                                          </p:val>
                                        </p:tav>
                                      </p:tavLst>
                                    </p:anim>
                                  </p:childTnLst>
                                </p:cTn>
                              </p:par>
                            </p:childTnLst>
                          </p:cTn>
                        </p:par>
                      </p:childTnLst>
                    </p:cTn>
                  </p:par>
                  <p:par>
                    <p:cTn id="159" fill="hold">
                      <p:stCondLst>
                        <p:cond delay="indefinite"/>
                      </p:stCondLst>
                      <p:childTnLst>
                        <p:par>
                          <p:cTn id="160" fill="hold">
                            <p:stCondLst>
                              <p:cond delay="0"/>
                            </p:stCondLst>
                            <p:childTnLst>
                              <p:par>
                                <p:cTn id="161" presetID="2" presetClass="entr" presetSubtype="4" fill="hold" grpId="0" nodeType="clickEffect">
                                  <p:stCondLst>
                                    <p:cond delay="0"/>
                                  </p:stCondLst>
                                  <p:childTnLst>
                                    <p:set>
                                      <p:cBhvr>
                                        <p:cTn id="162" dur="1" fill="hold">
                                          <p:stCondLst>
                                            <p:cond delay="0"/>
                                          </p:stCondLst>
                                        </p:cTn>
                                        <p:tgtEl>
                                          <p:spTgt spid="33"/>
                                        </p:tgtEl>
                                        <p:attrNameLst>
                                          <p:attrName>style.visibility</p:attrName>
                                        </p:attrNameLst>
                                      </p:cBhvr>
                                      <p:to>
                                        <p:strVal val="visible"/>
                                      </p:to>
                                    </p:set>
                                    <p:anim calcmode="lin" valueType="num">
                                      <p:cBhvr additive="base">
                                        <p:cTn id="163" dur="500" fill="hold"/>
                                        <p:tgtEl>
                                          <p:spTgt spid="33"/>
                                        </p:tgtEl>
                                        <p:attrNameLst>
                                          <p:attrName>ppt_x</p:attrName>
                                        </p:attrNameLst>
                                      </p:cBhvr>
                                      <p:tavLst>
                                        <p:tav tm="0">
                                          <p:val>
                                            <p:strVal val="#ppt_x"/>
                                          </p:val>
                                        </p:tav>
                                        <p:tav tm="100000">
                                          <p:val>
                                            <p:strVal val="#ppt_x"/>
                                          </p:val>
                                        </p:tav>
                                      </p:tavLst>
                                    </p:anim>
                                    <p:anim calcmode="lin" valueType="num">
                                      <p:cBhvr additive="base">
                                        <p:cTn id="164"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165" fill="hold">
                      <p:stCondLst>
                        <p:cond delay="indefinite"/>
                      </p:stCondLst>
                      <p:childTnLst>
                        <p:par>
                          <p:cTn id="166" fill="hold">
                            <p:stCondLst>
                              <p:cond delay="0"/>
                            </p:stCondLst>
                            <p:childTnLst>
                              <p:par>
                                <p:cTn id="167" presetID="17" presetClass="entr" presetSubtype="8" fill="hold" nodeType="clickEffect">
                                  <p:stCondLst>
                                    <p:cond delay="0"/>
                                  </p:stCondLst>
                                  <p:childTnLst>
                                    <p:set>
                                      <p:cBhvr>
                                        <p:cTn id="168" dur="1" fill="hold">
                                          <p:stCondLst>
                                            <p:cond delay="0"/>
                                          </p:stCondLst>
                                        </p:cTn>
                                        <p:tgtEl>
                                          <p:spTgt spid="37"/>
                                        </p:tgtEl>
                                        <p:attrNameLst>
                                          <p:attrName>style.visibility</p:attrName>
                                        </p:attrNameLst>
                                      </p:cBhvr>
                                      <p:to>
                                        <p:strVal val="visible"/>
                                      </p:to>
                                    </p:set>
                                    <p:anim calcmode="lin" valueType="num">
                                      <p:cBhvr>
                                        <p:cTn id="169" dur="500" fill="hold"/>
                                        <p:tgtEl>
                                          <p:spTgt spid="37"/>
                                        </p:tgtEl>
                                        <p:attrNameLst>
                                          <p:attrName>ppt_x</p:attrName>
                                        </p:attrNameLst>
                                      </p:cBhvr>
                                      <p:tavLst>
                                        <p:tav tm="0">
                                          <p:val>
                                            <p:strVal val="#ppt_x-#ppt_w/2"/>
                                          </p:val>
                                        </p:tav>
                                        <p:tav tm="100000">
                                          <p:val>
                                            <p:strVal val="#ppt_x"/>
                                          </p:val>
                                        </p:tav>
                                      </p:tavLst>
                                    </p:anim>
                                    <p:anim calcmode="lin" valueType="num">
                                      <p:cBhvr>
                                        <p:cTn id="170" dur="500" fill="hold"/>
                                        <p:tgtEl>
                                          <p:spTgt spid="37"/>
                                        </p:tgtEl>
                                        <p:attrNameLst>
                                          <p:attrName>ppt_y</p:attrName>
                                        </p:attrNameLst>
                                      </p:cBhvr>
                                      <p:tavLst>
                                        <p:tav tm="0">
                                          <p:val>
                                            <p:strVal val="#ppt_y"/>
                                          </p:val>
                                        </p:tav>
                                        <p:tav tm="100000">
                                          <p:val>
                                            <p:strVal val="#ppt_y"/>
                                          </p:val>
                                        </p:tav>
                                      </p:tavLst>
                                    </p:anim>
                                    <p:anim calcmode="lin" valueType="num">
                                      <p:cBhvr>
                                        <p:cTn id="171" dur="500" fill="hold"/>
                                        <p:tgtEl>
                                          <p:spTgt spid="37"/>
                                        </p:tgtEl>
                                        <p:attrNameLst>
                                          <p:attrName>ppt_w</p:attrName>
                                        </p:attrNameLst>
                                      </p:cBhvr>
                                      <p:tavLst>
                                        <p:tav tm="0">
                                          <p:val>
                                            <p:fltVal val="0.000000"/>
                                          </p:val>
                                        </p:tav>
                                        <p:tav tm="100000">
                                          <p:val>
                                            <p:strVal val="#ppt_w"/>
                                          </p:val>
                                        </p:tav>
                                      </p:tavLst>
                                    </p:anim>
                                    <p:anim calcmode="lin" valueType="num">
                                      <p:cBhvr>
                                        <p:cTn id="172" dur="500" fill="hold"/>
                                        <p:tgtEl>
                                          <p:spTgt spid="37"/>
                                        </p:tgtEl>
                                        <p:attrNameLst>
                                          <p:attrName>ppt_h</p:attrName>
                                        </p:attrNameLst>
                                      </p:cBhvr>
                                      <p:tavLst>
                                        <p:tav tm="0">
                                          <p:val>
                                            <p:strVal val="#ppt_h"/>
                                          </p:val>
                                        </p:tav>
                                        <p:tav tm="100000">
                                          <p:val>
                                            <p:strVal val="#ppt_h"/>
                                          </p:val>
                                        </p:tav>
                                      </p:tavLst>
                                    </p:anim>
                                  </p:childTnLst>
                                </p:cTn>
                              </p:par>
                            </p:childTnLst>
                          </p:cTn>
                        </p:par>
                      </p:childTnLst>
                    </p:cTn>
                  </p:par>
                  <p:par>
                    <p:cTn id="173" fill="hold">
                      <p:stCondLst>
                        <p:cond delay="indefinite"/>
                      </p:stCondLst>
                      <p:childTnLst>
                        <p:par>
                          <p:cTn id="174" fill="hold">
                            <p:stCondLst>
                              <p:cond delay="0"/>
                            </p:stCondLst>
                            <p:childTnLst>
                              <p:par>
                                <p:cTn id="175" presetID="17" presetClass="entr" presetSubtype="10" fill="hold" grpId="0" nodeType="clickEffect">
                                  <p:stCondLst>
                                    <p:cond delay="0"/>
                                  </p:stCondLst>
                                  <p:childTnLst>
                                    <p:set>
                                      <p:cBhvr>
                                        <p:cTn id="176" dur="1" fill="hold">
                                          <p:stCondLst>
                                            <p:cond delay="0"/>
                                          </p:stCondLst>
                                        </p:cTn>
                                        <p:tgtEl>
                                          <p:spTgt spid="34"/>
                                        </p:tgtEl>
                                        <p:attrNameLst>
                                          <p:attrName>style.visibility</p:attrName>
                                        </p:attrNameLst>
                                      </p:cBhvr>
                                      <p:to>
                                        <p:strVal val="visible"/>
                                      </p:to>
                                    </p:set>
                                    <p:anim calcmode="lin" valueType="num">
                                      <p:cBhvr>
                                        <p:cTn id="177" dur="500" fill="hold"/>
                                        <p:tgtEl>
                                          <p:spTgt spid="34"/>
                                        </p:tgtEl>
                                        <p:attrNameLst>
                                          <p:attrName>ppt_w</p:attrName>
                                        </p:attrNameLst>
                                      </p:cBhvr>
                                      <p:tavLst>
                                        <p:tav tm="0">
                                          <p:val>
                                            <p:fltVal val="0.000000"/>
                                          </p:val>
                                        </p:tav>
                                        <p:tav tm="100000">
                                          <p:val>
                                            <p:strVal val="#ppt_w"/>
                                          </p:val>
                                        </p:tav>
                                      </p:tavLst>
                                    </p:anim>
                                    <p:anim calcmode="lin" valueType="num">
                                      <p:cBhvr>
                                        <p:cTn id="178" dur="500" fill="hold"/>
                                        <p:tgtEl>
                                          <p:spTgt spid="34"/>
                                        </p:tgtEl>
                                        <p:attrNameLst>
                                          <p:attrName>ppt_h</p:attrName>
                                        </p:attrNameLst>
                                      </p:cBhvr>
                                      <p:tavLst>
                                        <p:tav tm="0">
                                          <p:val>
                                            <p:strVal val="#ppt_h"/>
                                          </p:val>
                                        </p:tav>
                                        <p:tav tm="100000">
                                          <p:val>
                                            <p:strVal val="#ppt_h"/>
                                          </p:val>
                                        </p:tav>
                                      </p:tavLst>
                                    </p:anim>
                                  </p:childTnLst>
                                </p:cTn>
                              </p:par>
                            </p:childTnLst>
                          </p:cTn>
                        </p:par>
                      </p:childTnLst>
                    </p:cTn>
                  </p:par>
                  <p:par>
                    <p:cTn id="179" fill="hold">
                      <p:stCondLst>
                        <p:cond delay="indefinite"/>
                      </p:stCondLst>
                      <p:childTnLst>
                        <p:par>
                          <p:cTn id="180" fill="hold">
                            <p:stCondLst>
                              <p:cond delay="0"/>
                            </p:stCondLst>
                            <p:childTnLst>
                              <p:par>
                                <p:cTn id="181" presetID="17" presetClass="entr" presetSubtype="4" fill="hold" nodeType="clickEffect">
                                  <p:stCondLst>
                                    <p:cond delay="0"/>
                                  </p:stCondLst>
                                  <p:childTnLst>
                                    <p:set>
                                      <p:cBhvr>
                                        <p:cTn id="182" dur="1" fill="hold">
                                          <p:stCondLst>
                                            <p:cond delay="0"/>
                                          </p:stCondLst>
                                        </p:cTn>
                                        <p:tgtEl>
                                          <p:spTgt spid="40"/>
                                        </p:tgtEl>
                                        <p:attrNameLst>
                                          <p:attrName>style.visibility</p:attrName>
                                        </p:attrNameLst>
                                      </p:cBhvr>
                                      <p:to>
                                        <p:strVal val="visible"/>
                                      </p:to>
                                    </p:set>
                                    <p:anim calcmode="lin" valueType="num">
                                      <p:cBhvr>
                                        <p:cTn id="183" dur="500" fill="hold"/>
                                        <p:tgtEl>
                                          <p:spTgt spid="40"/>
                                        </p:tgtEl>
                                        <p:attrNameLst>
                                          <p:attrName>ppt_x</p:attrName>
                                        </p:attrNameLst>
                                      </p:cBhvr>
                                      <p:tavLst>
                                        <p:tav tm="0">
                                          <p:val>
                                            <p:strVal val="#ppt_x"/>
                                          </p:val>
                                        </p:tav>
                                        <p:tav tm="100000">
                                          <p:val>
                                            <p:strVal val="#ppt_x"/>
                                          </p:val>
                                        </p:tav>
                                      </p:tavLst>
                                    </p:anim>
                                    <p:anim calcmode="lin" valueType="num">
                                      <p:cBhvr>
                                        <p:cTn id="184" dur="500" fill="hold"/>
                                        <p:tgtEl>
                                          <p:spTgt spid="40"/>
                                        </p:tgtEl>
                                        <p:attrNameLst>
                                          <p:attrName>ppt_y</p:attrName>
                                        </p:attrNameLst>
                                      </p:cBhvr>
                                      <p:tavLst>
                                        <p:tav tm="0">
                                          <p:val>
                                            <p:strVal val="#ppt_y+#ppt_h/2"/>
                                          </p:val>
                                        </p:tav>
                                        <p:tav tm="100000">
                                          <p:val>
                                            <p:strVal val="#ppt_y"/>
                                          </p:val>
                                        </p:tav>
                                      </p:tavLst>
                                    </p:anim>
                                    <p:anim calcmode="lin" valueType="num">
                                      <p:cBhvr>
                                        <p:cTn id="185" dur="500" fill="hold"/>
                                        <p:tgtEl>
                                          <p:spTgt spid="40"/>
                                        </p:tgtEl>
                                        <p:attrNameLst>
                                          <p:attrName>ppt_w</p:attrName>
                                        </p:attrNameLst>
                                      </p:cBhvr>
                                      <p:tavLst>
                                        <p:tav tm="0">
                                          <p:val>
                                            <p:strVal val="#ppt_w"/>
                                          </p:val>
                                        </p:tav>
                                        <p:tav tm="100000">
                                          <p:val>
                                            <p:strVal val="#ppt_w"/>
                                          </p:val>
                                        </p:tav>
                                      </p:tavLst>
                                    </p:anim>
                                    <p:anim calcmode="lin" valueType="num">
                                      <p:cBhvr>
                                        <p:cTn id="186" dur="500" fill="hold"/>
                                        <p:tgtEl>
                                          <p:spTgt spid="40"/>
                                        </p:tgtEl>
                                        <p:attrNameLst>
                                          <p:attrName>ppt_h</p:attrName>
                                        </p:attrNameLst>
                                      </p:cBhvr>
                                      <p:tavLst>
                                        <p:tav tm="0">
                                          <p:val>
                                            <p:fltVal val="0.000000"/>
                                          </p:val>
                                        </p:tav>
                                        <p:tav tm="100000">
                                          <p:val>
                                            <p:strVal val="#ppt_h"/>
                                          </p:val>
                                        </p:tav>
                                      </p:tavLst>
                                    </p:anim>
                                  </p:childTnLst>
                                </p:cTn>
                              </p:par>
                            </p:childTnLst>
                          </p:cTn>
                        </p:par>
                      </p:childTnLst>
                    </p:cTn>
                  </p:par>
                  <p:par>
                    <p:cTn id="187" fill="hold">
                      <p:stCondLst>
                        <p:cond delay="indefinite"/>
                      </p:stCondLst>
                      <p:childTnLst>
                        <p:par>
                          <p:cTn id="188" fill="hold">
                            <p:stCondLst>
                              <p:cond delay="0"/>
                            </p:stCondLst>
                            <p:childTnLst>
                              <p:par>
                                <p:cTn id="189" presetID="2" presetClass="entr" presetSubtype="4" fill="hold" grpId="0" nodeType="clickEffect">
                                  <p:stCondLst>
                                    <p:cond delay="0"/>
                                  </p:stCondLst>
                                  <p:childTnLst>
                                    <p:set>
                                      <p:cBhvr>
                                        <p:cTn id="190" dur="1" fill="hold">
                                          <p:stCondLst>
                                            <p:cond delay="0"/>
                                          </p:stCondLst>
                                        </p:cTn>
                                        <p:tgtEl>
                                          <p:spTgt spid="35"/>
                                        </p:tgtEl>
                                        <p:attrNameLst>
                                          <p:attrName>style.visibility</p:attrName>
                                        </p:attrNameLst>
                                      </p:cBhvr>
                                      <p:to>
                                        <p:strVal val="visible"/>
                                      </p:to>
                                    </p:set>
                                    <p:anim calcmode="lin" valueType="num">
                                      <p:cBhvr additive="base">
                                        <p:cTn id="191" dur="500" fill="hold"/>
                                        <p:tgtEl>
                                          <p:spTgt spid="35"/>
                                        </p:tgtEl>
                                        <p:attrNameLst>
                                          <p:attrName>ppt_x</p:attrName>
                                        </p:attrNameLst>
                                      </p:cBhvr>
                                      <p:tavLst>
                                        <p:tav tm="0">
                                          <p:val>
                                            <p:strVal val="#ppt_x"/>
                                          </p:val>
                                        </p:tav>
                                        <p:tav tm="100000">
                                          <p:val>
                                            <p:strVal val="#ppt_x"/>
                                          </p:val>
                                        </p:tav>
                                      </p:tavLst>
                                    </p:anim>
                                    <p:anim calcmode="lin" valueType="num">
                                      <p:cBhvr additive="base">
                                        <p:cTn id="192"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193" fill="hold">
                      <p:stCondLst>
                        <p:cond delay="indefinite"/>
                      </p:stCondLst>
                      <p:childTnLst>
                        <p:par>
                          <p:cTn id="194" fill="hold">
                            <p:stCondLst>
                              <p:cond delay="0"/>
                            </p:stCondLst>
                            <p:childTnLst>
                              <p:par>
                                <p:cTn id="195" presetID="17" presetClass="entr" presetSubtype="2" fill="hold" nodeType="clickEffect">
                                  <p:stCondLst>
                                    <p:cond delay="0"/>
                                  </p:stCondLst>
                                  <p:childTnLst>
                                    <p:set>
                                      <p:cBhvr>
                                        <p:cTn id="196" dur="1" fill="hold">
                                          <p:stCondLst>
                                            <p:cond delay="0"/>
                                          </p:stCondLst>
                                        </p:cTn>
                                        <p:tgtEl>
                                          <p:spTgt spid="38"/>
                                        </p:tgtEl>
                                        <p:attrNameLst>
                                          <p:attrName>style.visibility</p:attrName>
                                        </p:attrNameLst>
                                      </p:cBhvr>
                                      <p:to>
                                        <p:strVal val="visible"/>
                                      </p:to>
                                    </p:set>
                                    <p:anim calcmode="lin" valueType="num">
                                      <p:cBhvr>
                                        <p:cTn id="197" dur="500" fill="hold"/>
                                        <p:tgtEl>
                                          <p:spTgt spid="38"/>
                                        </p:tgtEl>
                                        <p:attrNameLst>
                                          <p:attrName>ppt_x</p:attrName>
                                        </p:attrNameLst>
                                      </p:cBhvr>
                                      <p:tavLst>
                                        <p:tav tm="0">
                                          <p:val>
                                            <p:strVal val="#ppt_x+#ppt_w/2"/>
                                          </p:val>
                                        </p:tav>
                                        <p:tav tm="100000">
                                          <p:val>
                                            <p:strVal val="#ppt_x"/>
                                          </p:val>
                                        </p:tav>
                                      </p:tavLst>
                                    </p:anim>
                                    <p:anim calcmode="lin" valueType="num">
                                      <p:cBhvr>
                                        <p:cTn id="198" dur="500" fill="hold"/>
                                        <p:tgtEl>
                                          <p:spTgt spid="38"/>
                                        </p:tgtEl>
                                        <p:attrNameLst>
                                          <p:attrName>ppt_y</p:attrName>
                                        </p:attrNameLst>
                                      </p:cBhvr>
                                      <p:tavLst>
                                        <p:tav tm="0">
                                          <p:val>
                                            <p:strVal val="#ppt_y"/>
                                          </p:val>
                                        </p:tav>
                                        <p:tav tm="100000">
                                          <p:val>
                                            <p:strVal val="#ppt_y"/>
                                          </p:val>
                                        </p:tav>
                                      </p:tavLst>
                                    </p:anim>
                                    <p:anim calcmode="lin" valueType="num">
                                      <p:cBhvr>
                                        <p:cTn id="199" dur="500" fill="hold"/>
                                        <p:tgtEl>
                                          <p:spTgt spid="38"/>
                                        </p:tgtEl>
                                        <p:attrNameLst>
                                          <p:attrName>ppt_w</p:attrName>
                                        </p:attrNameLst>
                                      </p:cBhvr>
                                      <p:tavLst>
                                        <p:tav tm="0">
                                          <p:val>
                                            <p:fltVal val="0.000000"/>
                                          </p:val>
                                        </p:tav>
                                        <p:tav tm="100000">
                                          <p:val>
                                            <p:strVal val="#ppt_w"/>
                                          </p:val>
                                        </p:tav>
                                      </p:tavLst>
                                    </p:anim>
                                    <p:anim calcmode="lin" valueType="num">
                                      <p:cBhvr>
                                        <p:cTn id="200" dur="500" fill="hold"/>
                                        <p:tgtEl>
                                          <p:spTgt spid="38"/>
                                        </p:tgtEl>
                                        <p:attrNameLst>
                                          <p:attrName>ppt_h</p:attrName>
                                        </p:attrNameLst>
                                      </p:cBhvr>
                                      <p:tavLst>
                                        <p:tav tm="0">
                                          <p:val>
                                            <p:strVal val="#ppt_h"/>
                                          </p:val>
                                        </p:tav>
                                        <p:tav tm="100000">
                                          <p:val>
                                            <p:strVal val="#ppt_h"/>
                                          </p:val>
                                        </p:tav>
                                      </p:tavLst>
                                    </p:anim>
                                  </p:childTnLst>
                                </p:cTn>
                              </p:par>
                            </p:childTnLst>
                          </p:cTn>
                        </p:par>
                      </p:childTnLst>
                    </p:cTn>
                  </p:par>
                  <p:par>
                    <p:cTn id="201" fill="hold">
                      <p:stCondLst>
                        <p:cond delay="indefinite"/>
                      </p:stCondLst>
                      <p:childTnLst>
                        <p:par>
                          <p:cTn id="202" fill="hold">
                            <p:stCondLst>
                              <p:cond delay="0"/>
                            </p:stCondLst>
                            <p:childTnLst>
                              <p:par>
                                <p:cTn id="203" presetID="23" presetClass="entr" presetSubtype="32" fill="hold" grpId="1" nodeType="clickEffect">
                                  <p:stCondLst>
                                    <p:cond delay="0"/>
                                  </p:stCondLst>
                                  <p:childTnLst>
                                    <p:set>
                                      <p:cBhvr>
                                        <p:cTn id="204" dur="1" fill="hold">
                                          <p:stCondLst>
                                            <p:cond delay="0"/>
                                          </p:stCondLst>
                                        </p:cTn>
                                        <p:tgtEl>
                                          <p:spTgt spid="31"/>
                                        </p:tgtEl>
                                        <p:attrNameLst>
                                          <p:attrName>style.visibility</p:attrName>
                                        </p:attrNameLst>
                                      </p:cBhvr>
                                      <p:to>
                                        <p:strVal val="visible"/>
                                      </p:to>
                                    </p:set>
                                    <p:anim calcmode="lin" valueType="num">
                                      <p:cBhvr>
                                        <p:cTn id="205" dur="500" fill="hold"/>
                                        <p:tgtEl>
                                          <p:spTgt spid="31"/>
                                        </p:tgtEl>
                                        <p:attrNameLst>
                                          <p:attrName>ppt_w</p:attrName>
                                        </p:attrNameLst>
                                      </p:cBhvr>
                                      <p:tavLst>
                                        <p:tav tm="0">
                                          <p:val>
                                            <p:strVal val="4*#ppt_w"/>
                                          </p:val>
                                        </p:tav>
                                        <p:tav tm="100000">
                                          <p:val>
                                            <p:strVal val="#ppt_w"/>
                                          </p:val>
                                        </p:tav>
                                      </p:tavLst>
                                    </p:anim>
                                    <p:anim calcmode="lin" valueType="num">
                                      <p:cBhvr>
                                        <p:cTn id="206" dur="500" fill="hold"/>
                                        <p:tgtEl>
                                          <p:spTgt spid="31"/>
                                        </p:tgtEl>
                                        <p:attrNameLst>
                                          <p:attrName>ppt_h</p:attrName>
                                        </p:attrNameLst>
                                      </p:cBhvr>
                                      <p:tavLst>
                                        <p:tav tm="0">
                                          <p:val>
                                            <p:strVal val="4*#ppt_h"/>
                                          </p:val>
                                        </p:tav>
                                        <p:tav tm="100000">
                                          <p:val>
                                            <p:strVal val="#ppt_h"/>
                                          </p:val>
                                        </p:tav>
                                      </p:tavLst>
                                    </p:anim>
                                  </p:childTnLst>
                                </p:cTn>
                              </p:par>
                            </p:childTnLst>
                          </p:cTn>
                        </p:par>
                      </p:childTnLst>
                    </p:cTn>
                  </p:par>
                  <p:par>
                    <p:cTn id="207" fill="hold">
                      <p:stCondLst>
                        <p:cond delay="indefinite"/>
                      </p:stCondLst>
                      <p:childTnLst>
                        <p:par>
                          <p:cTn id="208" fill="hold">
                            <p:stCondLst>
                              <p:cond delay="0"/>
                            </p:stCondLst>
                            <p:childTnLst>
                              <p:par>
                                <p:cTn id="209" presetID="17" presetClass="entr" presetSubtype="1" fill="hold" grpId="0" nodeType="clickEffect">
                                  <p:stCondLst>
                                    <p:cond delay="0"/>
                                  </p:stCondLst>
                                  <p:childTnLst>
                                    <p:set>
                                      <p:cBhvr>
                                        <p:cTn id="210" dur="1" fill="hold">
                                          <p:stCondLst>
                                            <p:cond delay="0"/>
                                          </p:stCondLst>
                                        </p:cTn>
                                        <p:tgtEl>
                                          <p:spTgt spid="29"/>
                                        </p:tgtEl>
                                        <p:attrNameLst>
                                          <p:attrName>style.visibility</p:attrName>
                                        </p:attrNameLst>
                                      </p:cBhvr>
                                      <p:to>
                                        <p:strVal val="visible"/>
                                      </p:to>
                                    </p:set>
                                    <p:anim calcmode="lin" valueType="num">
                                      <p:cBhvr>
                                        <p:cTn id="211" dur="500" fill="hold"/>
                                        <p:tgtEl>
                                          <p:spTgt spid="29"/>
                                        </p:tgtEl>
                                        <p:attrNameLst>
                                          <p:attrName>ppt_x</p:attrName>
                                        </p:attrNameLst>
                                      </p:cBhvr>
                                      <p:tavLst>
                                        <p:tav tm="0">
                                          <p:val>
                                            <p:strVal val="#ppt_x"/>
                                          </p:val>
                                        </p:tav>
                                        <p:tav tm="100000">
                                          <p:val>
                                            <p:strVal val="#ppt_x"/>
                                          </p:val>
                                        </p:tav>
                                      </p:tavLst>
                                    </p:anim>
                                    <p:anim calcmode="lin" valueType="num">
                                      <p:cBhvr>
                                        <p:cTn id="212" dur="500" fill="hold"/>
                                        <p:tgtEl>
                                          <p:spTgt spid="29"/>
                                        </p:tgtEl>
                                        <p:attrNameLst>
                                          <p:attrName>ppt_y</p:attrName>
                                        </p:attrNameLst>
                                      </p:cBhvr>
                                      <p:tavLst>
                                        <p:tav tm="0">
                                          <p:val>
                                            <p:strVal val="#ppt_y-#ppt_h/2"/>
                                          </p:val>
                                        </p:tav>
                                        <p:tav tm="100000">
                                          <p:val>
                                            <p:strVal val="#ppt_y"/>
                                          </p:val>
                                        </p:tav>
                                      </p:tavLst>
                                    </p:anim>
                                    <p:anim calcmode="lin" valueType="num">
                                      <p:cBhvr>
                                        <p:cTn id="213" dur="500" fill="hold"/>
                                        <p:tgtEl>
                                          <p:spTgt spid="29"/>
                                        </p:tgtEl>
                                        <p:attrNameLst>
                                          <p:attrName>ppt_w</p:attrName>
                                        </p:attrNameLst>
                                      </p:cBhvr>
                                      <p:tavLst>
                                        <p:tav tm="0">
                                          <p:val>
                                            <p:strVal val="#ppt_w"/>
                                          </p:val>
                                        </p:tav>
                                        <p:tav tm="100000">
                                          <p:val>
                                            <p:strVal val="#ppt_w"/>
                                          </p:val>
                                        </p:tav>
                                      </p:tavLst>
                                    </p:anim>
                                    <p:anim calcmode="lin" valueType="num">
                                      <p:cBhvr>
                                        <p:cTn id="214" dur="500" fill="hold"/>
                                        <p:tgtEl>
                                          <p:spTgt spid="29"/>
                                        </p:tgtEl>
                                        <p:attrNameLst>
                                          <p:attrName>ppt_h</p:attrName>
                                        </p:attrNameLst>
                                      </p:cBhvr>
                                      <p:tavLst>
                                        <p:tav tm="0">
                                          <p:val>
                                            <p:fltVal val="0.000000"/>
                                          </p:val>
                                        </p:tav>
                                        <p:tav tm="100000">
                                          <p:val>
                                            <p:strVal val="#ppt_h"/>
                                          </p:val>
                                        </p:tav>
                                      </p:tavLst>
                                    </p:anim>
                                  </p:childTnLst>
                                </p:cTn>
                              </p:par>
                            </p:childTnLst>
                          </p:cTn>
                        </p:par>
                      </p:childTnLst>
                    </p:cTn>
                  </p:par>
                  <p:par>
                    <p:cTn id="215" fill="hold">
                      <p:stCondLst>
                        <p:cond delay="indefinite"/>
                      </p:stCondLst>
                      <p:childTnLst>
                        <p:par>
                          <p:cTn id="216" fill="hold">
                            <p:stCondLst>
                              <p:cond delay="0"/>
                            </p:stCondLst>
                            <p:childTnLst>
                              <p:par>
                                <p:cTn id="217" presetID="2" presetClass="entr" presetSubtype="8" fill="hold" grpId="0" nodeType="clickEffect">
                                  <p:stCondLst>
                                    <p:cond delay="0"/>
                                  </p:stCondLst>
                                  <p:childTnLst>
                                    <p:set>
                                      <p:cBhvr>
                                        <p:cTn id="218" dur="1" fill="hold">
                                          <p:stCondLst>
                                            <p:cond delay="0"/>
                                          </p:stCondLst>
                                        </p:cTn>
                                        <p:tgtEl>
                                          <p:spTgt spid="12"/>
                                        </p:tgtEl>
                                        <p:attrNameLst>
                                          <p:attrName>style.visibility</p:attrName>
                                        </p:attrNameLst>
                                      </p:cBhvr>
                                      <p:to>
                                        <p:strVal val="visible"/>
                                      </p:to>
                                    </p:set>
                                    <p:anim calcmode="lin" valueType="num">
                                      <p:cBhvr additive="base">
                                        <p:cTn id="219" dur="500" fill="hold"/>
                                        <p:tgtEl>
                                          <p:spTgt spid="12"/>
                                        </p:tgtEl>
                                        <p:attrNameLst>
                                          <p:attrName>ppt_x</p:attrName>
                                        </p:attrNameLst>
                                      </p:cBhvr>
                                      <p:tavLst>
                                        <p:tav tm="0">
                                          <p:val>
                                            <p:strVal val="0-#ppt_w/2"/>
                                          </p:val>
                                        </p:tav>
                                        <p:tav tm="100000">
                                          <p:val>
                                            <p:strVal val="#ppt_x"/>
                                          </p:val>
                                        </p:tav>
                                      </p:tavLst>
                                    </p:anim>
                                    <p:anim calcmode="lin" valueType="num">
                                      <p:cBhvr additive="base">
                                        <p:cTn id="220"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221" fill="hold">
                      <p:stCondLst>
                        <p:cond delay="indefinite"/>
                      </p:stCondLst>
                      <p:childTnLst>
                        <p:par>
                          <p:cTn id="222" fill="hold">
                            <p:stCondLst>
                              <p:cond delay="0"/>
                            </p:stCondLst>
                            <p:childTnLst>
                              <p:par>
                                <p:cTn id="223" presetID="2" presetClass="entr" presetSubtype="4" fill="hold" grpId="0" nodeType="clickEffect">
                                  <p:stCondLst>
                                    <p:cond delay="0"/>
                                  </p:stCondLst>
                                  <p:childTnLst>
                                    <p:set>
                                      <p:cBhvr>
                                        <p:cTn id="224" dur="1" fill="hold">
                                          <p:stCondLst>
                                            <p:cond delay="0"/>
                                          </p:stCondLst>
                                        </p:cTn>
                                        <p:tgtEl>
                                          <p:spTgt spid="45"/>
                                        </p:tgtEl>
                                        <p:attrNameLst>
                                          <p:attrName>style.visibility</p:attrName>
                                        </p:attrNameLst>
                                      </p:cBhvr>
                                      <p:to>
                                        <p:strVal val="visible"/>
                                      </p:to>
                                    </p:set>
                                    <p:anim calcmode="lin" valueType="num">
                                      <p:cBhvr additive="base">
                                        <p:cTn id="225" dur="500" fill="hold"/>
                                        <p:tgtEl>
                                          <p:spTgt spid="45"/>
                                        </p:tgtEl>
                                        <p:attrNameLst>
                                          <p:attrName>ppt_x</p:attrName>
                                        </p:attrNameLst>
                                      </p:cBhvr>
                                      <p:tavLst>
                                        <p:tav tm="0">
                                          <p:val>
                                            <p:strVal val="#ppt_x"/>
                                          </p:val>
                                        </p:tav>
                                        <p:tav tm="100000">
                                          <p:val>
                                            <p:strVal val="#ppt_x"/>
                                          </p:val>
                                        </p:tav>
                                      </p:tavLst>
                                    </p:anim>
                                    <p:anim calcmode="lin" valueType="num">
                                      <p:cBhvr additive="base">
                                        <p:cTn id="226"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par>
                    <p:cTn id="227" fill="hold">
                      <p:stCondLst>
                        <p:cond delay="indefinite"/>
                      </p:stCondLst>
                      <p:childTnLst>
                        <p:par>
                          <p:cTn id="228" fill="hold">
                            <p:stCondLst>
                              <p:cond delay="0"/>
                            </p:stCondLst>
                            <p:childTnLst>
                              <p:par>
                                <p:cTn id="229" presetID="17" presetClass="entr" presetSubtype="8" fill="hold" nodeType="clickEffect">
                                  <p:stCondLst>
                                    <p:cond delay="0"/>
                                  </p:stCondLst>
                                  <p:childTnLst>
                                    <p:set>
                                      <p:cBhvr>
                                        <p:cTn id="230" dur="1" fill="hold">
                                          <p:stCondLst>
                                            <p:cond delay="0"/>
                                          </p:stCondLst>
                                        </p:cTn>
                                        <p:tgtEl>
                                          <p:spTgt spid="52"/>
                                        </p:tgtEl>
                                        <p:attrNameLst>
                                          <p:attrName>style.visibility</p:attrName>
                                        </p:attrNameLst>
                                      </p:cBhvr>
                                      <p:to>
                                        <p:strVal val="visible"/>
                                      </p:to>
                                    </p:set>
                                    <p:anim calcmode="lin" valueType="num">
                                      <p:cBhvr>
                                        <p:cTn id="231" dur="500" fill="hold"/>
                                        <p:tgtEl>
                                          <p:spTgt spid="52"/>
                                        </p:tgtEl>
                                        <p:attrNameLst>
                                          <p:attrName>ppt_x</p:attrName>
                                        </p:attrNameLst>
                                      </p:cBhvr>
                                      <p:tavLst>
                                        <p:tav tm="0">
                                          <p:val>
                                            <p:strVal val="#ppt_x-#ppt_w/2"/>
                                          </p:val>
                                        </p:tav>
                                        <p:tav tm="100000">
                                          <p:val>
                                            <p:strVal val="#ppt_x"/>
                                          </p:val>
                                        </p:tav>
                                      </p:tavLst>
                                    </p:anim>
                                    <p:anim calcmode="lin" valueType="num">
                                      <p:cBhvr>
                                        <p:cTn id="232" dur="500" fill="hold"/>
                                        <p:tgtEl>
                                          <p:spTgt spid="52"/>
                                        </p:tgtEl>
                                        <p:attrNameLst>
                                          <p:attrName>ppt_y</p:attrName>
                                        </p:attrNameLst>
                                      </p:cBhvr>
                                      <p:tavLst>
                                        <p:tav tm="0">
                                          <p:val>
                                            <p:strVal val="#ppt_y"/>
                                          </p:val>
                                        </p:tav>
                                        <p:tav tm="100000">
                                          <p:val>
                                            <p:strVal val="#ppt_y"/>
                                          </p:val>
                                        </p:tav>
                                      </p:tavLst>
                                    </p:anim>
                                    <p:anim calcmode="lin" valueType="num">
                                      <p:cBhvr>
                                        <p:cTn id="233" dur="500" fill="hold"/>
                                        <p:tgtEl>
                                          <p:spTgt spid="52"/>
                                        </p:tgtEl>
                                        <p:attrNameLst>
                                          <p:attrName>ppt_w</p:attrName>
                                        </p:attrNameLst>
                                      </p:cBhvr>
                                      <p:tavLst>
                                        <p:tav tm="0">
                                          <p:val>
                                            <p:fltVal val="0.000000"/>
                                          </p:val>
                                        </p:tav>
                                        <p:tav tm="100000">
                                          <p:val>
                                            <p:strVal val="#ppt_w"/>
                                          </p:val>
                                        </p:tav>
                                      </p:tavLst>
                                    </p:anim>
                                    <p:anim calcmode="lin" valueType="num">
                                      <p:cBhvr>
                                        <p:cTn id="234" dur="500" fill="hold"/>
                                        <p:tgtEl>
                                          <p:spTgt spid="52"/>
                                        </p:tgtEl>
                                        <p:attrNameLst>
                                          <p:attrName>ppt_h</p:attrName>
                                        </p:attrNameLst>
                                      </p:cBhvr>
                                      <p:tavLst>
                                        <p:tav tm="0">
                                          <p:val>
                                            <p:strVal val="#ppt_h"/>
                                          </p:val>
                                        </p:tav>
                                        <p:tav tm="100000">
                                          <p:val>
                                            <p:strVal val="#ppt_h"/>
                                          </p:val>
                                        </p:tav>
                                      </p:tavLst>
                                    </p:anim>
                                  </p:childTnLst>
                                </p:cTn>
                              </p:par>
                            </p:childTnLst>
                          </p:cTn>
                        </p:par>
                      </p:childTnLst>
                    </p:cTn>
                  </p:par>
                  <p:par>
                    <p:cTn id="235" fill="hold">
                      <p:stCondLst>
                        <p:cond delay="indefinite"/>
                      </p:stCondLst>
                      <p:childTnLst>
                        <p:par>
                          <p:cTn id="236" fill="hold">
                            <p:stCondLst>
                              <p:cond delay="0"/>
                            </p:stCondLst>
                            <p:childTnLst>
                              <p:par>
                                <p:cTn id="237" presetID="2" presetClass="entr" presetSubtype="4" fill="hold" grpId="0" nodeType="clickEffect">
                                  <p:stCondLst>
                                    <p:cond delay="0"/>
                                  </p:stCondLst>
                                  <p:childTnLst>
                                    <p:set>
                                      <p:cBhvr>
                                        <p:cTn id="238" dur="1" fill="hold">
                                          <p:stCondLst>
                                            <p:cond delay="0"/>
                                          </p:stCondLst>
                                        </p:cTn>
                                        <p:tgtEl>
                                          <p:spTgt spid="46"/>
                                        </p:tgtEl>
                                        <p:attrNameLst>
                                          <p:attrName>style.visibility</p:attrName>
                                        </p:attrNameLst>
                                      </p:cBhvr>
                                      <p:to>
                                        <p:strVal val="visible"/>
                                      </p:to>
                                    </p:set>
                                    <p:anim calcmode="lin" valueType="num">
                                      <p:cBhvr additive="base">
                                        <p:cTn id="239" dur="500" fill="hold"/>
                                        <p:tgtEl>
                                          <p:spTgt spid="46"/>
                                        </p:tgtEl>
                                        <p:attrNameLst>
                                          <p:attrName>ppt_x</p:attrName>
                                        </p:attrNameLst>
                                      </p:cBhvr>
                                      <p:tavLst>
                                        <p:tav tm="0">
                                          <p:val>
                                            <p:strVal val="#ppt_x"/>
                                          </p:val>
                                        </p:tav>
                                        <p:tav tm="100000">
                                          <p:val>
                                            <p:strVal val="#ppt_x"/>
                                          </p:val>
                                        </p:tav>
                                      </p:tavLst>
                                    </p:anim>
                                    <p:anim calcmode="lin" valueType="num">
                                      <p:cBhvr additive="base">
                                        <p:cTn id="240"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par>
                    <p:cTn id="241" fill="hold">
                      <p:stCondLst>
                        <p:cond delay="indefinite"/>
                      </p:stCondLst>
                      <p:childTnLst>
                        <p:par>
                          <p:cTn id="242" fill="hold">
                            <p:stCondLst>
                              <p:cond delay="0"/>
                            </p:stCondLst>
                            <p:childTnLst>
                              <p:par>
                                <p:cTn id="243" presetID="2" presetClass="entr" presetSubtype="4" fill="hold" grpId="0" nodeType="clickEffect">
                                  <p:stCondLst>
                                    <p:cond delay="0"/>
                                  </p:stCondLst>
                                  <p:childTnLst>
                                    <p:set>
                                      <p:cBhvr>
                                        <p:cTn id="244" dur="1" fill="hold">
                                          <p:stCondLst>
                                            <p:cond delay="0"/>
                                          </p:stCondLst>
                                        </p:cTn>
                                        <p:tgtEl>
                                          <p:spTgt spid="13"/>
                                        </p:tgtEl>
                                        <p:attrNameLst>
                                          <p:attrName>style.visibility</p:attrName>
                                        </p:attrNameLst>
                                      </p:cBhvr>
                                      <p:to>
                                        <p:strVal val="visible"/>
                                      </p:to>
                                    </p:set>
                                    <p:anim calcmode="lin" valueType="num">
                                      <p:cBhvr additive="base">
                                        <p:cTn id="245" dur="500" fill="hold"/>
                                        <p:tgtEl>
                                          <p:spTgt spid="13"/>
                                        </p:tgtEl>
                                        <p:attrNameLst>
                                          <p:attrName>ppt_x</p:attrName>
                                        </p:attrNameLst>
                                      </p:cBhvr>
                                      <p:tavLst>
                                        <p:tav tm="0">
                                          <p:val>
                                            <p:strVal val="#ppt_x"/>
                                          </p:val>
                                        </p:tav>
                                        <p:tav tm="100000">
                                          <p:val>
                                            <p:strVal val="#ppt_x"/>
                                          </p:val>
                                        </p:tav>
                                      </p:tavLst>
                                    </p:anim>
                                    <p:anim calcmode="lin" valueType="num">
                                      <p:cBhvr additive="base">
                                        <p:cTn id="24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47" fill="hold">
                      <p:stCondLst>
                        <p:cond delay="indefinite"/>
                      </p:stCondLst>
                      <p:childTnLst>
                        <p:par>
                          <p:cTn id="248" fill="hold">
                            <p:stCondLst>
                              <p:cond delay="0"/>
                            </p:stCondLst>
                            <p:childTnLst>
                              <p:par>
                                <p:cTn id="249" presetID="2" presetClass="entr" presetSubtype="4" fill="hold" grpId="0" nodeType="clickEffect">
                                  <p:stCondLst>
                                    <p:cond delay="0"/>
                                  </p:stCondLst>
                                  <p:childTnLst>
                                    <p:set>
                                      <p:cBhvr>
                                        <p:cTn id="250" dur="1" fill="hold">
                                          <p:stCondLst>
                                            <p:cond delay="0"/>
                                          </p:stCondLst>
                                        </p:cTn>
                                        <p:tgtEl>
                                          <p:spTgt spid="47"/>
                                        </p:tgtEl>
                                        <p:attrNameLst>
                                          <p:attrName>style.visibility</p:attrName>
                                        </p:attrNameLst>
                                      </p:cBhvr>
                                      <p:to>
                                        <p:strVal val="visible"/>
                                      </p:to>
                                    </p:set>
                                    <p:anim calcmode="lin" valueType="num">
                                      <p:cBhvr additive="base">
                                        <p:cTn id="251" dur="500" fill="hold"/>
                                        <p:tgtEl>
                                          <p:spTgt spid="47"/>
                                        </p:tgtEl>
                                        <p:attrNameLst>
                                          <p:attrName>ppt_x</p:attrName>
                                        </p:attrNameLst>
                                      </p:cBhvr>
                                      <p:tavLst>
                                        <p:tav tm="0">
                                          <p:val>
                                            <p:strVal val="#ppt_x"/>
                                          </p:val>
                                        </p:tav>
                                        <p:tav tm="100000">
                                          <p:val>
                                            <p:strVal val="#ppt_x"/>
                                          </p:val>
                                        </p:tav>
                                      </p:tavLst>
                                    </p:anim>
                                    <p:anim calcmode="lin" valueType="num">
                                      <p:cBhvr additive="base">
                                        <p:cTn id="252"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par>
                    <p:cTn id="253" fill="hold">
                      <p:stCondLst>
                        <p:cond delay="indefinite"/>
                      </p:stCondLst>
                      <p:childTnLst>
                        <p:par>
                          <p:cTn id="254" fill="hold">
                            <p:stCondLst>
                              <p:cond delay="0"/>
                            </p:stCondLst>
                            <p:childTnLst>
                              <p:par>
                                <p:cTn id="255" presetID="17" presetClass="entr" presetSubtype="8" fill="hold" nodeType="clickEffect">
                                  <p:stCondLst>
                                    <p:cond delay="0"/>
                                  </p:stCondLst>
                                  <p:childTnLst>
                                    <p:set>
                                      <p:cBhvr>
                                        <p:cTn id="256" dur="1" fill="hold">
                                          <p:stCondLst>
                                            <p:cond delay="0"/>
                                          </p:stCondLst>
                                        </p:cTn>
                                        <p:tgtEl>
                                          <p:spTgt spid="54"/>
                                        </p:tgtEl>
                                        <p:attrNameLst>
                                          <p:attrName>style.visibility</p:attrName>
                                        </p:attrNameLst>
                                      </p:cBhvr>
                                      <p:to>
                                        <p:strVal val="visible"/>
                                      </p:to>
                                    </p:set>
                                    <p:anim calcmode="lin" valueType="num">
                                      <p:cBhvr>
                                        <p:cTn id="257" dur="500" fill="hold"/>
                                        <p:tgtEl>
                                          <p:spTgt spid="54"/>
                                        </p:tgtEl>
                                        <p:attrNameLst>
                                          <p:attrName>ppt_x</p:attrName>
                                        </p:attrNameLst>
                                      </p:cBhvr>
                                      <p:tavLst>
                                        <p:tav tm="0">
                                          <p:val>
                                            <p:strVal val="#ppt_x-#ppt_w/2"/>
                                          </p:val>
                                        </p:tav>
                                        <p:tav tm="100000">
                                          <p:val>
                                            <p:strVal val="#ppt_x"/>
                                          </p:val>
                                        </p:tav>
                                      </p:tavLst>
                                    </p:anim>
                                    <p:anim calcmode="lin" valueType="num">
                                      <p:cBhvr>
                                        <p:cTn id="258" dur="500" fill="hold"/>
                                        <p:tgtEl>
                                          <p:spTgt spid="54"/>
                                        </p:tgtEl>
                                        <p:attrNameLst>
                                          <p:attrName>ppt_y</p:attrName>
                                        </p:attrNameLst>
                                      </p:cBhvr>
                                      <p:tavLst>
                                        <p:tav tm="0">
                                          <p:val>
                                            <p:strVal val="#ppt_y"/>
                                          </p:val>
                                        </p:tav>
                                        <p:tav tm="100000">
                                          <p:val>
                                            <p:strVal val="#ppt_y"/>
                                          </p:val>
                                        </p:tav>
                                      </p:tavLst>
                                    </p:anim>
                                    <p:anim calcmode="lin" valueType="num">
                                      <p:cBhvr>
                                        <p:cTn id="259" dur="500" fill="hold"/>
                                        <p:tgtEl>
                                          <p:spTgt spid="54"/>
                                        </p:tgtEl>
                                        <p:attrNameLst>
                                          <p:attrName>ppt_w</p:attrName>
                                        </p:attrNameLst>
                                      </p:cBhvr>
                                      <p:tavLst>
                                        <p:tav tm="0">
                                          <p:val>
                                            <p:fltVal val="0.000000"/>
                                          </p:val>
                                        </p:tav>
                                        <p:tav tm="100000">
                                          <p:val>
                                            <p:strVal val="#ppt_w"/>
                                          </p:val>
                                        </p:tav>
                                      </p:tavLst>
                                    </p:anim>
                                    <p:anim calcmode="lin" valueType="num">
                                      <p:cBhvr>
                                        <p:cTn id="260" dur="500" fill="hold"/>
                                        <p:tgtEl>
                                          <p:spTgt spid="54"/>
                                        </p:tgtEl>
                                        <p:attrNameLst>
                                          <p:attrName>ppt_h</p:attrName>
                                        </p:attrNameLst>
                                      </p:cBhvr>
                                      <p:tavLst>
                                        <p:tav tm="0">
                                          <p:val>
                                            <p:strVal val="#ppt_h"/>
                                          </p:val>
                                        </p:tav>
                                        <p:tav tm="100000">
                                          <p:val>
                                            <p:strVal val="#ppt_h"/>
                                          </p:val>
                                        </p:tav>
                                      </p:tavLst>
                                    </p:anim>
                                  </p:childTnLst>
                                </p:cTn>
                              </p:par>
                            </p:childTnLst>
                          </p:cTn>
                        </p:par>
                      </p:childTnLst>
                    </p:cTn>
                  </p:par>
                  <p:par>
                    <p:cTn id="261" fill="hold">
                      <p:stCondLst>
                        <p:cond delay="indefinite"/>
                      </p:stCondLst>
                      <p:childTnLst>
                        <p:par>
                          <p:cTn id="262" fill="hold">
                            <p:stCondLst>
                              <p:cond delay="0"/>
                            </p:stCondLst>
                            <p:childTnLst>
                              <p:par>
                                <p:cTn id="263" presetID="2" presetClass="entr" presetSubtype="4" fill="hold" grpId="0" nodeType="clickEffect">
                                  <p:stCondLst>
                                    <p:cond delay="0"/>
                                  </p:stCondLst>
                                  <p:childTnLst>
                                    <p:set>
                                      <p:cBhvr>
                                        <p:cTn id="264" dur="1" fill="hold">
                                          <p:stCondLst>
                                            <p:cond delay="0"/>
                                          </p:stCondLst>
                                        </p:cTn>
                                        <p:tgtEl>
                                          <p:spTgt spid="48"/>
                                        </p:tgtEl>
                                        <p:attrNameLst>
                                          <p:attrName>style.visibility</p:attrName>
                                        </p:attrNameLst>
                                      </p:cBhvr>
                                      <p:to>
                                        <p:strVal val="visible"/>
                                      </p:to>
                                    </p:set>
                                    <p:anim calcmode="lin" valueType="num">
                                      <p:cBhvr additive="base">
                                        <p:cTn id="265" dur="500" fill="hold"/>
                                        <p:tgtEl>
                                          <p:spTgt spid="48"/>
                                        </p:tgtEl>
                                        <p:attrNameLst>
                                          <p:attrName>ppt_x</p:attrName>
                                        </p:attrNameLst>
                                      </p:cBhvr>
                                      <p:tavLst>
                                        <p:tav tm="0">
                                          <p:val>
                                            <p:strVal val="#ppt_x"/>
                                          </p:val>
                                        </p:tav>
                                        <p:tav tm="100000">
                                          <p:val>
                                            <p:strVal val="#ppt_x"/>
                                          </p:val>
                                        </p:tav>
                                      </p:tavLst>
                                    </p:anim>
                                    <p:anim calcmode="lin" valueType="num">
                                      <p:cBhvr additive="base">
                                        <p:cTn id="266"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par>
                    <p:cTn id="267" fill="hold">
                      <p:stCondLst>
                        <p:cond delay="indefinite"/>
                      </p:stCondLst>
                      <p:childTnLst>
                        <p:par>
                          <p:cTn id="268" fill="hold">
                            <p:stCondLst>
                              <p:cond delay="0"/>
                            </p:stCondLst>
                            <p:childTnLst>
                              <p:par>
                                <p:cTn id="269" presetID="17" presetClass="entr" presetSubtype="8" fill="hold" nodeType="clickEffect">
                                  <p:stCondLst>
                                    <p:cond delay="0"/>
                                  </p:stCondLst>
                                  <p:childTnLst>
                                    <p:set>
                                      <p:cBhvr>
                                        <p:cTn id="270" dur="1" fill="hold">
                                          <p:stCondLst>
                                            <p:cond delay="0"/>
                                          </p:stCondLst>
                                        </p:cTn>
                                        <p:tgtEl>
                                          <p:spTgt spid="55"/>
                                        </p:tgtEl>
                                        <p:attrNameLst>
                                          <p:attrName>style.visibility</p:attrName>
                                        </p:attrNameLst>
                                      </p:cBhvr>
                                      <p:to>
                                        <p:strVal val="visible"/>
                                      </p:to>
                                    </p:set>
                                    <p:anim calcmode="lin" valueType="num">
                                      <p:cBhvr>
                                        <p:cTn id="271" dur="500" fill="hold"/>
                                        <p:tgtEl>
                                          <p:spTgt spid="55"/>
                                        </p:tgtEl>
                                        <p:attrNameLst>
                                          <p:attrName>ppt_x</p:attrName>
                                        </p:attrNameLst>
                                      </p:cBhvr>
                                      <p:tavLst>
                                        <p:tav tm="0">
                                          <p:val>
                                            <p:strVal val="#ppt_x-#ppt_w/2"/>
                                          </p:val>
                                        </p:tav>
                                        <p:tav tm="100000">
                                          <p:val>
                                            <p:strVal val="#ppt_x"/>
                                          </p:val>
                                        </p:tav>
                                      </p:tavLst>
                                    </p:anim>
                                    <p:anim calcmode="lin" valueType="num">
                                      <p:cBhvr>
                                        <p:cTn id="272" dur="500" fill="hold"/>
                                        <p:tgtEl>
                                          <p:spTgt spid="55"/>
                                        </p:tgtEl>
                                        <p:attrNameLst>
                                          <p:attrName>ppt_y</p:attrName>
                                        </p:attrNameLst>
                                      </p:cBhvr>
                                      <p:tavLst>
                                        <p:tav tm="0">
                                          <p:val>
                                            <p:strVal val="#ppt_y"/>
                                          </p:val>
                                        </p:tav>
                                        <p:tav tm="100000">
                                          <p:val>
                                            <p:strVal val="#ppt_y"/>
                                          </p:val>
                                        </p:tav>
                                      </p:tavLst>
                                    </p:anim>
                                    <p:anim calcmode="lin" valueType="num">
                                      <p:cBhvr>
                                        <p:cTn id="273" dur="500" fill="hold"/>
                                        <p:tgtEl>
                                          <p:spTgt spid="55"/>
                                        </p:tgtEl>
                                        <p:attrNameLst>
                                          <p:attrName>ppt_w</p:attrName>
                                        </p:attrNameLst>
                                      </p:cBhvr>
                                      <p:tavLst>
                                        <p:tav tm="0">
                                          <p:val>
                                            <p:fltVal val="0.000000"/>
                                          </p:val>
                                        </p:tav>
                                        <p:tav tm="100000">
                                          <p:val>
                                            <p:strVal val="#ppt_w"/>
                                          </p:val>
                                        </p:tav>
                                      </p:tavLst>
                                    </p:anim>
                                    <p:anim calcmode="lin" valueType="num">
                                      <p:cBhvr>
                                        <p:cTn id="274" dur="500" fill="hold"/>
                                        <p:tgtEl>
                                          <p:spTgt spid="55"/>
                                        </p:tgtEl>
                                        <p:attrNameLst>
                                          <p:attrName>ppt_h</p:attrName>
                                        </p:attrNameLst>
                                      </p:cBhvr>
                                      <p:tavLst>
                                        <p:tav tm="0">
                                          <p:val>
                                            <p:strVal val="#ppt_h"/>
                                          </p:val>
                                        </p:tav>
                                        <p:tav tm="100000">
                                          <p:val>
                                            <p:strVal val="#ppt_h"/>
                                          </p:val>
                                        </p:tav>
                                      </p:tavLst>
                                    </p:anim>
                                  </p:childTnLst>
                                </p:cTn>
                              </p:par>
                            </p:childTnLst>
                          </p:cTn>
                        </p:par>
                      </p:childTnLst>
                    </p:cTn>
                  </p:par>
                  <p:par>
                    <p:cTn id="275" fill="hold">
                      <p:stCondLst>
                        <p:cond delay="indefinite"/>
                      </p:stCondLst>
                      <p:childTnLst>
                        <p:par>
                          <p:cTn id="276" fill="hold">
                            <p:stCondLst>
                              <p:cond delay="0"/>
                            </p:stCondLst>
                            <p:childTnLst>
                              <p:par>
                                <p:cTn id="277" presetID="2" presetClass="entr" presetSubtype="4" fill="hold" grpId="0" nodeType="clickEffect">
                                  <p:stCondLst>
                                    <p:cond delay="0"/>
                                  </p:stCondLst>
                                  <p:childTnLst>
                                    <p:set>
                                      <p:cBhvr>
                                        <p:cTn id="278" dur="1" fill="hold">
                                          <p:stCondLst>
                                            <p:cond delay="0"/>
                                          </p:stCondLst>
                                        </p:cTn>
                                        <p:tgtEl>
                                          <p:spTgt spid="50"/>
                                        </p:tgtEl>
                                        <p:attrNameLst>
                                          <p:attrName>style.visibility</p:attrName>
                                        </p:attrNameLst>
                                      </p:cBhvr>
                                      <p:to>
                                        <p:strVal val="visible"/>
                                      </p:to>
                                    </p:set>
                                    <p:anim calcmode="lin" valueType="num">
                                      <p:cBhvr additive="base">
                                        <p:cTn id="279" dur="500" fill="hold"/>
                                        <p:tgtEl>
                                          <p:spTgt spid="50"/>
                                        </p:tgtEl>
                                        <p:attrNameLst>
                                          <p:attrName>ppt_x</p:attrName>
                                        </p:attrNameLst>
                                      </p:cBhvr>
                                      <p:tavLst>
                                        <p:tav tm="0">
                                          <p:val>
                                            <p:strVal val="#ppt_x"/>
                                          </p:val>
                                        </p:tav>
                                        <p:tav tm="100000">
                                          <p:val>
                                            <p:strVal val="#ppt_x"/>
                                          </p:val>
                                        </p:tav>
                                      </p:tavLst>
                                    </p:anim>
                                    <p:anim calcmode="lin" valueType="num">
                                      <p:cBhvr additive="base">
                                        <p:cTn id="280" dur="500" fill="hold"/>
                                        <p:tgtEl>
                                          <p:spTgt spid="50"/>
                                        </p:tgtEl>
                                        <p:attrNameLst>
                                          <p:attrName>ppt_y</p:attrName>
                                        </p:attrNameLst>
                                      </p:cBhvr>
                                      <p:tavLst>
                                        <p:tav tm="0">
                                          <p:val>
                                            <p:strVal val="1+#ppt_h/2"/>
                                          </p:val>
                                        </p:tav>
                                        <p:tav tm="100000">
                                          <p:val>
                                            <p:strVal val="#ppt_y"/>
                                          </p:val>
                                        </p:tav>
                                      </p:tavLst>
                                    </p:anim>
                                  </p:childTnLst>
                                </p:cTn>
                              </p:par>
                            </p:childTnLst>
                          </p:cTn>
                        </p:par>
                      </p:childTnLst>
                    </p:cTn>
                  </p:par>
                  <p:par>
                    <p:cTn id="281" fill="hold">
                      <p:stCondLst>
                        <p:cond delay="indefinite"/>
                      </p:stCondLst>
                      <p:childTnLst>
                        <p:par>
                          <p:cTn id="282" fill="hold">
                            <p:stCondLst>
                              <p:cond delay="0"/>
                            </p:stCondLst>
                            <p:childTnLst>
                              <p:par>
                                <p:cTn id="283" presetID="17" presetClass="entr" presetSubtype="4" fill="hold" nodeType="clickEffect">
                                  <p:stCondLst>
                                    <p:cond delay="0"/>
                                  </p:stCondLst>
                                  <p:childTnLst>
                                    <p:set>
                                      <p:cBhvr>
                                        <p:cTn id="284" dur="1" fill="hold">
                                          <p:stCondLst>
                                            <p:cond delay="0"/>
                                          </p:stCondLst>
                                        </p:cTn>
                                        <p:tgtEl>
                                          <p:spTgt spid="51"/>
                                        </p:tgtEl>
                                        <p:attrNameLst>
                                          <p:attrName>style.visibility</p:attrName>
                                        </p:attrNameLst>
                                      </p:cBhvr>
                                      <p:to>
                                        <p:strVal val="visible"/>
                                      </p:to>
                                    </p:set>
                                    <p:anim calcmode="lin" valueType="num">
                                      <p:cBhvr>
                                        <p:cTn id="285" dur="500" fill="hold"/>
                                        <p:tgtEl>
                                          <p:spTgt spid="51"/>
                                        </p:tgtEl>
                                        <p:attrNameLst>
                                          <p:attrName>ppt_x</p:attrName>
                                        </p:attrNameLst>
                                      </p:cBhvr>
                                      <p:tavLst>
                                        <p:tav tm="0">
                                          <p:val>
                                            <p:strVal val="#ppt_x"/>
                                          </p:val>
                                        </p:tav>
                                        <p:tav tm="100000">
                                          <p:val>
                                            <p:strVal val="#ppt_x"/>
                                          </p:val>
                                        </p:tav>
                                      </p:tavLst>
                                    </p:anim>
                                    <p:anim calcmode="lin" valueType="num">
                                      <p:cBhvr>
                                        <p:cTn id="286" dur="500" fill="hold"/>
                                        <p:tgtEl>
                                          <p:spTgt spid="51"/>
                                        </p:tgtEl>
                                        <p:attrNameLst>
                                          <p:attrName>ppt_y</p:attrName>
                                        </p:attrNameLst>
                                      </p:cBhvr>
                                      <p:tavLst>
                                        <p:tav tm="0">
                                          <p:val>
                                            <p:strVal val="#ppt_y+#ppt_h/2"/>
                                          </p:val>
                                        </p:tav>
                                        <p:tav tm="100000">
                                          <p:val>
                                            <p:strVal val="#ppt_y"/>
                                          </p:val>
                                        </p:tav>
                                      </p:tavLst>
                                    </p:anim>
                                    <p:anim calcmode="lin" valueType="num">
                                      <p:cBhvr>
                                        <p:cTn id="287" dur="500" fill="hold"/>
                                        <p:tgtEl>
                                          <p:spTgt spid="51"/>
                                        </p:tgtEl>
                                        <p:attrNameLst>
                                          <p:attrName>ppt_w</p:attrName>
                                        </p:attrNameLst>
                                      </p:cBhvr>
                                      <p:tavLst>
                                        <p:tav tm="0">
                                          <p:val>
                                            <p:strVal val="#ppt_w"/>
                                          </p:val>
                                        </p:tav>
                                        <p:tav tm="100000">
                                          <p:val>
                                            <p:strVal val="#ppt_w"/>
                                          </p:val>
                                        </p:tav>
                                      </p:tavLst>
                                    </p:anim>
                                    <p:anim calcmode="lin" valueType="num">
                                      <p:cBhvr>
                                        <p:cTn id="288" dur="500" fill="hold"/>
                                        <p:tgtEl>
                                          <p:spTgt spid="51"/>
                                        </p:tgtEl>
                                        <p:attrNameLst>
                                          <p:attrName>ppt_h</p:attrName>
                                        </p:attrNameLst>
                                      </p:cBhvr>
                                      <p:tavLst>
                                        <p:tav tm="0">
                                          <p:val>
                                            <p:fltVal val="0.000000"/>
                                          </p:val>
                                        </p:tav>
                                        <p:tav tm="100000">
                                          <p:val>
                                            <p:strVal val="#ppt_h"/>
                                          </p:val>
                                        </p:tav>
                                      </p:tavLst>
                                    </p:anim>
                                  </p:childTnLst>
                                </p:cTn>
                              </p:par>
                            </p:childTnLst>
                          </p:cTn>
                        </p:par>
                      </p:childTnLst>
                    </p:cTn>
                  </p:par>
                  <p:par>
                    <p:cTn id="289" fill="hold">
                      <p:stCondLst>
                        <p:cond delay="indefinite"/>
                      </p:stCondLst>
                      <p:childTnLst>
                        <p:par>
                          <p:cTn id="290" fill="hold">
                            <p:stCondLst>
                              <p:cond delay="0"/>
                            </p:stCondLst>
                            <p:childTnLst>
                              <p:par>
                                <p:cTn id="291" presetID="2" presetClass="entr" presetSubtype="4" fill="hold" grpId="0" nodeType="clickEffect">
                                  <p:stCondLst>
                                    <p:cond delay="0"/>
                                  </p:stCondLst>
                                  <p:childTnLst>
                                    <p:set>
                                      <p:cBhvr>
                                        <p:cTn id="292" dur="1" fill="hold">
                                          <p:stCondLst>
                                            <p:cond delay="0"/>
                                          </p:stCondLst>
                                        </p:cTn>
                                        <p:tgtEl>
                                          <p:spTgt spid="49"/>
                                        </p:tgtEl>
                                        <p:attrNameLst>
                                          <p:attrName>style.visibility</p:attrName>
                                        </p:attrNameLst>
                                      </p:cBhvr>
                                      <p:to>
                                        <p:strVal val="visible"/>
                                      </p:to>
                                    </p:set>
                                    <p:anim calcmode="lin" valueType="num">
                                      <p:cBhvr additive="base">
                                        <p:cTn id="293" dur="500" fill="hold"/>
                                        <p:tgtEl>
                                          <p:spTgt spid="49"/>
                                        </p:tgtEl>
                                        <p:attrNameLst>
                                          <p:attrName>ppt_x</p:attrName>
                                        </p:attrNameLst>
                                      </p:cBhvr>
                                      <p:tavLst>
                                        <p:tav tm="0">
                                          <p:val>
                                            <p:strVal val="#ppt_x"/>
                                          </p:val>
                                        </p:tav>
                                        <p:tav tm="100000">
                                          <p:val>
                                            <p:strVal val="#ppt_x"/>
                                          </p:val>
                                        </p:tav>
                                      </p:tavLst>
                                    </p:anim>
                                    <p:anim calcmode="lin" valueType="num">
                                      <p:cBhvr additive="base">
                                        <p:cTn id="294"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295" fill="hold">
                      <p:stCondLst>
                        <p:cond delay="indefinite"/>
                      </p:stCondLst>
                      <p:childTnLst>
                        <p:par>
                          <p:cTn id="296" fill="hold">
                            <p:stCondLst>
                              <p:cond delay="0"/>
                            </p:stCondLst>
                            <p:childTnLst>
                              <p:par>
                                <p:cTn id="297" presetID="17" presetClass="entr" presetSubtype="2" fill="hold" nodeType="clickEffect">
                                  <p:stCondLst>
                                    <p:cond delay="0"/>
                                  </p:stCondLst>
                                  <p:childTnLst>
                                    <p:set>
                                      <p:cBhvr>
                                        <p:cTn id="298" dur="1" fill="hold">
                                          <p:stCondLst>
                                            <p:cond delay="0"/>
                                          </p:stCondLst>
                                        </p:cTn>
                                        <p:tgtEl>
                                          <p:spTgt spid="53"/>
                                        </p:tgtEl>
                                        <p:attrNameLst>
                                          <p:attrName>style.visibility</p:attrName>
                                        </p:attrNameLst>
                                      </p:cBhvr>
                                      <p:to>
                                        <p:strVal val="visible"/>
                                      </p:to>
                                    </p:set>
                                    <p:anim calcmode="lin" valueType="num">
                                      <p:cBhvr>
                                        <p:cTn id="299" dur="500" fill="hold"/>
                                        <p:tgtEl>
                                          <p:spTgt spid="53"/>
                                        </p:tgtEl>
                                        <p:attrNameLst>
                                          <p:attrName>ppt_x</p:attrName>
                                        </p:attrNameLst>
                                      </p:cBhvr>
                                      <p:tavLst>
                                        <p:tav tm="0">
                                          <p:val>
                                            <p:strVal val="#ppt_x+#ppt_w/2"/>
                                          </p:val>
                                        </p:tav>
                                        <p:tav tm="100000">
                                          <p:val>
                                            <p:strVal val="#ppt_x"/>
                                          </p:val>
                                        </p:tav>
                                      </p:tavLst>
                                    </p:anim>
                                    <p:anim calcmode="lin" valueType="num">
                                      <p:cBhvr>
                                        <p:cTn id="300" dur="500" fill="hold"/>
                                        <p:tgtEl>
                                          <p:spTgt spid="53"/>
                                        </p:tgtEl>
                                        <p:attrNameLst>
                                          <p:attrName>ppt_y</p:attrName>
                                        </p:attrNameLst>
                                      </p:cBhvr>
                                      <p:tavLst>
                                        <p:tav tm="0">
                                          <p:val>
                                            <p:strVal val="#ppt_y"/>
                                          </p:val>
                                        </p:tav>
                                        <p:tav tm="100000">
                                          <p:val>
                                            <p:strVal val="#ppt_y"/>
                                          </p:val>
                                        </p:tav>
                                      </p:tavLst>
                                    </p:anim>
                                    <p:anim calcmode="lin" valueType="num">
                                      <p:cBhvr>
                                        <p:cTn id="301" dur="500" fill="hold"/>
                                        <p:tgtEl>
                                          <p:spTgt spid="53"/>
                                        </p:tgtEl>
                                        <p:attrNameLst>
                                          <p:attrName>ppt_w</p:attrName>
                                        </p:attrNameLst>
                                      </p:cBhvr>
                                      <p:tavLst>
                                        <p:tav tm="0">
                                          <p:val>
                                            <p:fltVal val="0.000000"/>
                                          </p:val>
                                        </p:tav>
                                        <p:tav tm="100000">
                                          <p:val>
                                            <p:strVal val="#ppt_w"/>
                                          </p:val>
                                        </p:tav>
                                      </p:tavLst>
                                    </p:anim>
                                    <p:anim calcmode="lin" valueType="num">
                                      <p:cBhvr>
                                        <p:cTn id="302" dur="500" fill="hold"/>
                                        <p:tgtEl>
                                          <p:spTgt spid="53"/>
                                        </p:tgtEl>
                                        <p:attrNameLst>
                                          <p:attrName>ppt_h</p:attrName>
                                        </p:attrNameLst>
                                      </p:cBhvr>
                                      <p:tavLst>
                                        <p:tav tm="0">
                                          <p:val>
                                            <p:strVal val="#ppt_h"/>
                                          </p:val>
                                        </p:tav>
                                        <p:tav tm="100000">
                                          <p:val>
                                            <p:strVal val="#ppt_h"/>
                                          </p:val>
                                        </p:tav>
                                      </p:tavLst>
                                    </p:anim>
                                  </p:childTnLst>
                                </p:cTn>
                              </p:par>
                            </p:childTnLst>
                          </p:cTn>
                        </p:par>
                      </p:childTnLst>
                    </p:cTn>
                  </p:par>
                  <p:par>
                    <p:cTn id="303" fill="hold">
                      <p:stCondLst>
                        <p:cond delay="indefinite"/>
                      </p:stCondLst>
                      <p:childTnLst>
                        <p:par>
                          <p:cTn id="304" fill="hold">
                            <p:stCondLst>
                              <p:cond delay="0"/>
                            </p:stCondLst>
                            <p:childTnLst>
                              <p:par>
                                <p:cTn id="305" presetID="23" presetClass="entr" presetSubtype="16" fill="hold" grpId="1" nodeType="clickEffect">
                                  <p:stCondLst>
                                    <p:cond delay="0"/>
                                  </p:stCondLst>
                                  <p:childTnLst>
                                    <p:set>
                                      <p:cBhvr>
                                        <p:cTn id="306" dur="1" fill="hold">
                                          <p:stCondLst>
                                            <p:cond delay="0"/>
                                          </p:stCondLst>
                                        </p:cTn>
                                        <p:tgtEl>
                                          <p:spTgt spid="46"/>
                                        </p:tgtEl>
                                        <p:attrNameLst>
                                          <p:attrName>style.visibility</p:attrName>
                                        </p:attrNameLst>
                                      </p:cBhvr>
                                      <p:to>
                                        <p:strVal val="visible"/>
                                      </p:to>
                                    </p:set>
                                    <p:anim calcmode="lin" valueType="num">
                                      <p:cBhvr>
                                        <p:cTn id="307" dur="500" fill="hold"/>
                                        <p:tgtEl>
                                          <p:spTgt spid="46"/>
                                        </p:tgtEl>
                                        <p:attrNameLst>
                                          <p:attrName>ppt_w</p:attrName>
                                        </p:attrNameLst>
                                      </p:cBhvr>
                                      <p:tavLst>
                                        <p:tav tm="0">
                                          <p:val>
                                            <p:fltVal val="0.000000"/>
                                          </p:val>
                                        </p:tav>
                                        <p:tav tm="100000">
                                          <p:val>
                                            <p:strVal val="#ppt_w"/>
                                          </p:val>
                                        </p:tav>
                                      </p:tavLst>
                                    </p:anim>
                                    <p:anim calcmode="lin" valueType="num">
                                      <p:cBhvr>
                                        <p:cTn id="308" dur="500" fill="hold"/>
                                        <p:tgtEl>
                                          <p:spTgt spid="46"/>
                                        </p:tgtEl>
                                        <p:attrNameLst>
                                          <p:attrName>ppt_h</p:attrName>
                                        </p:attrNameLst>
                                      </p:cBhvr>
                                      <p:tavLst>
                                        <p:tav tm="0">
                                          <p:val>
                                            <p:fltVal val="0.00000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P spid="11" grpId="0" animBg="1"/>
      <p:bldP spid="12" grpId="0" animBg="1"/>
      <p:bldP spid="13" grpId="0" animBg="1"/>
      <p:bldP spid="14" grpId="0" animBg="1"/>
      <p:bldP spid="15" grpId="0" animBg="1"/>
      <p:bldP spid="16" grpId="0" animBg="1"/>
      <p:bldP spid="16" grpId="1" animBg="1"/>
      <p:bldP spid="17" grpId="0" animBg="1"/>
      <p:bldP spid="18" grpId="0" animBg="1"/>
      <p:bldP spid="19" grpId="0" animBg="1"/>
      <p:bldP spid="23" grpId="0" animBg="1"/>
      <p:bldP spid="24" grpId="0" animBg="1"/>
      <p:bldP spid="29" grpId="0" animBg="1"/>
      <p:bldP spid="30" grpId="0" animBg="1"/>
      <p:bldP spid="31" grpId="0" animBg="1"/>
      <p:bldP spid="31" grpId="1" animBg="1"/>
      <p:bldP spid="32" grpId="0" animBg="1"/>
      <p:bldP spid="33" grpId="0" bldLvl="0" animBg="1"/>
      <p:bldP spid="34" grpId="0" animBg="1"/>
      <p:bldP spid="35" grpId="0" animBg="1"/>
      <p:bldP spid="45" grpId="0" animBg="1"/>
      <p:bldP spid="46" grpId="0" animBg="1"/>
      <p:bldP spid="46" grpId="1" animBg="1"/>
      <p:bldP spid="47" grpId="0" animBg="1"/>
      <p:bldP spid="48" grpId="0" animBg="1"/>
      <p:bldP spid="49" grpId="0" animBg="1"/>
      <p:bldP spid="5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extBox 4"/>
          <p:cNvSpPr txBox="1"/>
          <p:nvPr/>
        </p:nvSpPr>
        <p:spPr>
          <a:xfrm>
            <a:off x="168593" y="2158683"/>
            <a:ext cx="571500" cy="1077913"/>
          </a:xfrm>
          <a:prstGeom prst="rect">
            <a:avLst/>
          </a:prstGeom>
          <a:noFill/>
          <a:ln w="28575">
            <a:solidFill>
              <a:srgbClr val="FF0000"/>
            </a:solidFill>
          </a:ln>
        </p:spPr>
        <p:txBody>
          <a:bodyPr>
            <a:spAutoFit/>
          </a:bodyPr>
          <a:lstStyle/>
          <a:p>
            <a:pPr marR="0" algn="ctr" defTabSz="914400" fontAlgn="auto">
              <a:spcBef>
                <a:spcPts val="0"/>
              </a:spcBef>
              <a:spcAft>
                <a:spcPts val="0"/>
              </a:spcAft>
              <a:buClrTx/>
              <a:buSzTx/>
              <a:buFontTx/>
              <a:defRPr/>
            </a:pPr>
            <a:r>
              <a:rPr kumimoji="0" lang="zh-CN" altLang="en-US" sz="3200" b="1" kern="1200" cap="none" spc="0" normalizeH="0" baseline="0" noProof="0" dirty="0">
                <a:solidFill>
                  <a:srgbClr val="0000CC"/>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对比</a:t>
            </a:r>
            <a:endParaRPr kumimoji="0" lang="zh-CN" altLang="en-US" sz="3200" b="1" kern="1200" cap="none" spc="0" normalizeH="0" baseline="0" noProof="0" dirty="0">
              <a:solidFill>
                <a:srgbClr val="0000CC"/>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
        <p:nvSpPr>
          <p:cNvPr id="10" name="TextBox 9"/>
          <p:cNvSpPr txBox="1"/>
          <p:nvPr/>
        </p:nvSpPr>
        <p:spPr>
          <a:xfrm>
            <a:off x="935038" y="1428433"/>
            <a:ext cx="714375"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定义</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1" name="TextBox 10"/>
          <p:cNvSpPr txBox="1"/>
          <p:nvPr/>
        </p:nvSpPr>
        <p:spPr>
          <a:xfrm>
            <a:off x="988378" y="3570288"/>
            <a:ext cx="714375"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分析</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4" name="左大括号 23"/>
          <p:cNvSpPr/>
          <p:nvPr/>
        </p:nvSpPr>
        <p:spPr>
          <a:xfrm>
            <a:off x="792480" y="1661478"/>
            <a:ext cx="142875" cy="2071688"/>
          </a:xfrm>
          <a:prstGeom prst="leftBrace">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30" name="TextBox 29"/>
          <p:cNvSpPr txBox="1"/>
          <p:nvPr/>
        </p:nvSpPr>
        <p:spPr>
          <a:xfrm>
            <a:off x="1779588" y="1001713"/>
            <a:ext cx="2214563" cy="1323975"/>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mj-ea"/>
                <a:ea typeface="+mj-ea"/>
                <a:cs typeface="+mn-cs"/>
              </a:rPr>
              <a:t>把具有明显差异、矛盾对立的双方放在一起，进行对照比较</a:t>
            </a:r>
            <a:endParaRPr kumimoji="0" lang="zh-CN" altLang="en-US" sz="2000" b="1" kern="1200" cap="none" spc="0" normalizeH="0" baseline="0" noProof="0" dirty="0">
              <a:solidFill>
                <a:srgbClr val="0000CC"/>
              </a:solidFill>
              <a:effectLst>
                <a:outerShdw blurRad="38100" dist="38100" dir="2700000" algn="tl">
                  <a:srgbClr val="000000">
                    <a:alpha val="43137"/>
                  </a:srgbClr>
                </a:outerShdw>
              </a:effectLst>
              <a:latin typeface="+mj-ea"/>
              <a:ea typeface="+mj-ea"/>
              <a:cs typeface="+mn-cs"/>
            </a:endParaRPr>
          </a:p>
        </p:txBody>
      </p:sp>
      <p:sp>
        <p:nvSpPr>
          <p:cNvPr id="31" name="TextBox 30"/>
          <p:cNvSpPr txBox="1"/>
          <p:nvPr/>
        </p:nvSpPr>
        <p:spPr>
          <a:xfrm>
            <a:off x="4218305" y="1063625"/>
            <a:ext cx="3071813" cy="120015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突出好坏、善恶、美丑对立，</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给人鲜明的印象</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产生强烈的感受</a:t>
            </a:r>
            <a:endParaRPr kumimoji="0" lang="en-US" altLang="zh-CN"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表达强烈的情感</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32" name="TextBox 31"/>
          <p:cNvSpPr txBox="1"/>
          <p:nvPr/>
        </p:nvSpPr>
        <p:spPr>
          <a:xfrm>
            <a:off x="1785938" y="3570288"/>
            <a:ext cx="2357438" cy="369888"/>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标志：名词、动词</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33" name="TextBox 32"/>
          <p:cNvSpPr txBox="1"/>
          <p:nvPr/>
        </p:nvSpPr>
        <p:spPr>
          <a:xfrm>
            <a:off x="4270693" y="3371533"/>
            <a:ext cx="2786063" cy="615950"/>
          </a:xfrm>
          <a:prstGeom prst="rect">
            <a:avLst/>
          </a:prstGeom>
          <a:noFill/>
          <a:ln>
            <a:solidFill>
              <a:srgbClr val="0000CC"/>
            </a:solidFill>
          </a:ln>
        </p:spPr>
        <p:txBody>
          <a:bodyPr>
            <a:spAutoFit/>
          </a:bodyPr>
          <a:lstStyle/>
          <a:p>
            <a:pPr marR="0" defTabSz="914400" fontAlgn="auto">
              <a:spcBef>
                <a:spcPts val="0"/>
              </a:spcBef>
              <a:spcAft>
                <a:spcPts val="0"/>
              </a:spcAft>
              <a:buClrTx/>
              <a:buSzTx/>
              <a:buFontTx/>
              <a:defRPr/>
            </a:pPr>
            <a:r>
              <a:rPr kumimoji="0" lang="zh-CN" altLang="en-US" sz="1700"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明确作者的感情倾向</a:t>
            </a:r>
            <a:endParaRPr kumimoji="0" lang="en-US" altLang="zh-CN" sz="1700"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defTabSz="914400" fontAlgn="auto">
              <a:spcBef>
                <a:spcPts val="0"/>
              </a:spcBef>
              <a:spcAft>
                <a:spcPts val="0"/>
              </a:spcAft>
              <a:buClrTx/>
              <a:buSzTx/>
              <a:buFontTx/>
              <a:defRPr/>
            </a:pPr>
            <a:r>
              <a:rPr kumimoji="0" lang="zh-CN" altLang="en-US" sz="1700"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分析对立或相反事物的特征</a:t>
            </a:r>
            <a:endParaRPr kumimoji="0" lang="zh-CN" altLang="en-US" sz="1700"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34" name="TextBox 33"/>
          <p:cNvSpPr txBox="1"/>
          <p:nvPr/>
        </p:nvSpPr>
        <p:spPr>
          <a:xfrm>
            <a:off x="7260908" y="3341370"/>
            <a:ext cx="1143000" cy="646113"/>
          </a:xfrm>
          <a:prstGeom prst="rect">
            <a:avLst/>
          </a:prstGeom>
          <a:noFill/>
          <a:ln>
            <a:solidFill>
              <a:srgbClr val="0000CC"/>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特征</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情感</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35" name="TextBox 34"/>
          <p:cNvSpPr txBox="1"/>
          <p:nvPr/>
        </p:nvSpPr>
        <p:spPr>
          <a:xfrm>
            <a:off x="7606983" y="1290320"/>
            <a:ext cx="357188" cy="646113"/>
          </a:xfrm>
          <a:prstGeom prst="rect">
            <a:avLst/>
          </a:prstGeom>
          <a:noFill/>
          <a:ln w="28575">
            <a:solidFill>
              <a:srgbClr val="FF0000"/>
            </a:solidFill>
          </a:ln>
        </p:spPr>
        <p:txBody>
          <a:bodyPr>
            <a:spAutoFit/>
          </a:bodyPr>
          <a:lstStyle/>
          <a:p>
            <a:pPr marR="0" algn="ctr"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作用</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cxnSp>
        <p:nvCxnSpPr>
          <p:cNvPr id="36" name="直接箭头连接符 35"/>
          <p:cNvCxnSpPr/>
          <p:nvPr/>
        </p:nvCxnSpPr>
        <p:spPr>
          <a:xfrm rot="360000" flipV="1">
            <a:off x="3995420" y="3749040"/>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7" name="直接箭头连接符 36"/>
          <p:cNvCxnSpPr/>
          <p:nvPr/>
        </p:nvCxnSpPr>
        <p:spPr>
          <a:xfrm rot="360000" flipV="1">
            <a:off x="6973570" y="3695065"/>
            <a:ext cx="287338" cy="23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8" name="直接箭头连接符 37"/>
          <p:cNvCxnSpPr/>
          <p:nvPr/>
        </p:nvCxnSpPr>
        <p:spPr>
          <a:xfrm rot="10980000" flipV="1">
            <a:off x="7132003" y="1604645"/>
            <a:ext cx="357188" cy="1905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0" name="直接箭头连接符 39"/>
          <p:cNvCxnSpPr/>
          <p:nvPr/>
        </p:nvCxnSpPr>
        <p:spPr>
          <a:xfrm rot="16440000" flipV="1">
            <a:off x="7547134" y="3030061"/>
            <a:ext cx="571500" cy="492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1" name="直接箭头连接符 40"/>
          <p:cNvCxnSpPr/>
          <p:nvPr/>
        </p:nvCxnSpPr>
        <p:spPr>
          <a:xfrm>
            <a:off x="3789363" y="1663065"/>
            <a:ext cx="428625"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 calcmode="lin" valueType="num">
                                      <p:cBhvr additive="base">
                                        <p:cTn id="7" dur="500" fill="hold"/>
                                        <p:tgtEl>
                                          <p:spTgt spid="30"/>
                                        </p:tgtEl>
                                        <p:attrNameLst>
                                          <p:attrName>ppt_x</p:attrName>
                                        </p:attrNameLst>
                                      </p:cBhvr>
                                      <p:tavLst>
                                        <p:tav tm="0">
                                          <p:val>
                                            <p:strVal val="0-#ppt_w/2"/>
                                          </p:val>
                                        </p:tav>
                                        <p:tav tm="100000">
                                          <p:val>
                                            <p:strVal val="#ppt_x"/>
                                          </p:val>
                                        </p:tav>
                                      </p:tavLst>
                                    </p:anim>
                                    <p:anim calcmode="lin" valueType="num">
                                      <p:cBhvr additive="base">
                                        <p:cTn id="8" dur="500" fill="hold"/>
                                        <p:tgtEl>
                                          <p:spTgt spid="3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8" fill="hold" nodeType="clickEffect">
                                  <p:stCondLst>
                                    <p:cond delay="0"/>
                                  </p:stCondLst>
                                  <p:childTnLst>
                                    <p:set>
                                      <p:cBhvr>
                                        <p:cTn id="12" dur="1" fill="hold">
                                          <p:stCondLst>
                                            <p:cond delay="0"/>
                                          </p:stCondLst>
                                        </p:cTn>
                                        <p:tgtEl>
                                          <p:spTgt spid="41"/>
                                        </p:tgtEl>
                                        <p:attrNameLst>
                                          <p:attrName>style.visibility</p:attrName>
                                        </p:attrNameLst>
                                      </p:cBhvr>
                                      <p:to>
                                        <p:strVal val="visible"/>
                                      </p:to>
                                    </p:set>
                                    <p:anim calcmode="lin" valueType="num">
                                      <p:cBhvr>
                                        <p:cTn id="13" dur="500" fill="hold"/>
                                        <p:tgtEl>
                                          <p:spTgt spid="41"/>
                                        </p:tgtEl>
                                        <p:attrNameLst>
                                          <p:attrName>ppt_x</p:attrName>
                                        </p:attrNameLst>
                                      </p:cBhvr>
                                      <p:tavLst>
                                        <p:tav tm="0">
                                          <p:val>
                                            <p:strVal val="#ppt_x-#ppt_w/2"/>
                                          </p:val>
                                        </p:tav>
                                        <p:tav tm="100000">
                                          <p:val>
                                            <p:strVal val="#ppt_x"/>
                                          </p:val>
                                        </p:tav>
                                      </p:tavLst>
                                    </p:anim>
                                    <p:anim calcmode="lin" valueType="num">
                                      <p:cBhvr>
                                        <p:cTn id="14" dur="500" fill="hold"/>
                                        <p:tgtEl>
                                          <p:spTgt spid="41"/>
                                        </p:tgtEl>
                                        <p:attrNameLst>
                                          <p:attrName>ppt_y</p:attrName>
                                        </p:attrNameLst>
                                      </p:cBhvr>
                                      <p:tavLst>
                                        <p:tav tm="0">
                                          <p:val>
                                            <p:strVal val="#ppt_y"/>
                                          </p:val>
                                        </p:tav>
                                        <p:tav tm="100000">
                                          <p:val>
                                            <p:strVal val="#ppt_y"/>
                                          </p:val>
                                        </p:tav>
                                      </p:tavLst>
                                    </p:anim>
                                    <p:anim calcmode="lin" valueType="num">
                                      <p:cBhvr>
                                        <p:cTn id="15" dur="500" fill="hold"/>
                                        <p:tgtEl>
                                          <p:spTgt spid="41"/>
                                        </p:tgtEl>
                                        <p:attrNameLst>
                                          <p:attrName>ppt_w</p:attrName>
                                        </p:attrNameLst>
                                      </p:cBhvr>
                                      <p:tavLst>
                                        <p:tav tm="0">
                                          <p:val>
                                            <p:fltVal val="0.000000"/>
                                          </p:val>
                                        </p:tav>
                                        <p:tav tm="100000">
                                          <p:val>
                                            <p:strVal val="#ppt_w"/>
                                          </p:val>
                                        </p:tav>
                                      </p:tavLst>
                                    </p:anim>
                                    <p:anim calcmode="lin" valueType="num">
                                      <p:cBhvr>
                                        <p:cTn id="16" dur="500" fill="hold"/>
                                        <p:tgtEl>
                                          <p:spTgt spid="41"/>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31"/>
                                        </p:tgtEl>
                                        <p:attrNameLst>
                                          <p:attrName>style.visibility</p:attrName>
                                        </p:attrNameLst>
                                      </p:cBhvr>
                                      <p:to>
                                        <p:strVal val="visible"/>
                                      </p:to>
                                    </p:set>
                                    <p:anim calcmode="lin" valueType="num">
                                      <p:cBhvr additive="base">
                                        <p:cTn id="21" dur="500" fill="hold"/>
                                        <p:tgtEl>
                                          <p:spTgt spid="31"/>
                                        </p:tgtEl>
                                        <p:attrNameLst>
                                          <p:attrName>ppt_x</p:attrName>
                                        </p:attrNameLst>
                                      </p:cBhvr>
                                      <p:tavLst>
                                        <p:tav tm="0">
                                          <p:val>
                                            <p:strVal val="0-#ppt_w/2"/>
                                          </p:val>
                                        </p:tav>
                                        <p:tav tm="100000">
                                          <p:val>
                                            <p:strVal val="#ppt_x"/>
                                          </p:val>
                                        </p:tav>
                                      </p:tavLst>
                                    </p:anim>
                                    <p:anim calcmode="lin" valueType="num">
                                      <p:cBhvr additive="base">
                                        <p:cTn id="22" dur="500" fill="hold"/>
                                        <p:tgtEl>
                                          <p:spTgt spid="31"/>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2"/>
                                        </p:tgtEl>
                                        <p:attrNameLst>
                                          <p:attrName>style.visibility</p:attrName>
                                        </p:attrNameLst>
                                      </p:cBhvr>
                                      <p:to>
                                        <p:strVal val="visible"/>
                                      </p:to>
                                    </p:set>
                                    <p:anim calcmode="lin" valueType="num">
                                      <p:cBhvr additive="base">
                                        <p:cTn id="27" dur="500" fill="hold"/>
                                        <p:tgtEl>
                                          <p:spTgt spid="32"/>
                                        </p:tgtEl>
                                        <p:attrNameLst>
                                          <p:attrName>ppt_x</p:attrName>
                                        </p:attrNameLst>
                                      </p:cBhvr>
                                      <p:tavLst>
                                        <p:tav tm="0">
                                          <p:val>
                                            <p:strVal val="#ppt_x"/>
                                          </p:val>
                                        </p:tav>
                                        <p:tav tm="100000">
                                          <p:val>
                                            <p:strVal val="#ppt_x"/>
                                          </p:val>
                                        </p:tav>
                                      </p:tavLst>
                                    </p:anim>
                                    <p:anim calcmode="lin" valueType="num">
                                      <p:cBhvr additive="base">
                                        <p:cTn id="28"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7" presetClass="entr" presetSubtype="8" fill="hold" nodeType="clickEffect">
                                  <p:stCondLst>
                                    <p:cond delay="0"/>
                                  </p:stCondLst>
                                  <p:childTnLst>
                                    <p:set>
                                      <p:cBhvr>
                                        <p:cTn id="32" dur="1" fill="hold">
                                          <p:stCondLst>
                                            <p:cond delay="0"/>
                                          </p:stCondLst>
                                        </p:cTn>
                                        <p:tgtEl>
                                          <p:spTgt spid="36"/>
                                        </p:tgtEl>
                                        <p:attrNameLst>
                                          <p:attrName>style.visibility</p:attrName>
                                        </p:attrNameLst>
                                      </p:cBhvr>
                                      <p:to>
                                        <p:strVal val="visible"/>
                                      </p:to>
                                    </p:set>
                                    <p:anim calcmode="lin" valueType="num">
                                      <p:cBhvr>
                                        <p:cTn id="33" dur="500" fill="hold"/>
                                        <p:tgtEl>
                                          <p:spTgt spid="36"/>
                                        </p:tgtEl>
                                        <p:attrNameLst>
                                          <p:attrName>ppt_x</p:attrName>
                                        </p:attrNameLst>
                                      </p:cBhvr>
                                      <p:tavLst>
                                        <p:tav tm="0">
                                          <p:val>
                                            <p:strVal val="#ppt_x-#ppt_w/2"/>
                                          </p:val>
                                        </p:tav>
                                        <p:tav tm="100000">
                                          <p:val>
                                            <p:strVal val="#ppt_x"/>
                                          </p:val>
                                        </p:tav>
                                      </p:tavLst>
                                    </p:anim>
                                    <p:anim calcmode="lin" valueType="num">
                                      <p:cBhvr>
                                        <p:cTn id="34" dur="500" fill="hold"/>
                                        <p:tgtEl>
                                          <p:spTgt spid="36"/>
                                        </p:tgtEl>
                                        <p:attrNameLst>
                                          <p:attrName>ppt_y</p:attrName>
                                        </p:attrNameLst>
                                      </p:cBhvr>
                                      <p:tavLst>
                                        <p:tav tm="0">
                                          <p:val>
                                            <p:strVal val="#ppt_y"/>
                                          </p:val>
                                        </p:tav>
                                        <p:tav tm="100000">
                                          <p:val>
                                            <p:strVal val="#ppt_y"/>
                                          </p:val>
                                        </p:tav>
                                      </p:tavLst>
                                    </p:anim>
                                    <p:anim calcmode="lin" valueType="num">
                                      <p:cBhvr>
                                        <p:cTn id="35" dur="500" fill="hold"/>
                                        <p:tgtEl>
                                          <p:spTgt spid="36"/>
                                        </p:tgtEl>
                                        <p:attrNameLst>
                                          <p:attrName>ppt_w</p:attrName>
                                        </p:attrNameLst>
                                      </p:cBhvr>
                                      <p:tavLst>
                                        <p:tav tm="0">
                                          <p:val>
                                            <p:fltVal val="0.000000"/>
                                          </p:val>
                                        </p:tav>
                                        <p:tav tm="100000">
                                          <p:val>
                                            <p:strVal val="#ppt_w"/>
                                          </p:val>
                                        </p:tav>
                                      </p:tavLst>
                                    </p:anim>
                                    <p:anim calcmode="lin" valueType="num">
                                      <p:cBhvr>
                                        <p:cTn id="36" dur="500" fill="hold"/>
                                        <p:tgtEl>
                                          <p:spTgt spid="36"/>
                                        </p:tgtEl>
                                        <p:attrNameLst>
                                          <p:attrName>ppt_h</p:attrName>
                                        </p:attrNameLst>
                                      </p:cBhvr>
                                      <p:tavLst>
                                        <p:tav tm="0">
                                          <p:val>
                                            <p:strVal val="#ppt_h"/>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3"/>
                                        </p:tgtEl>
                                        <p:attrNameLst>
                                          <p:attrName>style.visibility</p:attrName>
                                        </p:attrNameLst>
                                      </p:cBhvr>
                                      <p:to>
                                        <p:strVal val="visible"/>
                                      </p:to>
                                    </p:set>
                                    <p:anim calcmode="lin" valueType="num">
                                      <p:cBhvr additive="base">
                                        <p:cTn id="41" dur="500" fill="hold"/>
                                        <p:tgtEl>
                                          <p:spTgt spid="33"/>
                                        </p:tgtEl>
                                        <p:attrNameLst>
                                          <p:attrName>ppt_x</p:attrName>
                                        </p:attrNameLst>
                                      </p:cBhvr>
                                      <p:tavLst>
                                        <p:tav tm="0">
                                          <p:val>
                                            <p:strVal val="#ppt_x"/>
                                          </p:val>
                                        </p:tav>
                                        <p:tav tm="100000">
                                          <p:val>
                                            <p:strVal val="#ppt_x"/>
                                          </p:val>
                                        </p:tav>
                                      </p:tavLst>
                                    </p:anim>
                                    <p:anim calcmode="lin" valueType="num">
                                      <p:cBhvr additive="base">
                                        <p:cTn id="42"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7" presetClass="entr" presetSubtype="8" fill="hold" nodeType="clickEffect">
                                  <p:stCondLst>
                                    <p:cond delay="0"/>
                                  </p:stCondLst>
                                  <p:childTnLst>
                                    <p:set>
                                      <p:cBhvr>
                                        <p:cTn id="46" dur="1" fill="hold">
                                          <p:stCondLst>
                                            <p:cond delay="0"/>
                                          </p:stCondLst>
                                        </p:cTn>
                                        <p:tgtEl>
                                          <p:spTgt spid="37"/>
                                        </p:tgtEl>
                                        <p:attrNameLst>
                                          <p:attrName>style.visibility</p:attrName>
                                        </p:attrNameLst>
                                      </p:cBhvr>
                                      <p:to>
                                        <p:strVal val="visible"/>
                                      </p:to>
                                    </p:set>
                                    <p:anim calcmode="lin" valueType="num">
                                      <p:cBhvr>
                                        <p:cTn id="47" dur="500" fill="hold"/>
                                        <p:tgtEl>
                                          <p:spTgt spid="37"/>
                                        </p:tgtEl>
                                        <p:attrNameLst>
                                          <p:attrName>ppt_x</p:attrName>
                                        </p:attrNameLst>
                                      </p:cBhvr>
                                      <p:tavLst>
                                        <p:tav tm="0">
                                          <p:val>
                                            <p:strVal val="#ppt_x-#ppt_w/2"/>
                                          </p:val>
                                        </p:tav>
                                        <p:tav tm="100000">
                                          <p:val>
                                            <p:strVal val="#ppt_x"/>
                                          </p:val>
                                        </p:tav>
                                      </p:tavLst>
                                    </p:anim>
                                    <p:anim calcmode="lin" valueType="num">
                                      <p:cBhvr>
                                        <p:cTn id="48" dur="500" fill="hold"/>
                                        <p:tgtEl>
                                          <p:spTgt spid="37"/>
                                        </p:tgtEl>
                                        <p:attrNameLst>
                                          <p:attrName>ppt_y</p:attrName>
                                        </p:attrNameLst>
                                      </p:cBhvr>
                                      <p:tavLst>
                                        <p:tav tm="0">
                                          <p:val>
                                            <p:strVal val="#ppt_y"/>
                                          </p:val>
                                        </p:tav>
                                        <p:tav tm="100000">
                                          <p:val>
                                            <p:strVal val="#ppt_y"/>
                                          </p:val>
                                        </p:tav>
                                      </p:tavLst>
                                    </p:anim>
                                    <p:anim calcmode="lin" valueType="num">
                                      <p:cBhvr>
                                        <p:cTn id="49" dur="500" fill="hold"/>
                                        <p:tgtEl>
                                          <p:spTgt spid="37"/>
                                        </p:tgtEl>
                                        <p:attrNameLst>
                                          <p:attrName>ppt_w</p:attrName>
                                        </p:attrNameLst>
                                      </p:cBhvr>
                                      <p:tavLst>
                                        <p:tav tm="0">
                                          <p:val>
                                            <p:fltVal val="0.000000"/>
                                          </p:val>
                                        </p:tav>
                                        <p:tav tm="100000">
                                          <p:val>
                                            <p:strVal val="#ppt_w"/>
                                          </p:val>
                                        </p:tav>
                                      </p:tavLst>
                                    </p:anim>
                                    <p:anim calcmode="lin" valueType="num">
                                      <p:cBhvr>
                                        <p:cTn id="50" dur="500" fill="hold"/>
                                        <p:tgtEl>
                                          <p:spTgt spid="37"/>
                                        </p:tgtEl>
                                        <p:attrNameLst>
                                          <p:attrName>ppt_h</p:attrName>
                                        </p:attrNameLst>
                                      </p:cBhvr>
                                      <p:tavLst>
                                        <p:tav tm="0">
                                          <p:val>
                                            <p:strVal val="#ppt_h"/>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17" presetClass="entr" presetSubtype="10" fill="hold" grpId="0" nodeType="clickEffect">
                                  <p:stCondLst>
                                    <p:cond delay="0"/>
                                  </p:stCondLst>
                                  <p:childTnLst>
                                    <p:set>
                                      <p:cBhvr>
                                        <p:cTn id="54" dur="1" fill="hold">
                                          <p:stCondLst>
                                            <p:cond delay="0"/>
                                          </p:stCondLst>
                                        </p:cTn>
                                        <p:tgtEl>
                                          <p:spTgt spid="34"/>
                                        </p:tgtEl>
                                        <p:attrNameLst>
                                          <p:attrName>style.visibility</p:attrName>
                                        </p:attrNameLst>
                                      </p:cBhvr>
                                      <p:to>
                                        <p:strVal val="visible"/>
                                      </p:to>
                                    </p:set>
                                    <p:anim calcmode="lin" valueType="num">
                                      <p:cBhvr>
                                        <p:cTn id="55" dur="500" fill="hold"/>
                                        <p:tgtEl>
                                          <p:spTgt spid="34"/>
                                        </p:tgtEl>
                                        <p:attrNameLst>
                                          <p:attrName>ppt_w</p:attrName>
                                        </p:attrNameLst>
                                      </p:cBhvr>
                                      <p:tavLst>
                                        <p:tav tm="0">
                                          <p:val>
                                            <p:fltVal val="0.000000"/>
                                          </p:val>
                                        </p:tav>
                                        <p:tav tm="100000">
                                          <p:val>
                                            <p:strVal val="#ppt_w"/>
                                          </p:val>
                                        </p:tav>
                                      </p:tavLst>
                                    </p:anim>
                                    <p:anim calcmode="lin" valueType="num">
                                      <p:cBhvr>
                                        <p:cTn id="56" dur="500" fill="hold"/>
                                        <p:tgtEl>
                                          <p:spTgt spid="34"/>
                                        </p:tgtEl>
                                        <p:attrNameLst>
                                          <p:attrName>ppt_h</p:attrName>
                                        </p:attrNameLst>
                                      </p:cBhvr>
                                      <p:tavLst>
                                        <p:tav tm="0">
                                          <p:val>
                                            <p:strVal val="#ppt_h"/>
                                          </p:val>
                                        </p:tav>
                                        <p:tav tm="100000">
                                          <p:val>
                                            <p:strVal val="#ppt_h"/>
                                          </p:val>
                                        </p:tav>
                                      </p:tavLst>
                                    </p:anim>
                                  </p:childTnLst>
                                </p:cTn>
                              </p:par>
                            </p:childTnLst>
                          </p:cTn>
                        </p:par>
                      </p:childTnLst>
                    </p:cTn>
                  </p:par>
                  <p:par>
                    <p:cTn id="57" fill="hold">
                      <p:stCondLst>
                        <p:cond delay="indefinite"/>
                      </p:stCondLst>
                      <p:childTnLst>
                        <p:par>
                          <p:cTn id="58" fill="hold">
                            <p:stCondLst>
                              <p:cond delay="0"/>
                            </p:stCondLst>
                            <p:childTnLst>
                              <p:par>
                                <p:cTn id="59" presetID="17" presetClass="entr" presetSubtype="4" fill="hold" nodeType="clickEffect">
                                  <p:stCondLst>
                                    <p:cond delay="0"/>
                                  </p:stCondLst>
                                  <p:childTnLst>
                                    <p:set>
                                      <p:cBhvr>
                                        <p:cTn id="60" dur="1" fill="hold">
                                          <p:stCondLst>
                                            <p:cond delay="0"/>
                                          </p:stCondLst>
                                        </p:cTn>
                                        <p:tgtEl>
                                          <p:spTgt spid="40"/>
                                        </p:tgtEl>
                                        <p:attrNameLst>
                                          <p:attrName>style.visibility</p:attrName>
                                        </p:attrNameLst>
                                      </p:cBhvr>
                                      <p:to>
                                        <p:strVal val="visible"/>
                                      </p:to>
                                    </p:set>
                                    <p:anim calcmode="lin" valueType="num">
                                      <p:cBhvr>
                                        <p:cTn id="61" dur="500" fill="hold"/>
                                        <p:tgtEl>
                                          <p:spTgt spid="40"/>
                                        </p:tgtEl>
                                        <p:attrNameLst>
                                          <p:attrName>ppt_x</p:attrName>
                                        </p:attrNameLst>
                                      </p:cBhvr>
                                      <p:tavLst>
                                        <p:tav tm="0">
                                          <p:val>
                                            <p:strVal val="#ppt_x"/>
                                          </p:val>
                                        </p:tav>
                                        <p:tav tm="100000">
                                          <p:val>
                                            <p:strVal val="#ppt_x"/>
                                          </p:val>
                                        </p:tav>
                                      </p:tavLst>
                                    </p:anim>
                                    <p:anim calcmode="lin" valueType="num">
                                      <p:cBhvr>
                                        <p:cTn id="62" dur="500" fill="hold"/>
                                        <p:tgtEl>
                                          <p:spTgt spid="40"/>
                                        </p:tgtEl>
                                        <p:attrNameLst>
                                          <p:attrName>ppt_y</p:attrName>
                                        </p:attrNameLst>
                                      </p:cBhvr>
                                      <p:tavLst>
                                        <p:tav tm="0">
                                          <p:val>
                                            <p:strVal val="#ppt_y+#ppt_h/2"/>
                                          </p:val>
                                        </p:tav>
                                        <p:tav tm="100000">
                                          <p:val>
                                            <p:strVal val="#ppt_y"/>
                                          </p:val>
                                        </p:tav>
                                      </p:tavLst>
                                    </p:anim>
                                    <p:anim calcmode="lin" valueType="num">
                                      <p:cBhvr>
                                        <p:cTn id="63" dur="500" fill="hold"/>
                                        <p:tgtEl>
                                          <p:spTgt spid="40"/>
                                        </p:tgtEl>
                                        <p:attrNameLst>
                                          <p:attrName>ppt_w</p:attrName>
                                        </p:attrNameLst>
                                      </p:cBhvr>
                                      <p:tavLst>
                                        <p:tav tm="0">
                                          <p:val>
                                            <p:strVal val="#ppt_w"/>
                                          </p:val>
                                        </p:tav>
                                        <p:tav tm="100000">
                                          <p:val>
                                            <p:strVal val="#ppt_w"/>
                                          </p:val>
                                        </p:tav>
                                      </p:tavLst>
                                    </p:anim>
                                    <p:anim calcmode="lin" valueType="num">
                                      <p:cBhvr>
                                        <p:cTn id="64" dur="500" fill="hold"/>
                                        <p:tgtEl>
                                          <p:spTgt spid="40"/>
                                        </p:tgtEl>
                                        <p:attrNameLst>
                                          <p:attrName>ppt_h</p:attrName>
                                        </p:attrNameLst>
                                      </p:cBhvr>
                                      <p:tavLst>
                                        <p:tav tm="0">
                                          <p:val>
                                            <p:fltVal val="0.000000"/>
                                          </p:val>
                                        </p:tav>
                                        <p:tav tm="100000">
                                          <p:val>
                                            <p:strVal val="#ppt_h"/>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35"/>
                                        </p:tgtEl>
                                        <p:attrNameLst>
                                          <p:attrName>style.visibility</p:attrName>
                                        </p:attrNameLst>
                                      </p:cBhvr>
                                      <p:to>
                                        <p:strVal val="visible"/>
                                      </p:to>
                                    </p:set>
                                    <p:anim calcmode="lin" valueType="num">
                                      <p:cBhvr additive="base">
                                        <p:cTn id="69" dur="500" fill="hold"/>
                                        <p:tgtEl>
                                          <p:spTgt spid="35"/>
                                        </p:tgtEl>
                                        <p:attrNameLst>
                                          <p:attrName>ppt_x</p:attrName>
                                        </p:attrNameLst>
                                      </p:cBhvr>
                                      <p:tavLst>
                                        <p:tav tm="0">
                                          <p:val>
                                            <p:strVal val="#ppt_x"/>
                                          </p:val>
                                        </p:tav>
                                        <p:tav tm="100000">
                                          <p:val>
                                            <p:strVal val="#ppt_x"/>
                                          </p:val>
                                        </p:tav>
                                      </p:tavLst>
                                    </p:anim>
                                    <p:anim calcmode="lin" valueType="num">
                                      <p:cBhvr additive="base">
                                        <p:cTn id="70"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17" presetClass="entr" presetSubtype="2" fill="hold" nodeType="clickEffect">
                                  <p:stCondLst>
                                    <p:cond delay="0"/>
                                  </p:stCondLst>
                                  <p:childTnLst>
                                    <p:set>
                                      <p:cBhvr>
                                        <p:cTn id="74" dur="1" fill="hold">
                                          <p:stCondLst>
                                            <p:cond delay="0"/>
                                          </p:stCondLst>
                                        </p:cTn>
                                        <p:tgtEl>
                                          <p:spTgt spid="38"/>
                                        </p:tgtEl>
                                        <p:attrNameLst>
                                          <p:attrName>style.visibility</p:attrName>
                                        </p:attrNameLst>
                                      </p:cBhvr>
                                      <p:to>
                                        <p:strVal val="visible"/>
                                      </p:to>
                                    </p:set>
                                    <p:anim calcmode="lin" valueType="num">
                                      <p:cBhvr>
                                        <p:cTn id="75" dur="500" fill="hold"/>
                                        <p:tgtEl>
                                          <p:spTgt spid="38"/>
                                        </p:tgtEl>
                                        <p:attrNameLst>
                                          <p:attrName>ppt_x</p:attrName>
                                        </p:attrNameLst>
                                      </p:cBhvr>
                                      <p:tavLst>
                                        <p:tav tm="0">
                                          <p:val>
                                            <p:strVal val="#ppt_x+#ppt_w/2"/>
                                          </p:val>
                                        </p:tav>
                                        <p:tav tm="100000">
                                          <p:val>
                                            <p:strVal val="#ppt_x"/>
                                          </p:val>
                                        </p:tav>
                                      </p:tavLst>
                                    </p:anim>
                                    <p:anim calcmode="lin" valueType="num">
                                      <p:cBhvr>
                                        <p:cTn id="76" dur="500" fill="hold"/>
                                        <p:tgtEl>
                                          <p:spTgt spid="38"/>
                                        </p:tgtEl>
                                        <p:attrNameLst>
                                          <p:attrName>ppt_y</p:attrName>
                                        </p:attrNameLst>
                                      </p:cBhvr>
                                      <p:tavLst>
                                        <p:tav tm="0">
                                          <p:val>
                                            <p:strVal val="#ppt_y"/>
                                          </p:val>
                                        </p:tav>
                                        <p:tav tm="100000">
                                          <p:val>
                                            <p:strVal val="#ppt_y"/>
                                          </p:val>
                                        </p:tav>
                                      </p:tavLst>
                                    </p:anim>
                                    <p:anim calcmode="lin" valueType="num">
                                      <p:cBhvr>
                                        <p:cTn id="77" dur="500" fill="hold"/>
                                        <p:tgtEl>
                                          <p:spTgt spid="38"/>
                                        </p:tgtEl>
                                        <p:attrNameLst>
                                          <p:attrName>ppt_w</p:attrName>
                                        </p:attrNameLst>
                                      </p:cBhvr>
                                      <p:tavLst>
                                        <p:tav tm="0">
                                          <p:val>
                                            <p:fltVal val="0.000000"/>
                                          </p:val>
                                        </p:tav>
                                        <p:tav tm="100000">
                                          <p:val>
                                            <p:strVal val="#ppt_w"/>
                                          </p:val>
                                        </p:tav>
                                      </p:tavLst>
                                    </p:anim>
                                    <p:anim calcmode="lin" valueType="num">
                                      <p:cBhvr>
                                        <p:cTn id="78" dur="500" fill="hold"/>
                                        <p:tgtEl>
                                          <p:spTgt spid="38"/>
                                        </p:tgtEl>
                                        <p:attrNameLst>
                                          <p:attrName>ppt_h</p:attrName>
                                        </p:attrNameLst>
                                      </p:cBhvr>
                                      <p:tavLst>
                                        <p:tav tm="0">
                                          <p:val>
                                            <p:strVal val="#ppt_h"/>
                                          </p:val>
                                        </p:tav>
                                        <p:tav tm="100000">
                                          <p:val>
                                            <p:strVal val="#ppt_h"/>
                                          </p:val>
                                        </p:tav>
                                      </p:tavLst>
                                    </p:anim>
                                  </p:childTnLst>
                                </p:cTn>
                              </p:par>
                            </p:childTnLst>
                          </p:cTn>
                        </p:par>
                      </p:childTnLst>
                    </p:cTn>
                  </p:par>
                  <p:par>
                    <p:cTn id="79" fill="hold">
                      <p:stCondLst>
                        <p:cond delay="indefinite"/>
                      </p:stCondLst>
                      <p:childTnLst>
                        <p:par>
                          <p:cTn id="80" fill="hold">
                            <p:stCondLst>
                              <p:cond delay="0"/>
                            </p:stCondLst>
                            <p:childTnLst>
                              <p:par>
                                <p:cTn id="81" presetID="23" presetClass="entr" presetSubtype="32" fill="hold" grpId="1" nodeType="clickEffect">
                                  <p:stCondLst>
                                    <p:cond delay="0"/>
                                  </p:stCondLst>
                                  <p:childTnLst>
                                    <p:set>
                                      <p:cBhvr>
                                        <p:cTn id="82" dur="1" fill="hold">
                                          <p:stCondLst>
                                            <p:cond delay="0"/>
                                          </p:stCondLst>
                                        </p:cTn>
                                        <p:tgtEl>
                                          <p:spTgt spid="31"/>
                                        </p:tgtEl>
                                        <p:attrNameLst>
                                          <p:attrName>style.visibility</p:attrName>
                                        </p:attrNameLst>
                                      </p:cBhvr>
                                      <p:to>
                                        <p:strVal val="visible"/>
                                      </p:to>
                                    </p:set>
                                    <p:anim calcmode="lin" valueType="num">
                                      <p:cBhvr>
                                        <p:cTn id="83" dur="500" fill="hold"/>
                                        <p:tgtEl>
                                          <p:spTgt spid="31"/>
                                        </p:tgtEl>
                                        <p:attrNameLst>
                                          <p:attrName>ppt_w</p:attrName>
                                        </p:attrNameLst>
                                      </p:cBhvr>
                                      <p:tavLst>
                                        <p:tav tm="0">
                                          <p:val>
                                            <p:strVal val="4*#ppt_w"/>
                                          </p:val>
                                        </p:tav>
                                        <p:tav tm="100000">
                                          <p:val>
                                            <p:strVal val="#ppt_w"/>
                                          </p:val>
                                        </p:tav>
                                      </p:tavLst>
                                    </p:anim>
                                    <p:anim calcmode="lin" valueType="num">
                                      <p:cBhvr>
                                        <p:cTn id="84" dur="500" fill="hold"/>
                                        <p:tgtEl>
                                          <p:spTgt spid="31"/>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bldLvl="0" animBg="1"/>
      <p:bldP spid="31" grpId="0" bldLvl="0" animBg="1"/>
      <p:bldP spid="31" grpId="1" bldLvl="0" animBg="1"/>
      <p:bldP spid="32" grpId="0" bldLvl="0" animBg="1"/>
      <p:bldP spid="33" grpId="0" bldLvl="0" animBg="1"/>
      <p:bldP spid="34" grpId="0" bldLvl="0" animBg="1"/>
      <p:bldP spid="35"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169545" y="1805305"/>
            <a:ext cx="511175" cy="1076325"/>
          </a:xfrm>
          <a:prstGeom prst="rect">
            <a:avLst/>
          </a:prstGeom>
          <a:noFill/>
          <a:ln w="28575">
            <a:solidFill>
              <a:srgbClr val="FF0000"/>
            </a:solidFill>
          </a:ln>
        </p:spPr>
        <p:txBody>
          <a:bodyPr wrap="square" rtlCol="0" anchor="t">
            <a:spAutoFit/>
          </a:bodyPr>
          <a:p>
            <a:pPr lvl="0" algn="ctr" fontAlgn="auto">
              <a:spcBef>
                <a:spcPts val="0"/>
              </a:spcBef>
              <a:spcAft>
                <a:spcPts val="0"/>
              </a:spcAft>
              <a:buClrTx/>
              <a:buSzTx/>
              <a:buFontTx/>
              <a:defRPr/>
            </a:pPr>
            <a:r>
              <a:rPr lang="zh-CN" altLang="en-US" sz="3200" b="1" noProof="0" dirty="0">
                <a:solidFill>
                  <a:srgbClr val="0000CC"/>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sym typeface="+mn-ea"/>
              </a:rPr>
              <a:t>移情</a:t>
            </a:r>
            <a:endParaRPr lang="zh-CN" altLang="en-US" sz="3200" b="1" noProof="0" dirty="0">
              <a:solidFill>
                <a:srgbClr val="0000CC"/>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sym typeface="+mn-ea"/>
            </a:endParaRPr>
          </a:p>
        </p:txBody>
      </p:sp>
      <p:sp>
        <p:nvSpPr>
          <p:cNvPr id="4" name="左大括号 3"/>
          <p:cNvSpPr/>
          <p:nvPr/>
        </p:nvSpPr>
        <p:spPr>
          <a:xfrm>
            <a:off x="784860" y="909320"/>
            <a:ext cx="173355" cy="2470150"/>
          </a:xfrm>
          <a:prstGeom prst="leftBrace">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7" name="文本框 6"/>
          <p:cNvSpPr txBox="1"/>
          <p:nvPr/>
        </p:nvSpPr>
        <p:spPr>
          <a:xfrm>
            <a:off x="2085975" y="2428875"/>
            <a:ext cx="2540000" cy="2245360"/>
          </a:xfrm>
          <a:prstGeom prst="rect">
            <a:avLst/>
          </a:prstGeom>
          <a:noFill/>
          <a:ln>
            <a:solidFill>
              <a:srgbClr val="0000CC"/>
            </a:solidFill>
          </a:ln>
        </p:spPr>
        <p:txBody>
          <a:bodyPr wrap="square" rtlCol="0" anchor="t">
            <a:spAutoFit/>
          </a:bodyPr>
          <a:p>
            <a:pPr lvl="0" algn="l" fontAlgn="auto">
              <a:spcBef>
                <a:spcPts val="0"/>
              </a:spcBef>
              <a:spcAft>
                <a:spcPts val="0"/>
              </a:spcAft>
              <a:buClrTx/>
              <a:buSzTx/>
              <a:buFontTx/>
              <a:defRPr/>
            </a:pPr>
            <a:r>
              <a:rPr lang="zh-CN" altLang="en-US" sz="2000" b="1" noProof="0" dirty="0">
                <a:solidFill>
                  <a:srgbClr val="0000CC"/>
                </a:solidFill>
                <a:effectLst>
                  <a:outerShdw blurRad="38100" dist="38100" dir="2700000" algn="tl">
                    <a:srgbClr val="000000">
                      <a:alpha val="43137"/>
                    </a:srgbClr>
                  </a:outerShdw>
                </a:effectLst>
                <a:latin typeface="+mj-ea"/>
                <a:ea typeface="+mj-ea"/>
                <a:sym typeface="+mn-ea"/>
              </a:rPr>
              <a:t>把自己百的情感移到外物身上，觉得外物也有同样的情感, 好像自己欢喜时，所看到景物都像在微笑, 悲伤时，景物也像在叹气</a:t>
            </a:r>
            <a:endParaRPr lang="zh-CN" altLang="en-US" sz="2000" b="1" noProof="0" dirty="0">
              <a:solidFill>
                <a:srgbClr val="0000CC"/>
              </a:solidFill>
              <a:effectLst>
                <a:outerShdw blurRad="38100" dist="38100" dir="2700000" algn="tl">
                  <a:srgbClr val="000000">
                    <a:alpha val="43137"/>
                  </a:srgbClr>
                </a:outerShdw>
              </a:effectLst>
              <a:latin typeface="+mj-ea"/>
              <a:ea typeface="+mj-ea"/>
              <a:sym typeface="+mn-ea"/>
            </a:endParaRPr>
          </a:p>
        </p:txBody>
      </p:sp>
      <p:sp>
        <p:nvSpPr>
          <p:cNvPr id="8" name="TextBox 10"/>
          <p:cNvSpPr txBox="1"/>
          <p:nvPr/>
        </p:nvSpPr>
        <p:spPr>
          <a:xfrm>
            <a:off x="1011238" y="3438208"/>
            <a:ext cx="714375" cy="369888"/>
          </a:xfrm>
          <a:prstGeom prst="rect">
            <a:avLst/>
          </a:prstGeom>
          <a:noFill/>
          <a:ln>
            <a:solidFill>
              <a:srgbClr val="0000CC"/>
            </a:solidFill>
          </a:ln>
        </p:spPr>
        <p:txBody>
          <a:bodyPr>
            <a:spAutoFit/>
          </a:bodyPr>
          <a:p>
            <a:pPr marR="0"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分析</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cxnSp>
        <p:nvCxnSpPr>
          <p:cNvPr id="12" name="直接箭头连接符 11"/>
          <p:cNvCxnSpPr/>
          <p:nvPr/>
        </p:nvCxnSpPr>
        <p:spPr>
          <a:xfrm flipV="1">
            <a:off x="1657350" y="3645535"/>
            <a:ext cx="329565" cy="571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直接箭头连接符 12"/>
          <p:cNvCxnSpPr/>
          <p:nvPr/>
        </p:nvCxnSpPr>
        <p:spPr>
          <a:xfrm>
            <a:off x="4493578" y="3550920"/>
            <a:ext cx="428625"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TextBox 32"/>
          <p:cNvSpPr txBox="1"/>
          <p:nvPr/>
        </p:nvSpPr>
        <p:spPr>
          <a:xfrm>
            <a:off x="4922203" y="3194368"/>
            <a:ext cx="2786063" cy="614045"/>
          </a:xfrm>
          <a:prstGeom prst="rect">
            <a:avLst/>
          </a:prstGeom>
          <a:noFill/>
          <a:ln>
            <a:solidFill>
              <a:srgbClr val="0000CC"/>
            </a:solidFill>
          </a:ln>
        </p:spPr>
        <p:txBody>
          <a:bodyPr>
            <a:spAutoFit/>
          </a:bodyPr>
          <a:p>
            <a:pPr marR="0" defTabSz="914400" fontAlgn="auto">
              <a:spcBef>
                <a:spcPts val="0"/>
              </a:spcBef>
              <a:spcAft>
                <a:spcPts val="0"/>
              </a:spcAft>
              <a:buClrTx/>
              <a:buSzTx/>
              <a:buFontTx/>
              <a:defRPr/>
            </a:pPr>
            <a:r>
              <a:rPr kumimoji="0" lang="zh-CN" altLang="en-US" sz="1700"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明确作者的主观感情</a:t>
            </a:r>
            <a:r>
              <a:rPr kumimoji="0" lang="zh-CN" sz="1700"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，事物衬托主观情绪，使物人一体</a:t>
            </a:r>
            <a:endParaRPr kumimoji="0" lang="zh-CN" sz="1700"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6" name="TextBox 33"/>
          <p:cNvSpPr txBox="1"/>
          <p:nvPr/>
        </p:nvSpPr>
        <p:spPr>
          <a:xfrm>
            <a:off x="7816533" y="3194685"/>
            <a:ext cx="1143000" cy="645160"/>
          </a:xfrm>
          <a:prstGeom prst="rect">
            <a:avLst/>
          </a:prstGeom>
          <a:noFill/>
          <a:ln>
            <a:solidFill>
              <a:srgbClr val="0000CC"/>
            </a:solidFill>
          </a:ln>
        </p:spPr>
        <p:txBody>
          <a:bodyPr>
            <a:spAutoFit/>
          </a:bodyPr>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事物</a:t>
            </a:r>
            <a:endParaRPr kumimoji="0" lang="en-US" altLang="zh-CN"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R="0" algn="ctr" defTabSz="914400" fontAlgn="auto">
              <a:spcBef>
                <a:spcPts val="0"/>
              </a:spcBef>
              <a:spcAft>
                <a:spcPts val="0"/>
              </a:spcAft>
              <a:buClrTx/>
              <a:buSzTx/>
              <a:buFontTx/>
              <a:defRPr/>
            </a:pPr>
            <a:r>
              <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情感</a:t>
            </a:r>
            <a:endParaRPr kumimoji="0" lang="zh-CN" altLang="en-US" b="1" kern="1200" cap="none" spc="0" normalizeH="0" baseline="0" noProof="0" dirty="0">
              <a:solidFill>
                <a:srgbClr val="0000CC"/>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cxnSp>
        <p:nvCxnSpPr>
          <p:cNvPr id="17" name="直接箭头连接符 16"/>
          <p:cNvCxnSpPr/>
          <p:nvPr/>
        </p:nvCxnSpPr>
        <p:spPr>
          <a:xfrm flipV="1">
            <a:off x="8388350" y="1707515"/>
            <a:ext cx="0" cy="144018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 name="TextBox 34"/>
          <p:cNvSpPr txBox="1"/>
          <p:nvPr/>
        </p:nvSpPr>
        <p:spPr>
          <a:xfrm>
            <a:off x="8300403" y="779780"/>
            <a:ext cx="357188" cy="646113"/>
          </a:xfrm>
          <a:prstGeom prst="rect">
            <a:avLst/>
          </a:prstGeom>
          <a:noFill/>
          <a:ln w="28575">
            <a:solidFill>
              <a:srgbClr val="FF0000"/>
            </a:solidFill>
          </a:ln>
        </p:spPr>
        <p:txBody>
          <a:bodyPr>
            <a:spAutoFit/>
          </a:bodyPr>
          <a:p>
            <a:pPr marR="0" algn="ctr"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作用</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cxnSp>
        <p:nvCxnSpPr>
          <p:cNvPr id="19" name="直接箭头连接符 18"/>
          <p:cNvCxnSpPr/>
          <p:nvPr/>
        </p:nvCxnSpPr>
        <p:spPr>
          <a:xfrm rot="10980000" flipV="1">
            <a:off x="7894638" y="1093470"/>
            <a:ext cx="357188" cy="1905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0" name="TextBox 30"/>
          <p:cNvSpPr txBox="1"/>
          <p:nvPr/>
        </p:nvSpPr>
        <p:spPr>
          <a:xfrm>
            <a:off x="5509260" y="354965"/>
            <a:ext cx="2385060" cy="1753235"/>
          </a:xfrm>
          <a:prstGeom prst="rect">
            <a:avLst/>
          </a:prstGeom>
          <a:noFill/>
          <a:ln>
            <a:solidFill>
              <a:srgbClr val="0000CC"/>
            </a:solidFill>
          </a:ln>
        </p:spPr>
        <p:txBody>
          <a:bodyPr wrap="square">
            <a:spAutoFit/>
          </a:bodyPr>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使得诗中的客观物景充溢着感性生命形态的颤动和美丽，使得诗人眼前景与内心中意融为一体更好地表达人的强烈感情</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2" name="文本框 1"/>
          <p:cNvSpPr txBox="1"/>
          <p:nvPr/>
        </p:nvSpPr>
        <p:spPr>
          <a:xfrm>
            <a:off x="2131695" y="354965"/>
            <a:ext cx="3331210" cy="1630045"/>
          </a:xfrm>
          <a:prstGeom prst="rect">
            <a:avLst/>
          </a:prstGeom>
          <a:noFill/>
          <a:ln>
            <a:solidFill>
              <a:srgbClr val="0000CC"/>
            </a:solidFill>
          </a:ln>
        </p:spPr>
        <p:txBody>
          <a:bodyPr wrap="square" rtlCol="0" anchor="t">
            <a:spAutoFit/>
          </a:bodyPr>
          <a:p>
            <a:pPr lvl="0" algn="l" fontAlgn="auto">
              <a:spcBef>
                <a:spcPts val="0"/>
              </a:spcBef>
              <a:spcAft>
                <a:spcPts val="0"/>
              </a:spcAft>
              <a:buClrTx/>
              <a:buSzTx/>
              <a:buFontTx/>
              <a:defRPr/>
            </a:pPr>
            <a:r>
              <a:rPr lang="zh-CN" altLang="en-US" sz="2000" b="1" noProof="0" dirty="0">
                <a:solidFill>
                  <a:srgbClr val="0000CC"/>
                </a:solidFill>
                <a:effectLst>
                  <a:outerShdw blurRad="38100" dist="38100" dir="2700000" algn="tl">
                    <a:srgbClr val="000000">
                      <a:alpha val="43137"/>
                    </a:srgbClr>
                  </a:outerShdw>
                </a:effectLst>
                <a:latin typeface="+mj-ea"/>
                <a:ea typeface="+mj-ea"/>
                <a:sym typeface="+mn-ea"/>
              </a:rPr>
              <a:t>是将人的主观的感情移到客观的事物上，反过来又用被感染了的客观事物衬托主观情绪，使物人一体，能够更集中地表达强烈感情</a:t>
            </a:r>
            <a:endParaRPr lang="zh-CN" altLang="en-US" sz="2000" b="1" noProof="0" dirty="0">
              <a:solidFill>
                <a:srgbClr val="0000CC"/>
              </a:solidFill>
              <a:effectLst>
                <a:outerShdw blurRad="38100" dist="38100" dir="2700000" algn="tl">
                  <a:srgbClr val="000000">
                    <a:alpha val="43137"/>
                  </a:srgbClr>
                </a:outerShdw>
              </a:effectLst>
              <a:latin typeface="+mj-ea"/>
              <a:ea typeface="+mj-ea"/>
              <a:sym typeface="+mn-ea"/>
            </a:endParaRPr>
          </a:p>
        </p:txBody>
      </p:sp>
      <p:sp>
        <p:nvSpPr>
          <p:cNvPr id="6" name="TextBox 9"/>
          <p:cNvSpPr txBox="1"/>
          <p:nvPr/>
        </p:nvSpPr>
        <p:spPr>
          <a:xfrm>
            <a:off x="1011238" y="538163"/>
            <a:ext cx="714375" cy="369888"/>
          </a:xfrm>
          <a:prstGeom prst="rect">
            <a:avLst/>
          </a:prstGeom>
          <a:noFill/>
          <a:ln>
            <a:solidFill>
              <a:srgbClr val="0000CC"/>
            </a:solidFill>
          </a:ln>
        </p:spPr>
        <p:txBody>
          <a:bodyPr>
            <a:spAutoFit/>
          </a:bodyPr>
          <a:p>
            <a:pPr marR="0" defTabSz="914400" fontAlgn="auto">
              <a:spcBef>
                <a:spcPts val="0"/>
              </a:spcBef>
              <a:spcAft>
                <a:spcPts val="0"/>
              </a:spcAft>
              <a:buClrTx/>
              <a:buSzTx/>
              <a:buFontTx/>
              <a:defRPr/>
            </a:pPr>
            <a:r>
              <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定义</a:t>
            </a:r>
            <a:endParaRPr kumimoji="0" lang="zh-CN" altLang="en-US" b="1" kern="1200" cap="none" spc="0" normalizeH="0" baseline="0" noProof="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cxnSp>
        <p:nvCxnSpPr>
          <p:cNvPr id="9" name="直接箭头连接符 8"/>
          <p:cNvCxnSpPr/>
          <p:nvPr/>
        </p:nvCxnSpPr>
        <p:spPr>
          <a:xfrm>
            <a:off x="1657033" y="722630"/>
            <a:ext cx="428625"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up)">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7" presetClass="entr" presetSubtype="8"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p:cTn id="22" dur="500" fill="hold"/>
                                        <p:tgtEl>
                                          <p:spTgt spid="9"/>
                                        </p:tgtEl>
                                        <p:attrNameLst>
                                          <p:attrName>ppt_x</p:attrName>
                                        </p:attrNameLst>
                                      </p:cBhvr>
                                      <p:tavLst>
                                        <p:tav tm="0">
                                          <p:val>
                                            <p:strVal val="#ppt_x-#ppt_w/2"/>
                                          </p:val>
                                        </p:tav>
                                        <p:tav tm="100000">
                                          <p:val>
                                            <p:strVal val="#ppt_x"/>
                                          </p:val>
                                        </p:tav>
                                      </p:tavLst>
                                    </p:anim>
                                    <p:anim calcmode="lin" valueType="num">
                                      <p:cBhvr>
                                        <p:cTn id="23" dur="500" fill="hold"/>
                                        <p:tgtEl>
                                          <p:spTgt spid="9"/>
                                        </p:tgtEl>
                                        <p:attrNameLst>
                                          <p:attrName>ppt_y</p:attrName>
                                        </p:attrNameLst>
                                      </p:cBhvr>
                                      <p:tavLst>
                                        <p:tav tm="0">
                                          <p:val>
                                            <p:strVal val="#ppt_y"/>
                                          </p:val>
                                        </p:tav>
                                        <p:tav tm="100000">
                                          <p:val>
                                            <p:strVal val="#ppt_y"/>
                                          </p:val>
                                        </p:tav>
                                      </p:tavLst>
                                    </p:anim>
                                    <p:anim calcmode="lin" valueType="num">
                                      <p:cBhvr>
                                        <p:cTn id="24" dur="500" fill="hold"/>
                                        <p:tgtEl>
                                          <p:spTgt spid="9"/>
                                        </p:tgtEl>
                                        <p:attrNameLst>
                                          <p:attrName>ppt_w</p:attrName>
                                        </p:attrNameLst>
                                      </p:cBhvr>
                                      <p:tavLst>
                                        <p:tav tm="0">
                                          <p:val>
                                            <p:fltVal val="0.000000"/>
                                          </p:val>
                                        </p:tav>
                                        <p:tav tm="100000">
                                          <p:val>
                                            <p:strVal val="#ppt_w"/>
                                          </p:val>
                                        </p:tav>
                                      </p:tavLst>
                                    </p:anim>
                                    <p:anim calcmode="lin" valueType="num">
                                      <p:cBhvr>
                                        <p:cTn id="25" dur="500" fill="hold"/>
                                        <p:tgtEl>
                                          <p:spTgt spid="9"/>
                                        </p:tgtEl>
                                        <p:attrNameLst>
                                          <p:attrName>ppt_h</p:attrName>
                                        </p:attrNameLst>
                                      </p:cBhvr>
                                      <p:tavLst>
                                        <p:tav tm="0">
                                          <p:val>
                                            <p:strVal val="#ppt_h"/>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2"/>
                                        </p:tgtEl>
                                        <p:attrNameLst>
                                          <p:attrName>style.visibility</p:attrName>
                                        </p:attrNameLst>
                                      </p:cBhvr>
                                      <p:to>
                                        <p:strVal val="visible"/>
                                      </p:to>
                                    </p:set>
                                    <p:anim calcmode="lin" valueType="num">
                                      <p:cBhvr additive="base">
                                        <p:cTn id="30" dur="500"/>
                                        <p:tgtEl>
                                          <p:spTgt spid="2"/>
                                        </p:tgtEl>
                                        <p:attrNameLst>
                                          <p:attrName>ppt_y</p:attrName>
                                        </p:attrNameLst>
                                      </p:cBhvr>
                                      <p:tavLst>
                                        <p:tav tm="0">
                                          <p:val>
                                            <p:strVal val="#ppt_y+#ppt_h*1.125000"/>
                                          </p:val>
                                        </p:tav>
                                        <p:tav tm="100000">
                                          <p:val>
                                            <p:strVal val="#ppt_y"/>
                                          </p:val>
                                        </p:tav>
                                      </p:tavLst>
                                    </p:anim>
                                    <p:animEffect transition="in" filter="wipe(up)">
                                      <p:cBhvr>
                                        <p:cTn id="31" dur="500"/>
                                        <p:tgtEl>
                                          <p:spTgt spid="2"/>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blinds(horizontal)">
                                      <p:cBhvr>
                                        <p:cTn id="36" dur="500"/>
                                        <p:tgtEl>
                                          <p:spTgt spid="8"/>
                                        </p:tgtEl>
                                      </p:cBhvr>
                                    </p:animEffect>
                                  </p:childTnLst>
                                </p:cTn>
                              </p:par>
                            </p:childTnLst>
                          </p:cTn>
                        </p:par>
                      </p:childTnLst>
                    </p:cTn>
                  </p:par>
                  <p:par>
                    <p:cTn id="37" fill="hold">
                      <p:stCondLst>
                        <p:cond delay="indefinite"/>
                      </p:stCondLst>
                      <p:childTnLst>
                        <p:par>
                          <p:cTn id="38" fill="hold">
                            <p:stCondLst>
                              <p:cond delay="0"/>
                            </p:stCondLst>
                            <p:childTnLst>
                              <p:par>
                                <p:cTn id="39" presetID="17" presetClass="entr" presetSubtype="8" fill="hold" nodeType="clickEffect">
                                  <p:stCondLst>
                                    <p:cond delay="0"/>
                                  </p:stCondLst>
                                  <p:childTnLst>
                                    <p:set>
                                      <p:cBhvr>
                                        <p:cTn id="40" dur="1" fill="hold">
                                          <p:stCondLst>
                                            <p:cond delay="0"/>
                                          </p:stCondLst>
                                        </p:cTn>
                                        <p:tgtEl>
                                          <p:spTgt spid="12"/>
                                        </p:tgtEl>
                                        <p:attrNameLst>
                                          <p:attrName>style.visibility</p:attrName>
                                        </p:attrNameLst>
                                      </p:cBhvr>
                                      <p:to>
                                        <p:strVal val="visible"/>
                                      </p:to>
                                    </p:set>
                                    <p:anim calcmode="lin" valueType="num">
                                      <p:cBhvr>
                                        <p:cTn id="41" dur="500" fill="hold"/>
                                        <p:tgtEl>
                                          <p:spTgt spid="12"/>
                                        </p:tgtEl>
                                        <p:attrNameLst>
                                          <p:attrName>ppt_x</p:attrName>
                                        </p:attrNameLst>
                                      </p:cBhvr>
                                      <p:tavLst>
                                        <p:tav tm="0">
                                          <p:val>
                                            <p:strVal val="#ppt_x-#ppt_w/2"/>
                                          </p:val>
                                        </p:tav>
                                        <p:tav tm="100000">
                                          <p:val>
                                            <p:strVal val="#ppt_x"/>
                                          </p:val>
                                        </p:tav>
                                      </p:tavLst>
                                    </p:anim>
                                    <p:anim calcmode="lin" valueType="num">
                                      <p:cBhvr>
                                        <p:cTn id="42" dur="500" fill="hold"/>
                                        <p:tgtEl>
                                          <p:spTgt spid="12"/>
                                        </p:tgtEl>
                                        <p:attrNameLst>
                                          <p:attrName>ppt_y</p:attrName>
                                        </p:attrNameLst>
                                      </p:cBhvr>
                                      <p:tavLst>
                                        <p:tav tm="0">
                                          <p:val>
                                            <p:strVal val="#ppt_y"/>
                                          </p:val>
                                        </p:tav>
                                        <p:tav tm="100000">
                                          <p:val>
                                            <p:strVal val="#ppt_y"/>
                                          </p:val>
                                        </p:tav>
                                      </p:tavLst>
                                    </p:anim>
                                    <p:anim calcmode="lin" valueType="num">
                                      <p:cBhvr>
                                        <p:cTn id="43" dur="500" fill="hold"/>
                                        <p:tgtEl>
                                          <p:spTgt spid="12"/>
                                        </p:tgtEl>
                                        <p:attrNameLst>
                                          <p:attrName>ppt_w</p:attrName>
                                        </p:attrNameLst>
                                      </p:cBhvr>
                                      <p:tavLst>
                                        <p:tav tm="0">
                                          <p:val>
                                            <p:fltVal val="0.000000"/>
                                          </p:val>
                                        </p:tav>
                                        <p:tav tm="100000">
                                          <p:val>
                                            <p:strVal val="#ppt_w"/>
                                          </p:val>
                                        </p:tav>
                                      </p:tavLst>
                                    </p:anim>
                                    <p:anim calcmode="lin" valueType="num">
                                      <p:cBhvr>
                                        <p:cTn id="44" dur="500" fill="hold"/>
                                        <p:tgtEl>
                                          <p:spTgt spid="12"/>
                                        </p:tgtEl>
                                        <p:attrNameLst>
                                          <p:attrName>ppt_h</p:attrName>
                                        </p:attrNameLst>
                                      </p:cBhvr>
                                      <p:tavLst>
                                        <p:tav tm="0">
                                          <p:val>
                                            <p:strVal val="#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12" presetClass="entr" presetSubtype="8" fill="hold" grpId="0" nodeType="clickEffect">
                                  <p:stCondLst>
                                    <p:cond delay="0"/>
                                  </p:stCondLst>
                                  <p:childTnLst>
                                    <p:set>
                                      <p:cBhvr>
                                        <p:cTn id="48" dur="1" fill="hold">
                                          <p:stCondLst>
                                            <p:cond delay="0"/>
                                          </p:stCondLst>
                                        </p:cTn>
                                        <p:tgtEl>
                                          <p:spTgt spid="7"/>
                                        </p:tgtEl>
                                        <p:attrNameLst>
                                          <p:attrName>style.visibility</p:attrName>
                                        </p:attrNameLst>
                                      </p:cBhvr>
                                      <p:to>
                                        <p:strVal val="visible"/>
                                      </p:to>
                                    </p:set>
                                    <p:anim calcmode="lin" valueType="num">
                                      <p:cBhvr additive="base">
                                        <p:cTn id="49" dur="500"/>
                                        <p:tgtEl>
                                          <p:spTgt spid="7"/>
                                        </p:tgtEl>
                                        <p:attrNameLst>
                                          <p:attrName>ppt_x</p:attrName>
                                        </p:attrNameLst>
                                      </p:cBhvr>
                                      <p:tavLst>
                                        <p:tav tm="0">
                                          <p:val>
                                            <p:strVal val="#ppt_x-#ppt_w*1.125000"/>
                                          </p:val>
                                        </p:tav>
                                        <p:tav tm="100000">
                                          <p:val>
                                            <p:strVal val="#ppt_x"/>
                                          </p:val>
                                        </p:tav>
                                      </p:tavLst>
                                    </p:anim>
                                    <p:animEffect transition="in" filter="wipe(right)">
                                      <p:cBhvr>
                                        <p:cTn id="50" dur="500"/>
                                        <p:tgtEl>
                                          <p:spTgt spid="7"/>
                                        </p:tgtEl>
                                      </p:cBhvr>
                                    </p:animEffect>
                                  </p:childTnLst>
                                </p:cTn>
                              </p:par>
                            </p:childTnLst>
                          </p:cTn>
                        </p:par>
                      </p:childTnLst>
                    </p:cTn>
                  </p:par>
                  <p:par>
                    <p:cTn id="51" fill="hold">
                      <p:stCondLst>
                        <p:cond delay="indefinite"/>
                      </p:stCondLst>
                      <p:childTnLst>
                        <p:par>
                          <p:cTn id="52" fill="hold">
                            <p:stCondLst>
                              <p:cond delay="0"/>
                            </p:stCondLst>
                            <p:childTnLst>
                              <p:par>
                                <p:cTn id="53" presetID="17" presetClass="entr" presetSubtype="8" fill="hold" nodeType="click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p:cTn id="55" dur="500" fill="hold"/>
                                        <p:tgtEl>
                                          <p:spTgt spid="13"/>
                                        </p:tgtEl>
                                        <p:attrNameLst>
                                          <p:attrName>ppt_x</p:attrName>
                                        </p:attrNameLst>
                                      </p:cBhvr>
                                      <p:tavLst>
                                        <p:tav tm="0">
                                          <p:val>
                                            <p:strVal val="#ppt_x-#ppt_w/2"/>
                                          </p:val>
                                        </p:tav>
                                        <p:tav tm="100000">
                                          <p:val>
                                            <p:strVal val="#ppt_x"/>
                                          </p:val>
                                        </p:tav>
                                      </p:tavLst>
                                    </p:anim>
                                    <p:anim calcmode="lin" valueType="num">
                                      <p:cBhvr>
                                        <p:cTn id="56" dur="500" fill="hold"/>
                                        <p:tgtEl>
                                          <p:spTgt spid="13"/>
                                        </p:tgtEl>
                                        <p:attrNameLst>
                                          <p:attrName>ppt_y</p:attrName>
                                        </p:attrNameLst>
                                      </p:cBhvr>
                                      <p:tavLst>
                                        <p:tav tm="0">
                                          <p:val>
                                            <p:strVal val="#ppt_y"/>
                                          </p:val>
                                        </p:tav>
                                        <p:tav tm="100000">
                                          <p:val>
                                            <p:strVal val="#ppt_y"/>
                                          </p:val>
                                        </p:tav>
                                      </p:tavLst>
                                    </p:anim>
                                    <p:anim calcmode="lin" valueType="num">
                                      <p:cBhvr>
                                        <p:cTn id="57" dur="500" fill="hold"/>
                                        <p:tgtEl>
                                          <p:spTgt spid="13"/>
                                        </p:tgtEl>
                                        <p:attrNameLst>
                                          <p:attrName>ppt_w</p:attrName>
                                        </p:attrNameLst>
                                      </p:cBhvr>
                                      <p:tavLst>
                                        <p:tav tm="0">
                                          <p:val>
                                            <p:fltVal val="0.000000"/>
                                          </p:val>
                                        </p:tav>
                                        <p:tav tm="100000">
                                          <p:val>
                                            <p:strVal val="#ppt_w"/>
                                          </p:val>
                                        </p:tav>
                                      </p:tavLst>
                                    </p:anim>
                                    <p:anim calcmode="lin" valueType="num">
                                      <p:cBhvr>
                                        <p:cTn id="58" dur="500" fill="hold"/>
                                        <p:tgtEl>
                                          <p:spTgt spid="13"/>
                                        </p:tgtEl>
                                        <p:attrNameLst>
                                          <p:attrName>ppt_h</p:attrName>
                                        </p:attrNameLst>
                                      </p:cBhvr>
                                      <p:tavLst>
                                        <p:tav tm="0">
                                          <p:val>
                                            <p:strVal val="#ppt_h"/>
                                          </p:val>
                                        </p:tav>
                                        <p:tav tm="100000">
                                          <p:val>
                                            <p:strVal val="#ppt_h"/>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14"/>
                                        </p:tgtEl>
                                        <p:attrNameLst>
                                          <p:attrName>style.visibility</p:attrName>
                                        </p:attrNameLst>
                                      </p:cBhvr>
                                      <p:to>
                                        <p:strVal val="visible"/>
                                      </p:to>
                                    </p:set>
                                    <p:anim calcmode="lin" valueType="num">
                                      <p:cBhvr additive="base">
                                        <p:cTn id="63" dur="500" fill="hold"/>
                                        <p:tgtEl>
                                          <p:spTgt spid="14"/>
                                        </p:tgtEl>
                                        <p:attrNameLst>
                                          <p:attrName>ppt_x</p:attrName>
                                        </p:attrNameLst>
                                      </p:cBhvr>
                                      <p:tavLst>
                                        <p:tav tm="0">
                                          <p:val>
                                            <p:strVal val="#ppt_x"/>
                                          </p:val>
                                        </p:tav>
                                        <p:tav tm="100000">
                                          <p:val>
                                            <p:strVal val="#ppt_x"/>
                                          </p:val>
                                        </p:tav>
                                      </p:tavLst>
                                    </p:anim>
                                    <p:anim calcmode="lin" valueType="num">
                                      <p:cBhvr additive="base">
                                        <p:cTn id="6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17" presetClass="entr" presetSubtype="10" fill="hold" grpId="0" nodeType="clickEffect">
                                  <p:stCondLst>
                                    <p:cond delay="0"/>
                                  </p:stCondLst>
                                  <p:childTnLst>
                                    <p:set>
                                      <p:cBhvr>
                                        <p:cTn id="68" dur="1" fill="hold">
                                          <p:stCondLst>
                                            <p:cond delay="0"/>
                                          </p:stCondLst>
                                        </p:cTn>
                                        <p:tgtEl>
                                          <p:spTgt spid="16"/>
                                        </p:tgtEl>
                                        <p:attrNameLst>
                                          <p:attrName>style.visibility</p:attrName>
                                        </p:attrNameLst>
                                      </p:cBhvr>
                                      <p:to>
                                        <p:strVal val="visible"/>
                                      </p:to>
                                    </p:set>
                                    <p:anim calcmode="lin" valueType="num">
                                      <p:cBhvr>
                                        <p:cTn id="69" dur="500" fill="hold"/>
                                        <p:tgtEl>
                                          <p:spTgt spid="16"/>
                                        </p:tgtEl>
                                        <p:attrNameLst>
                                          <p:attrName>ppt_w</p:attrName>
                                        </p:attrNameLst>
                                      </p:cBhvr>
                                      <p:tavLst>
                                        <p:tav tm="0">
                                          <p:val>
                                            <p:fltVal val="0.000000"/>
                                          </p:val>
                                        </p:tav>
                                        <p:tav tm="100000">
                                          <p:val>
                                            <p:strVal val="#ppt_w"/>
                                          </p:val>
                                        </p:tav>
                                      </p:tavLst>
                                    </p:anim>
                                    <p:anim calcmode="lin" valueType="num">
                                      <p:cBhvr>
                                        <p:cTn id="70" dur="500" fill="hold"/>
                                        <p:tgtEl>
                                          <p:spTgt spid="16"/>
                                        </p:tgtEl>
                                        <p:attrNameLst>
                                          <p:attrName>ppt_h</p:attrName>
                                        </p:attrNameLst>
                                      </p:cBhvr>
                                      <p:tavLst>
                                        <p:tav tm="0">
                                          <p:val>
                                            <p:strVal val="#ppt_h"/>
                                          </p:val>
                                        </p:tav>
                                        <p:tav tm="100000">
                                          <p:val>
                                            <p:strVal val="#ppt_h"/>
                                          </p:val>
                                        </p:tav>
                                      </p:tavLst>
                                    </p:anim>
                                  </p:childTnLst>
                                </p:cTn>
                              </p:par>
                            </p:childTnLst>
                          </p:cTn>
                        </p:par>
                      </p:childTnLst>
                    </p:cTn>
                  </p:par>
                  <p:par>
                    <p:cTn id="71" fill="hold">
                      <p:stCondLst>
                        <p:cond delay="indefinite"/>
                      </p:stCondLst>
                      <p:childTnLst>
                        <p:par>
                          <p:cTn id="72" fill="hold">
                            <p:stCondLst>
                              <p:cond delay="0"/>
                            </p:stCondLst>
                            <p:childTnLst>
                              <p:par>
                                <p:cTn id="73" presetID="17" presetClass="entr" presetSubtype="4" fill="hold" nodeType="clickEffect">
                                  <p:stCondLst>
                                    <p:cond delay="0"/>
                                  </p:stCondLst>
                                  <p:childTnLst>
                                    <p:set>
                                      <p:cBhvr>
                                        <p:cTn id="74" dur="1" fill="hold">
                                          <p:stCondLst>
                                            <p:cond delay="0"/>
                                          </p:stCondLst>
                                        </p:cTn>
                                        <p:tgtEl>
                                          <p:spTgt spid="17"/>
                                        </p:tgtEl>
                                        <p:attrNameLst>
                                          <p:attrName>style.visibility</p:attrName>
                                        </p:attrNameLst>
                                      </p:cBhvr>
                                      <p:to>
                                        <p:strVal val="visible"/>
                                      </p:to>
                                    </p:set>
                                    <p:anim calcmode="lin" valueType="num">
                                      <p:cBhvr>
                                        <p:cTn id="75" dur="500" fill="hold"/>
                                        <p:tgtEl>
                                          <p:spTgt spid="17"/>
                                        </p:tgtEl>
                                        <p:attrNameLst>
                                          <p:attrName>ppt_x</p:attrName>
                                        </p:attrNameLst>
                                      </p:cBhvr>
                                      <p:tavLst>
                                        <p:tav tm="0">
                                          <p:val>
                                            <p:strVal val="#ppt_x"/>
                                          </p:val>
                                        </p:tav>
                                        <p:tav tm="100000">
                                          <p:val>
                                            <p:strVal val="#ppt_x"/>
                                          </p:val>
                                        </p:tav>
                                      </p:tavLst>
                                    </p:anim>
                                    <p:anim calcmode="lin" valueType="num">
                                      <p:cBhvr>
                                        <p:cTn id="76" dur="500" fill="hold"/>
                                        <p:tgtEl>
                                          <p:spTgt spid="17"/>
                                        </p:tgtEl>
                                        <p:attrNameLst>
                                          <p:attrName>ppt_y</p:attrName>
                                        </p:attrNameLst>
                                      </p:cBhvr>
                                      <p:tavLst>
                                        <p:tav tm="0">
                                          <p:val>
                                            <p:strVal val="#ppt_y+#ppt_h/2"/>
                                          </p:val>
                                        </p:tav>
                                        <p:tav tm="100000">
                                          <p:val>
                                            <p:strVal val="#ppt_y"/>
                                          </p:val>
                                        </p:tav>
                                      </p:tavLst>
                                    </p:anim>
                                    <p:anim calcmode="lin" valueType="num">
                                      <p:cBhvr>
                                        <p:cTn id="77" dur="500" fill="hold"/>
                                        <p:tgtEl>
                                          <p:spTgt spid="17"/>
                                        </p:tgtEl>
                                        <p:attrNameLst>
                                          <p:attrName>ppt_w</p:attrName>
                                        </p:attrNameLst>
                                      </p:cBhvr>
                                      <p:tavLst>
                                        <p:tav tm="0">
                                          <p:val>
                                            <p:strVal val="#ppt_w"/>
                                          </p:val>
                                        </p:tav>
                                        <p:tav tm="100000">
                                          <p:val>
                                            <p:strVal val="#ppt_w"/>
                                          </p:val>
                                        </p:tav>
                                      </p:tavLst>
                                    </p:anim>
                                    <p:anim calcmode="lin" valueType="num">
                                      <p:cBhvr>
                                        <p:cTn id="78" dur="500" fill="hold"/>
                                        <p:tgtEl>
                                          <p:spTgt spid="17"/>
                                        </p:tgtEl>
                                        <p:attrNameLst>
                                          <p:attrName>ppt_h</p:attrName>
                                        </p:attrNameLst>
                                      </p:cBhvr>
                                      <p:tavLst>
                                        <p:tav tm="0">
                                          <p:val>
                                            <p:fltVal val="0.000000"/>
                                          </p:val>
                                        </p:tav>
                                        <p:tav tm="100000">
                                          <p:val>
                                            <p:strVal val="#ppt_h"/>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18"/>
                                        </p:tgtEl>
                                        <p:attrNameLst>
                                          <p:attrName>style.visibility</p:attrName>
                                        </p:attrNameLst>
                                      </p:cBhvr>
                                      <p:to>
                                        <p:strVal val="visible"/>
                                      </p:to>
                                    </p:set>
                                    <p:anim calcmode="lin" valueType="num">
                                      <p:cBhvr additive="base">
                                        <p:cTn id="83" dur="500" fill="hold"/>
                                        <p:tgtEl>
                                          <p:spTgt spid="18"/>
                                        </p:tgtEl>
                                        <p:attrNameLst>
                                          <p:attrName>ppt_x</p:attrName>
                                        </p:attrNameLst>
                                      </p:cBhvr>
                                      <p:tavLst>
                                        <p:tav tm="0">
                                          <p:val>
                                            <p:strVal val="#ppt_x"/>
                                          </p:val>
                                        </p:tav>
                                        <p:tav tm="100000">
                                          <p:val>
                                            <p:strVal val="#ppt_x"/>
                                          </p:val>
                                        </p:tav>
                                      </p:tavLst>
                                    </p:anim>
                                    <p:anim calcmode="lin" valueType="num">
                                      <p:cBhvr additive="base">
                                        <p:cTn id="8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17" presetClass="entr" presetSubtype="2" fill="hold" nodeType="clickEffect">
                                  <p:stCondLst>
                                    <p:cond delay="0"/>
                                  </p:stCondLst>
                                  <p:childTnLst>
                                    <p:set>
                                      <p:cBhvr>
                                        <p:cTn id="88" dur="1" fill="hold">
                                          <p:stCondLst>
                                            <p:cond delay="0"/>
                                          </p:stCondLst>
                                        </p:cTn>
                                        <p:tgtEl>
                                          <p:spTgt spid="19"/>
                                        </p:tgtEl>
                                        <p:attrNameLst>
                                          <p:attrName>style.visibility</p:attrName>
                                        </p:attrNameLst>
                                      </p:cBhvr>
                                      <p:to>
                                        <p:strVal val="visible"/>
                                      </p:to>
                                    </p:set>
                                    <p:anim calcmode="lin" valueType="num">
                                      <p:cBhvr>
                                        <p:cTn id="89" dur="500" fill="hold"/>
                                        <p:tgtEl>
                                          <p:spTgt spid="19"/>
                                        </p:tgtEl>
                                        <p:attrNameLst>
                                          <p:attrName>ppt_x</p:attrName>
                                        </p:attrNameLst>
                                      </p:cBhvr>
                                      <p:tavLst>
                                        <p:tav tm="0">
                                          <p:val>
                                            <p:strVal val="#ppt_x+#ppt_w/2"/>
                                          </p:val>
                                        </p:tav>
                                        <p:tav tm="100000">
                                          <p:val>
                                            <p:strVal val="#ppt_x"/>
                                          </p:val>
                                        </p:tav>
                                      </p:tavLst>
                                    </p:anim>
                                    <p:anim calcmode="lin" valueType="num">
                                      <p:cBhvr>
                                        <p:cTn id="90" dur="500" fill="hold"/>
                                        <p:tgtEl>
                                          <p:spTgt spid="19"/>
                                        </p:tgtEl>
                                        <p:attrNameLst>
                                          <p:attrName>ppt_y</p:attrName>
                                        </p:attrNameLst>
                                      </p:cBhvr>
                                      <p:tavLst>
                                        <p:tav tm="0">
                                          <p:val>
                                            <p:strVal val="#ppt_y"/>
                                          </p:val>
                                        </p:tav>
                                        <p:tav tm="100000">
                                          <p:val>
                                            <p:strVal val="#ppt_y"/>
                                          </p:val>
                                        </p:tav>
                                      </p:tavLst>
                                    </p:anim>
                                    <p:anim calcmode="lin" valueType="num">
                                      <p:cBhvr>
                                        <p:cTn id="91" dur="500" fill="hold"/>
                                        <p:tgtEl>
                                          <p:spTgt spid="19"/>
                                        </p:tgtEl>
                                        <p:attrNameLst>
                                          <p:attrName>ppt_w</p:attrName>
                                        </p:attrNameLst>
                                      </p:cBhvr>
                                      <p:tavLst>
                                        <p:tav tm="0">
                                          <p:val>
                                            <p:fltVal val="0.000000"/>
                                          </p:val>
                                        </p:tav>
                                        <p:tav tm="100000">
                                          <p:val>
                                            <p:strVal val="#ppt_w"/>
                                          </p:val>
                                        </p:tav>
                                      </p:tavLst>
                                    </p:anim>
                                    <p:anim calcmode="lin" valueType="num">
                                      <p:cBhvr>
                                        <p:cTn id="92" dur="500" fill="hold"/>
                                        <p:tgtEl>
                                          <p:spTgt spid="19"/>
                                        </p:tgtEl>
                                        <p:attrNameLst>
                                          <p:attrName>ppt_h</p:attrName>
                                        </p:attrNameLst>
                                      </p:cBhvr>
                                      <p:tavLst>
                                        <p:tav tm="0">
                                          <p:val>
                                            <p:strVal val="#ppt_h"/>
                                          </p:val>
                                        </p:tav>
                                        <p:tav tm="100000">
                                          <p:val>
                                            <p:strVal val="#ppt_h"/>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8" fill="hold" grpId="0" nodeType="clickEffect">
                                  <p:stCondLst>
                                    <p:cond delay="0"/>
                                  </p:stCondLst>
                                  <p:childTnLst>
                                    <p:set>
                                      <p:cBhvr>
                                        <p:cTn id="96" dur="1" fill="hold">
                                          <p:stCondLst>
                                            <p:cond delay="0"/>
                                          </p:stCondLst>
                                        </p:cTn>
                                        <p:tgtEl>
                                          <p:spTgt spid="20"/>
                                        </p:tgtEl>
                                        <p:attrNameLst>
                                          <p:attrName>style.visibility</p:attrName>
                                        </p:attrNameLst>
                                      </p:cBhvr>
                                      <p:to>
                                        <p:strVal val="visible"/>
                                      </p:to>
                                    </p:set>
                                    <p:anim calcmode="lin" valueType="num">
                                      <p:cBhvr additive="base">
                                        <p:cTn id="97" dur="500" fill="hold"/>
                                        <p:tgtEl>
                                          <p:spTgt spid="20"/>
                                        </p:tgtEl>
                                        <p:attrNameLst>
                                          <p:attrName>ppt_x</p:attrName>
                                        </p:attrNameLst>
                                      </p:cBhvr>
                                      <p:tavLst>
                                        <p:tav tm="0">
                                          <p:val>
                                            <p:strVal val="0-#ppt_w/2"/>
                                          </p:val>
                                        </p:tav>
                                        <p:tav tm="100000">
                                          <p:val>
                                            <p:strVal val="#ppt_x"/>
                                          </p:val>
                                        </p:tav>
                                      </p:tavLst>
                                    </p:anim>
                                    <p:anim calcmode="lin" valueType="num">
                                      <p:cBhvr additive="base">
                                        <p:cTn id="98" dur="500" fill="hold"/>
                                        <p:tgtEl>
                                          <p:spTgt spid="2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4" grpId="0" bldLvl="0" animBg="1"/>
      <p:bldP spid="8" grpId="0" bldLvl="0" animBg="1"/>
      <p:bldP spid="7" grpId="0" bldLvl="0" animBg="1"/>
      <p:bldP spid="14" grpId="0" bldLvl="0" animBg="1"/>
      <p:bldP spid="16" grpId="0" bldLvl="0" animBg="1"/>
      <p:bldP spid="18" grpId="0" bldLvl="0" animBg="1"/>
      <p:bldP spid="20" grpId="0" bldLvl="0" animBg="1"/>
      <p:bldP spid="6" grpId="0" bldLvl="0" animBg="1"/>
      <p:bldP spid="2" grpId="0" bldLvl="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凸显">
  <a:themeElements>
    <a:clrScheme name="凸显">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凸显">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凸显">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Oriel</Template>
  <TotalTime>0</TotalTime>
  <Words>11233</Words>
  <Application>WPS 演示</Application>
  <PresentationFormat>全屏显示(16:9)</PresentationFormat>
  <Paragraphs>1513</Paragraphs>
  <Slides>68</Slides>
  <Notes>5</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68</vt:i4>
      </vt:variant>
    </vt:vector>
  </HeadingPairs>
  <TitlesOfParts>
    <vt:vector size="82" baseType="lpstr">
      <vt:lpstr>Arial</vt:lpstr>
      <vt:lpstr>宋体</vt:lpstr>
      <vt:lpstr>Wingdings</vt:lpstr>
      <vt:lpstr>Century Schoolbook</vt:lpstr>
      <vt:lpstr>Century</vt:lpstr>
      <vt:lpstr>华文楷体</vt:lpstr>
      <vt:lpstr>Wingdings 2</vt:lpstr>
      <vt:lpstr>Wingdings</vt:lpstr>
      <vt:lpstr>Calibri</vt:lpstr>
      <vt:lpstr>华文新魏</vt:lpstr>
      <vt:lpstr>微软雅黑</vt:lpstr>
      <vt:lpstr>华文中宋</vt:lpstr>
      <vt:lpstr>Arial Unicode MS</vt:lpstr>
      <vt:lpstr>凸显</vt:lpstr>
      <vt:lpstr>诗歌鉴赏</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Ghost Win7 SP1 装机版  V2016/09/03</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语文知识思维导图</dc:title>
  <dc:creator>dreamsummit</dc:creator>
  <cp:lastModifiedBy>山川</cp:lastModifiedBy>
  <cp:revision>495</cp:revision>
  <dcterms:created xsi:type="dcterms:W3CDTF">2017-09-11T00:17:00Z</dcterms:created>
  <dcterms:modified xsi:type="dcterms:W3CDTF">2020-05-08T07:12:29Z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