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12192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-66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914400" y="3196686"/>
            <a:ext cx="103632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1676401"/>
            <a:ext cx="10363200" cy="1538286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214686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620275" y="274638"/>
            <a:ext cx="1962125" cy="601188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915424" cy="601188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97536" y="6400800"/>
            <a:ext cx="4267200" cy="283800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107936" y="6400800"/>
            <a:ext cx="4978400" cy="283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914400" y="3143248"/>
            <a:ext cx="103632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3143249"/>
            <a:ext cx="103632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1643062"/>
            <a:ext cx="103632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714733" y="1053546"/>
            <a:ext cx="7872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14734" y="228600"/>
            <a:ext cx="7867669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714733" y="1142984"/>
            <a:ext cx="7867667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7" y="1142984"/>
            <a:ext cx="3009877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1200" y="304800"/>
            <a:ext cx="85344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935403" y="1143000"/>
            <a:ext cx="9630997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149600" y="5410200"/>
            <a:ext cx="7543851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12192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01600" y="6400800"/>
            <a:ext cx="42672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112000" y="6400800"/>
            <a:ext cx="49784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5486400" y="6400800"/>
            <a:ext cx="12192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12192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 charset="0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 charset="0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 charset="0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 charset="0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5400" dirty="0">
                <a:latin typeface="黑体" charset="-122"/>
                <a:ea typeface="黑体" charset="-122"/>
              </a:rPr>
              <a:t>第四次默写</a:t>
            </a:r>
            <a:endParaRPr lang="zh-CN" altLang="en-US" sz="5400" dirty="0">
              <a:latin typeface="黑体" charset="-122"/>
              <a:ea typeface="黑体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573405"/>
            <a:ext cx="10515600" cy="5603875"/>
          </a:xfrm>
        </p:spPr>
        <p:txBody>
          <a:bodyPr>
            <a:noAutofit/>
          </a:bodyPr>
          <a:lstStyle/>
          <a:p>
            <a:r>
              <a:rPr lang="zh-CN" altLang="en-US" sz="2400" b="1" dirty="0">
                <a:latin typeface="宋体" charset="-122"/>
                <a:ea typeface="宋体" charset="-122"/>
              </a:rPr>
              <a:t>第三周    《逍遥游》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一、默写内容：“且夫水之积也不厚……之二虫又何知！”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二、理解性默写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1. 在《逍遥游》中，列举现实生活中很小的实物也需要依凭外物的实例，与大鹏的“徙于南冥”做对比，形象地说明任何事物都有所凭借的句子是“__________________，</a:t>
            </a:r>
            <a:r>
              <a:rPr lang="zh-CN" altLang="en-US" sz="2400" b="1" dirty="0">
                <a:latin typeface="宋体" charset="-122"/>
                <a:ea typeface="宋体" charset="-122"/>
                <a:sym typeface="+mn-ea"/>
              </a:rPr>
              <a:t>____________________，</a:t>
            </a:r>
            <a:r>
              <a:rPr lang="zh-CN" altLang="en-US" sz="2400" b="1" dirty="0">
                <a:latin typeface="宋体" charset="-122"/>
                <a:ea typeface="宋体" charset="-122"/>
              </a:rPr>
              <a:t>____________________”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2.《逍遥游》中从反面说明水深才能承载大船的道理的两句是“____________________，__________________”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3.《逍遥游》中用比喻来描述大鹏奋飞时的情形的句子是“_____________________，_____________________。”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4.《逍遥游》中引述《齐谐》之言，描述大鹏凭借六月的大风，以“_________________，____________”的雄姿离开北海飞往南海。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5.《逍遥游》中用“________________________，________________________”两句，具体说明“小年”在认识上的局限性</a:t>
            </a:r>
            <a:endParaRPr lang="zh-CN" altLang="en-US" sz="2400" b="1" dirty="0">
              <a:latin typeface="宋体" charset="-122"/>
              <a:ea typeface="宋体" charset="-122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0</TotalTime>
  <Words>0</Words>
  <Application/>
  <PresentationFormat>自定义</PresentationFormat>
  <Paragraphs>11</Paragraphs>
  <Slides>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Wingdings 2</vt:lpstr>
      <vt:lpstr>黑体</vt:lpstr>
      <vt:lpstr>Franklin Gothic Book</vt:lpstr>
      <vt:lpstr>Calibri</vt:lpstr>
      <vt:lpstr>暗香扑面</vt:lpstr>
      <vt:lpstr>第三次默写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第二周默写</dc:title>
  <dc:creator>Sean</dc:creator>
  <cp:lastModifiedBy>iPhone</cp:lastModifiedBy>
  <cp:revision>4</cp:revision>
  <dcterms:created xsi:type="dcterms:W3CDTF">1900-01-01T00:00:00Z</dcterms:created>
  <dcterms:modified xsi:type="dcterms:W3CDTF">1900-01-01T00:00:00Z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2052-10.0.3</vt:lpwstr>
  </property>
</Properties>
</file>