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9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2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4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黑体" charset="-122"/>
                <a:ea typeface="黑体" charset="-122"/>
              </a:rPr>
              <a:t>第七次默写</a:t>
            </a:r>
            <a:endParaRPr lang="zh-CN" altLang="en-US" sz="5400" dirty="0">
              <a:latin typeface="黑体" charset="-122"/>
              <a:ea typeface="黑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73405"/>
            <a:ext cx="10515600" cy="5603875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宋体" charset="-122"/>
                <a:ea typeface="宋体" charset="-122"/>
              </a:rPr>
              <a:t>第七次   《阿房宫赋》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一、默写课文第二段。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二、理解性默写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1. 《阿房宫赋》论述六国和秦朝灭亡的原因时说，如果六国当时能善待百姓，那么“</a:t>
            </a:r>
            <a:r>
              <a:rPr lang="zh-CN" altLang="en-US" sz="2400" b="1" dirty="0">
                <a:latin typeface="宋体" charset="-122"/>
                <a:ea typeface="宋体" charset="-122"/>
                <a:sym typeface="+mn-ea"/>
              </a:rPr>
              <a:t>____________________”；如果秦人能善待六国之人，那么“</a:t>
            </a:r>
            <a:r>
              <a:rPr lang="zh-CN" altLang="en-US" sz="2400" b="1" dirty="0">
                <a:latin typeface="宋体" charset="-122"/>
                <a:ea typeface="宋体" charset="-122"/>
              </a:rPr>
              <a:t>____________________”，又怎么会灭亡呢？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2.《阿房宫赋》以璀璨晶亮的明星来比喻纷纷打开的妆镜的句子是“____________________，__________________”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3.《红楼梦》中俗语“阿房宫，三百里，住不下金陵一个史”出自《阿房宫赋》中的“_____________________，_____________________”两句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4.《阿房宫赋》用“</a:t>
            </a:r>
            <a:r>
              <a:rPr lang="zh-CN" altLang="en-US" sz="2400" b="1" dirty="0">
                <a:latin typeface="宋体" charset="-122"/>
                <a:ea typeface="宋体" charset="-122"/>
                <a:sym typeface="+mn-ea"/>
              </a:rPr>
              <a:t>_____________________，_____________________</a:t>
            </a:r>
            <a:r>
              <a:rPr lang="zh-CN" altLang="en-US" sz="2400" b="1" dirty="0">
                <a:latin typeface="宋体" charset="-122"/>
                <a:ea typeface="宋体" charset="-122"/>
              </a:rPr>
              <a:t>”两个对偶句描写了秦人对从六国剽掠而来的珍宝不知珍惜，生活极度奢侈。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5.《阿房宫赋》中描写秦始皇喜繁华奢侈，连梁柱上光彩耀目的钉头都比粮仓里的米粒还要多的两句是“______________，______________”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0</Words>
  <Application/>
  <PresentationFormat>自定义</PresentationFormat>
  <Paragraphs>11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 2</vt:lpstr>
      <vt:lpstr>黑体</vt:lpstr>
      <vt:lpstr>Franklin Gothic Book</vt:lpstr>
      <vt:lpstr>Calibri</vt:lpstr>
      <vt:lpstr>暗香扑面</vt:lpstr>
      <vt:lpstr>第七次默写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第二周默写</dc:title>
  <dc:creator>Sean</dc:creator>
  <cp:lastModifiedBy>iPhone</cp:lastModifiedBy>
  <cp:revision>4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2052-10.0.3</vt:lpwstr>
  </property>
</Properties>
</file>