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96686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1676401"/>
            <a:ext cx="103632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214686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620275" y="274638"/>
            <a:ext cx="1962125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915424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7536" y="6400800"/>
            <a:ext cx="4267200" cy="283800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07936" y="6400800"/>
            <a:ext cx="49784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43248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3143249"/>
            <a:ext cx="103632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1643062"/>
            <a:ext cx="103632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714733" y="1053546"/>
            <a:ext cx="7872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14734" y="228600"/>
            <a:ext cx="7867669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14733" y="1142984"/>
            <a:ext cx="7867667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7" y="1142984"/>
            <a:ext cx="3009877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85344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35403" y="1143000"/>
            <a:ext cx="9630997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149600" y="5410200"/>
            <a:ext cx="7543851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12192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1600" y="6400800"/>
            <a:ext cx="42672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112000" y="6400800"/>
            <a:ext cx="49784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86400" y="6400800"/>
            <a:ext cx="12192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黑体" charset="-122"/>
                <a:ea typeface="黑体" charset="-122"/>
              </a:rPr>
              <a:t>第六次默写</a:t>
            </a:r>
            <a:endParaRPr lang="zh-CN" altLang="en-US" sz="5400" dirty="0">
              <a:latin typeface="黑体" charset="-122"/>
              <a:ea typeface="黑体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73405"/>
            <a:ext cx="10515600" cy="5603875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宋体" charset="-122"/>
                <a:ea typeface="宋体" charset="-122"/>
              </a:rPr>
              <a:t>第六次   《陈情表》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一、默写课文第二段。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二、理解性默写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1. 《陈情表》中表现作者家中人丁单薄、无人照料的句子是“</a:t>
            </a:r>
            <a:r>
              <a:rPr lang="zh-CN" altLang="en-US" sz="2400" b="1" dirty="0">
                <a:latin typeface="宋体" charset="-122"/>
                <a:ea typeface="宋体" charset="-122"/>
                <a:sym typeface="+mn-ea"/>
              </a:rPr>
              <a:t>____________________，</a:t>
            </a:r>
            <a:r>
              <a:rPr lang="zh-CN" altLang="en-US" sz="2400" b="1" dirty="0">
                <a:latin typeface="宋体" charset="-122"/>
                <a:ea typeface="宋体" charset="-122"/>
              </a:rPr>
              <a:t>____________________”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2.《陈情表》中写李密命运不好，小时候就遭受不幸的两句是“____________________，__________________”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3.《陈情表》中，李密向晋武帝说明了在前朝任职的目的，以打消晋武帝的疑虑的两句是“_____________________，_____________________”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4.《陈情表》中文笔简洁流畅，语言生动，用“___________，________</a:t>
            </a:r>
            <a:r>
              <a:rPr lang="zh-CN" altLang="en-US" sz="2400" b="1" dirty="0">
                <a:latin typeface="宋体" charset="-122"/>
                <a:ea typeface="宋体" charset="-122"/>
                <a:sym typeface="+mn-ea"/>
              </a:rPr>
              <a:t>__，___________，</a:t>
            </a:r>
            <a:r>
              <a:rPr lang="zh-CN" altLang="en-US" sz="2400" b="1" dirty="0">
                <a:latin typeface="宋体" charset="-122"/>
                <a:ea typeface="宋体" charset="-122"/>
                <a:sym typeface="+mn-ea"/>
              </a:rPr>
              <a:t>___________</a:t>
            </a:r>
            <a:r>
              <a:rPr lang="zh-CN" altLang="en-US" sz="2400" b="1" dirty="0">
                <a:latin typeface="宋体" charset="-122"/>
                <a:ea typeface="宋体" charset="-122"/>
              </a:rPr>
              <a:t>”四句形容祖母生命垂危之状。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5.《陈情表》用“结草报恩”的典故希望晋武帝答应自己“终养”祖母之请求的句子是“________________________，________________________”</a:t>
            </a:r>
            <a:endParaRPr lang="zh-CN" altLang="en-US" sz="2400" b="1" dirty="0">
              <a:latin typeface="宋体" charset="-122"/>
              <a:ea typeface="宋体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0</TotalTime>
  <Words>0</Words>
  <Application/>
  <PresentationFormat>自定义</PresentationFormat>
  <Paragraphs>11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 2</vt:lpstr>
      <vt:lpstr>黑体</vt:lpstr>
      <vt:lpstr>Franklin Gothic Book</vt:lpstr>
      <vt:lpstr>Calibri</vt:lpstr>
      <vt:lpstr>暗香扑面</vt:lpstr>
      <vt:lpstr>第六次默写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第二周默写</dc:title>
  <dc:creator>Sean</dc:creator>
  <cp:lastModifiedBy>iPhone</cp:lastModifiedBy>
  <cp:revision>4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2052-10.0.3</vt:lpwstr>
  </property>
</Properties>
</file>