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4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黑体" charset="-122"/>
                <a:ea typeface="黑体" charset="-122"/>
              </a:rPr>
              <a:t>第三次默写</a:t>
            </a:r>
            <a:endParaRPr lang="zh-CN" altLang="en-US" sz="5400" dirty="0">
              <a:latin typeface="黑体" charset="-122"/>
              <a:ea typeface="黑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73405"/>
            <a:ext cx="10515600" cy="5603875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宋体" charset="-122"/>
                <a:ea typeface="宋体" charset="-122"/>
              </a:rPr>
              <a:t>第三周    《逍遥游》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一、默写《逍遥游》第三段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二、理解性默写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1. 在《逍遥游》中，用夸张的手法写鹏的脊背很宽很广的句子是“__________________，____________________”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2.《逍遥游》中描写鹏鸟要飞到南海时的飞翔状态的句子是“____________________，__________________”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3.《逍遥游》中用夸张的手法写鹏鸟可以背负起青天而没有谁能阻止它的两句是“_____________________，_____________________。”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4.《逍遥游》中宋荣子能够分清自我与外界的区别，辨清荣辱的界限的句子：_________________，____________。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5.《逍遥游》中用朝菌、蟪蛄、冥灵和大椿的例子是为了论证“________________________，________________________”这一道理。</a:t>
            </a:r>
            <a:endParaRPr lang="zh-CN" altLang="en-US" sz="2400" b="1" dirty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0</Words>
  <Application/>
  <PresentationFormat>自定义</PresentationFormat>
  <Paragraphs>11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 2</vt:lpstr>
      <vt:lpstr>黑体</vt:lpstr>
      <vt:lpstr>Franklin Gothic Book</vt:lpstr>
      <vt:lpstr>Calibri</vt:lpstr>
      <vt:lpstr>暗香扑面</vt:lpstr>
      <vt:lpstr>第三周默写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第二周默写</dc:title>
  <dc:creator>Sean</dc:creator>
  <cp:lastModifiedBy>iPhone</cp:lastModifiedBy>
  <cp:revision>4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2052-10.0.3</vt:lpwstr>
  </property>
</Properties>
</file>