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7" r:id="rId3"/>
    <p:sldId id="258" r:id="rId4"/>
    <p:sldId id="351" r:id="rId5"/>
    <p:sldId id="399" r:id="rId6"/>
    <p:sldId id="262" r:id="rId7"/>
    <p:sldId id="386" r:id="rId8"/>
    <p:sldId id="401" r:id="rId9"/>
    <p:sldId id="307" r:id="rId10"/>
    <p:sldId id="303" r:id="rId11"/>
    <p:sldId id="304" r:id="rId12"/>
    <p:sldId id="405" r:id="rId13"/>
    <p:sldId id="372" r:id="rId14"/>
    <p:sldId id="407" r:id="rId15"/>
    <p:sldId id="340" r:id="rId16"/>
    <p:sldId id="409" r:id="rId17"/>
    <p:sldId id="270" r:id="rId18"/>
    <p:sldId id="267" r:id="rId19"/>
    <p:sldId id="411" r:id="rId20"/>
    <p:sldId id="413" r:id="rId22"/>
    <p:sldId id="415" r:id="rId23"/>
    <p:sldId id="420" r:id="rId24"/>
    <p:sldId id="417" r:id="rId25"/>
    <p:sldId id="419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0000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45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sz="1200" strike="noStrike" noProof="1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sz="1200" strike="noStrike" noProof="1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sz="120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/>
          </p:nvPr>
        </p:nvSpPr>
        <p:spPr/>
      </p:sp>
      <p:sp>
        <p:nvSpPr>
          <p:cNvPr id="3" name="文本占位符 2"/>
          <p:cNvSpPr/>
          <p:nvPr>
            <p:ph type="body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未知"/>
          <p:cNvSpPr/>
          <p:nvPr/>
        </p:nvSpPr>
        <p:spPr>
          <a:xfrm>
            <a:off x="4760913" y="20638"/>
            <a:ext cx="4438650" cy="4038600"/>
          </a:xfrm>
          <a:custGeom>
            <a:avLst/>
            <a:gdLst/>
            <a:ahLst/>
            <a:cxnLst/>
            <a:pathLst>
              <a:path w="546" h="497">
                <a:moveTo>
                  <a:pt x="23" y="4"/>
                </a:moveTo>
                <a:cubicBezTo>
                  <a:pt x="23" y="4"/>
                  <a:pt x="0" y="34"/>
                  <a:pt x="11" y="71"/>
                </a:cubicBezTo>
                <a:cubicBezTo>
                  <a:pt x="19" y="100"/>
                  <a:pt x="25" y="393"/>
                  <a:pt x="25" y="393"/>
                </a:cubicBezTo>
                <a:cubicBezTo>
                  <a:pt x="25" y="393"/>
                  <a:pt x="42" y="452"/>
                  <a:pt x="54" y="457"/>
                </a:cubicBezTo>
                <a:cubicBezTo>
                  <a:pt x="66" y="462"/>
                  <a:pt x="158" y="482"/>
                  <a:pt x="158" y="482"/>
                </a:cubicBezTo>
                <a:cubicBezTo>
                  <a:pt x="158" y="482"/>
                  <a:pt x="191" y="497"/>
                  <a:pt x="204" y="495"/>
                </a:cubicBezTo>
                <a:cubicBezTo>
                  <a:pt x="217" y="494"/>
                  <a:pt x="506" y="487"/>
                  <a:pt x="520" y="475"/>
                </a:cubicBezTo>
                <a:cubicBezTo>
                  <a:pt x="533" y="463"/>
                  <a:pt x="546" y="218"/>
                  <a:pt x="533" y="167"/>
                </a:cubicBezTo>
                <a:cubicBezTo>
                  <a:pt x="520" y="117"/>
                  <a:pt x="404" y="14"/>
                  <a:pt x="369" y="16"/>
                </a:cubicBezTo>
                <a:cubicBezTo>
                  <a:pt x="335" y="17"/>
                  <a:pt x="249" y="29"/>
                  <a:pt x="249" y="29"/>
                </a:cubicBezTo>
                <a:lnTo>
                  <a:pt x="198" y="11"/>
                </a:lnTo>
                <a:lnTo>
                  <a:pt x="151" y="2"/>
                </a:lnTo>
                <a:cubicBezTo>
                  <a:pt x="151" y="2"/>
                  <a:pt x="79" y="0"/>
                  <a:pt x="23" y="4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051" name="组合 2050"/>
          <p:cNvGrpSpPr/>
          <p:nvPr/>
        </p:nvGrpSpPr>
        <p:grpSpPr>
          <a:xfrm>
            <a:off x="4572000" y="28575"/>
            <a:ext cx="4756150" cy="4338638"/>
            <a:chOff x="0" y="0"/>
            <a:chExt cx="2958" cy="2699"/>
          </a:xfrm>
        </p:grpSpPr>
        <p:sp>
          <p:nvSpPr>
            <p:cNvPr id="2052" name="未知"/>
            <p:cNvSpPr/>
            <p:nvPr/>
          </p:nvSpPr>
          <p:spPr>
            <a:xfrm>
              <a:off x="142" y="0"/>
              <a:ext cx="490" cy="187"/>
            </a:xfrm>
            <a:custGeom>
              <a:avLst/>
              <a:gdLst/>
              <a:ahLst/>
              <a:cxnLst/>
              <a:pathLst>
                <a:path w="97" h="37">
                  <a:moveTo>
                    <a:pt x="71" y="25"/>
                  </a:moveTo>
                  <a:cubicBezTo>
                    <a:pt x="81" y="22"/>
                    <a:pt x="87" y="21"/>
                    <a:pt x="91" y="20"/>
                  </a:cubicBezTo>
                  <a:cubicBezTo>
                    <a:pt x="91" y="19"/>
                    <a:pt x="91" y="19"/>
                    <a:pt x="92" y="17"/>
                  </a:cubicBezTo>
                  <a:cubicBezTo>
                    <a:pt x="97" y="11"/>
                    <a:pt x="95" y="4"/>
                    <a:pt x="88" y="0"/>
                  </a:cubicBezTo>
                  <a:lnTo>
                    <a:pt x="25" y="0"/>
                  </a:lnTo>
                  <a:cubicBezTo>
                    <a:pt x="10" y="3"/>
                    <a:pt x="0" y="10"/>
                    <a:pt x="10" y="22"/>
                  </a:cubicBezTo>
                  <a:cubicBezTo>
                    <a:pt x="10" y="22"/>
                    <a:pt x="28" y="37"/>
                    <a:pt x="71" y="2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未知"/>
            <p:cNvSpPr>
              <a:spLocks noEditPoints="1"/>
            </p:cNvSpPr>
            <p:nvPr/>
          </p:nvSpPr>
          <p:spPr>
            <a:xfrm>
              <a:off x="0" y="0"/>
              <a:ext cx="2958" cy="2699"/>
            </a:xfrm>
            <a:custGeom>
              <a:avLst/>
              <a:gdLst/>
              <a:ahLst/>
              <a:cxnLst/>
              <a:pathLst>
                <a:path w="585" h="534">
                  <a:moveTo>
                    <a:pt x="554" y="76"/>
                  </a:moveTo>
                  <a:cubicBezTo>
                    <a:pt x="551" y="32"/>
                    <a:pt x="543" y="9"/>
                    <a:pt x="504" y="1"/>
                  </a:cubicBezTo>
                  <a:cubicBezTo>
                    <a:pt x="500" y="1"/>
                    <a:pt x="494" y="0"/>
                    <a:pt x="486" y="0"/>
                  </a:cubicBezTo>
                  <a:lnTo>
                    <a:pt x="157" y="0"/>
                  </a:lnTo>
                  <a:cubicBezTo>
                    <a:pt x="156" y="5"/>
                    <a:pt x="153" y="17"/>
                    <a:pt x="158" y="17"/>
                  </a:cubicBezTo>
                  <a:cubicBezTo>
                    <a:pt x="171" y="17"/>
                    <a:pt x="223" y="21"/>
                    <a:pt x="225" y="21"/>
                  </a:cubicBezTo>
                  <a:cubicBezTo>
                    <a:pt x="226" y="21"/>
                    <a:pt x="250" y="16"/>
                    <a:pt x="237" y="28"/>
                  </a:cubicBezTo>
                  <a:cubicBezTo>
                    <a:pt x="223" y="41"/>
                    <a:pt x="192" y="41"/>
                    <a:pt x="174" y="39"/>
                  </a:cubicBezTo>
                  <a:cubicBezTo>
                    <a:pt x="131" y="36"/>
                    <a:pt x="152" y="56"/>
                    <a:pt x="168" y="56"/>
                  </a:cubicBezTo>
                  <a:cubicBezTo>
                    <a:pt x="218" y="56"/>
                    <a:pt x="228" y="68"/>
                    <a:pt x="207" y="71"/>
                  </a:cubicBezTo>
                  <a:cubicBezTo>
                    <a:pt x="186" y="74"/>
                    <a:pt x="182" y="73"/>
                    <a:pt x="162" y="76"/>
                  </a:cubicBezTo>
                  <a:cubicBezTo>
                    <a:pt x="7" y="101"/>
                    <a:pt x="59" y="60"/>
                    <a:pt x="74" y="60"/>
                  </a:cubicBezTo>
                  <a:cubicBezTo>
                    <a:pt x="139" y="59"/>
                    <a:pt x="123" y="37"/>
                    <a:pt x="107" y="42"/>
                  </a:cubicBezTo>
                  <a:cubicBezTo>
                    <a:pt x="91" y="46"/>
                    <a:pt x="34" y="27"/>
                    <a:pt x="26" y="63"/>
                  </a:cubicBezTo>
                  <a:cubicBezTo>
                    <a:pt x="19" y="100"/>
                    <a:pt x="42" y="282"/>
                    <a:pt x="36" y="317"/>
                  </a:cubicBezTo>
                  <a:cubicBezTo>
                    <a:pt x="0" y="534"/>
                    <a:pt x="199" y="487"/>
                    <a:pt x="199" y="487"/>
                  </a:cubicBezTo>
                  <a:cubicBezTo>
                    <a:pt x="156" y="453"/>
                    <a:pt x="174" y="421"/>
                    <a:pt x="171" y="403"/>
                  </a:cubicBezTo>
                  <a:cubicBezTo>
                    <a:pt x="161" y="345"/>
                    <a:pt x="154" y="337"/>
                    <a:pt x="144" y="341"/>
                  </a:cubicBezTo>
                  <a:cubicBezTo>
                    <a:pt x="121" y="352"/>
                    <a:pt x="123" y="358"/>
                    <a:pt x="126" y="367"/>
                  </a:cubicBezTo>
                  <a:cubicBezTo>
                    <a:pt x="142" y="416"/>
                    <a:pt x="105" y="376"/>
                    <a:pt x="105" y="376"/>
                  </a:cubicBezTo>
                  <a:cubicBezTo>
                    <a:pt x="98" y="380"/>
                    <a:pt x="95" y="390"/>
                    <a:pt x="99" y="399"/>
                  </a:cubicBezTo>
                  <a:cubicBezTo>
                    <a:pt x="131" y="463"/>
                    <a:pt x="101" y="446"/>
                    <a:pt x="94" y="435"/>
                  </a:cubicBezTo>
                  <a:cubicBezTo>
                    <a:pt x="61" y="390"/>
                    <a:pt x="92" y="366"/>
                    <a:pt x="88" y="352"/>
                  </a:cubicBezTo>
                  <a:cubicBezTo>
                    <a:pt x="75" y="295"/>
                    <a:pt x="118" y="274"/>
                    <a:pt x="124" y="265"/>
                  </a:cubicBezTo>
                  <a:cubicBezTo>
                    <a:pt x="130" y="256"/>
                    <a:pt x="127" y="253"/>
                    <a:pt x="129" y="234"/>
                  </a:cubicBezTo>
                  <a:cubicBezTo>
                    <a:pt x="136" y="195"/>
                    <a:pt x="155" y="216"/>
                    <a:pt x="153" y="228"/>
                  </a:cubicBezTo>
                  <a:cubicBezTo>
                    <a:pt x="148" y="274"/>
                    <a:pt x="176" y="242"/>
                    <a:pt x="186" y="228"/>
                  </a:cubicBezTo>
                  <a:cubicBezTo>
                    <a:pt x="218" y="186"/>
                    <a:pt x="214" y="229"/>
                    <a:pt x="209" y="237"/>
                  </a:cubicBezTo>
                  <a:cubicBezTo>
                    <a:pt x="203" y="244"/>
                    <a:pt x="198" y="255"/>
                    <a:pt x="200" y="260"/>
                  </a:cubicBezTo>
                  <a:cubicBezTo>
                    <a:pt x="208" y="283"/>
                    <a:pt x="193" y="305"/>
                    <a:pt x="188" y="306"/>
                  </a:cubicBezTo>
                  <a:cubicBezTo>
                    <a:pt x="184" y="308"/>
                    <a:pt x="170" y="314"/>
                    <a:pt x="170" y="332"/>
                  </a:cubicBezTo>
                  <a:cubicBezTo>
                    <a:pt x="171" y="350"/>
                    <a:pt x="192" y="382"/>
                    <a:pt x="192" y="395"/>
                  </a:cubicBezTo>
                  <a:cubicBezTo>
                    <a:pt x="193" y="492"/>
                    <a:pt x="236" y="499"/>
                    <a:pt x="255" y="497"/>
                  </a:cubicBezTo>
                  <a:cubicBezTo>
                    <a:pt x="275" y="496"/>
                    <a:pt x="445" y="490"/>
                    <a:pt x="515" y="483"/>
                  </a:cubicBezTo>
                  <a:cubicBezTo>
                    <a:pt x="585" y="477"/>
                    <a:pt x="538" y="458"/>
                    <a:pt x="518" y="458"/>
                  </a:cubicBezTo>
                  <a:cubicBezTo>
                    <a:pt x="467" y="458"/>
                    <a:pt x="454" y="427"/>
                    <a:pt x="454" y="427"/>
                  </a:cubicBezTo>
                  <a:cubicBezTo>
                    <a:pt x="454" y="427"/>
                    <a:pt x="453" y="405"/>
                    <a:pt x="431" y="400"/>
                  </a:cubicBezTo>
                  <a:cubicBezTo>
                    <a:pt x="376" y="385"/>
                    <a:pt x="411" y="353"/>
                    <a:pt x="425" y="345"/>
                  </a:cubicBezTo>
                  <a:cubicBezTo>
                    <a:pt x="438" y="338"/>
                    <a:pt x="430" y="335"/>
                    <a:pt x="420" y="329"/>
                  </a:cubicBezTo>
                  <a:cubicBezTo>
                    <a:pt x="398" y="316"/>
                    <a:pt x="394" y="300"/>
                    <a:pt x="396" y="270"/>
                  </a:cubicBezTo>
                  <a:cubicBezTo>
                    <a:pt x="397" y="240"/>
                    <a:pt x="416" y="249"/>
                    <a:pt x="416" y="249"/>
                  </a:cubicBezTo>
                  <a:cubicBezTo>
                    <a:pt x="416" y="249"/>
                    <a:pt x="448" y="262"/>
                    <a:pt x="460" y="256"/>
                  </a:cubicBezTo>
                  <a:cubicBezTo>
                    <a:pt x="472" y="250"/>
                    <a:pt x="467" y="239"/>
                    <a:pt x="461" y="244"/>
                  </a:cubicBezTo>
                  <a:cubicBezTo>
                    <a:pt x="455" y="248"/>
                    <a:pt x="412" y="244"/>
                    <a:pt x="407" y="223"/>
                  </a:cubicBezTo>
                  <a:cubicBezTo>
                    <a:pt x="403" y="202"/>
                    <a:pt x="418" y="213"/>
                    <a:pt x="422" y="214"/>
                  </a:cubicBezTo>
                  <a:cubicBezTo>
                    <a:pt x="427" y="216"/>
                    <a:pt x="427" y="220"/>
                    <a:pt x="439" y="226"/>
                  </a:cubicBezTo>
                  <a:cubicBezTo>
                    <a:pt x="468" y="241"/>
                    <a:pt x="454" y="224"/>
                    <a:pt x="454" y="224"/>
                  </a:cubicBezTo>
                  <a:cubicBezTo>
                    <a:pt x="454" y="224"/>
                    <a:pt x="454" y="224"/>
                    <a:pt x="438" y="209"/>
                  </a:cubicBezTo>
                  <a:cubicBezTo>
                    <a:pt x="423" y="194"/>
                    <a:pt x="406" y="199"/>
                    <a:pt x="389" y="199"/>
                  </a:cubicBezTo>
                  <a:cubicBezTo>
                    <a:pt x="373" y="199"/>
                    <a:pt x="376" y="211"/>
                    <a:pt x="376" y="211"/>
                  </a:cubicBezTo>
                  <a:cubicBezTo>
                    <a:pt x="376" y="211"/>
                    <a:pt x="373" y="242"/>
                    <a:pt x="370" y="291"/>
                  </a:cubicBezTo>
                  <a:cubicBezTo>
                    <a:pt x="368" y="341"/>
                    <a:pt x="360" y="347"/>
                    <a:pt x="357" y="343"/>
                  </a:cubicBezTo>
                  <a:cubicBezTo>
                    <a:pt x="354" y="338"/>
                    <a:pt x="350" y="313"/>
                    <a:pt x="350" y="305"/>
                  </a:cubicBezTo>
                  <a:cubicBezTo>
                    <a:pt x="350" y="298"/>
                    <a:pt x="345" y="264"/>
                    <a:pt x="347" y="230"/>
                  </a:cubicBezTo>
                  <a:cubicBezTo>
                    <a:pt x="350" y="195"/>
                    <a:pt x="356" y="210"/>
                    <a:pt x="334" y="201"/>
                  </a:cubicBezTo>
                  <a:cubicBezTo>
                    <a:pt x="311" y="192"/>
                    <a:pt x="323" y="182"/>
                    <a:pt x="331" y="182"/>
                  </a:cubicBezTo>
                  <a:cubicBezTo>
                    <a:pt x="338" y="182"/>
                    <a:pt x="350" y="189"/>
                    <a:pt x="352" y="181"/>
                  </a:cubicBezTo>
                  <a:cubicBezTo>
                    <a:pt x="356" y="160"/>
                    <a:pt x="359" y="141"/>
                    <a:pt x="347" y="136"/>
                  </a:cubicBezTo>
                  <a:cubicBezTo>
                    <a:pt x="322" y="127"/>
                    <a:pt x="332" y="121"/>
                    <a:pt x="341" y="118"/>
                  </a:cubicBezTo>
                  <a:cubicBezTo>
                    <a:pt x="350" y="115"/>
                    <a:pt x="352" y="94"/>
                    <a:pt x="339" y="99"/>
                  </a:cubicBezTo>
                  <a:cubicBezTo>
                    <a:pt x="313" y="107"/>
                    <a:pt x="316" y="85"/>
                    <a:pt x="321" y="82"/>
                  </a:cubicBezTo>
                  <a:cubicBezTo>
                    <a:pt x="325" y="79"/>
                    <a:pt x="334" y="83"/>
                    <a:pt x="331" y="62"/>
                  </a:cubicBezTo>
                  <a:cubicBezTo>
                    <a:pt x="328" y="41"/>
                    <a:pt x="347" y="34"/>
                    <a:pt x="351" y="53"/>
                  </a:cubicBezTo>
                  <a:cubicBezTo>
                    <a:pt x="354" y="73"/>
                    <a:pt x="363" y="112"/>
                    <a:pt x="369" y="103"/>
                  </a:cubicBezTo>
                  <a:cubicBezTo>
                    <a:pt x="375" y="94"/>
                    <a:pt x="385" y="57"/>
                    <a:pt x="395" y="41"/>
                  </a:cubicBezTo>
                  <a:cubicBezTo>
                    <a:pt x="406" y="24"/>
                    <a:pt x="418" y="38"/>
                    <a:pt x="415" y="47"/>
                  </a:cubicBezTo>
                  <a:cubicBezTo>
                    <a:pt x="401" y="88"/>
                    <a:pt x="426" y="90"/>
                    <a:pt x="426" y="90"/>
                  </a:cubicBezTo>
                  <a:cubicBezTo>
                    <a:pt x="426" y="90"/>
                    <a:pt x="423" y="96"/>
                    <a:pt x="409" y="95"/>
                  </a:cubicBezTo>
                  <a:cubicBezTo>
                    <a:pt x="382" y="92"/>
                    <a:pt x="393" y="110"/>
                    <a:pt x="405" y="115"/>
                  </a:cubicBezTo>
                  <a:cubicBezTo>
                    <a:pt x="431" y="124"/>
                    <a:pt x="414" y="130"/>
                    <a:pt x="401" y="130"/>
                  </a:cubicBezTo>
                  <a:cubicBezTo>
                    <a:pt x="387" y="130"/>
                    <a:pt x="381" y="134"/>
                    <a:pt x="378" y="148"/>
                  </a:cubicBezTo>
                  <a:cubicBezTo>
                    <a:pt x="369" y="191"/>
                    <a:pt x="401" y="181"/>
                    <a:pt x="401" y="181"/>
                  </a:cubicBezTo>
                  <a:cubicBezTo>
                    <a:pt x="452" y="195"/>
                    <a:pt x="528" y="188"/>
                    <a:pt x="528" y="188"/>
                  </a:cubicBezTo>
                  <a:cubicBezTo>
                    <a:pt x="543" y="192"/>
                    <a:pt x="552" y="189"/>
                    <a:pt x="558" y="181"/>
                  </a:cubicBezTo>
                  <a:lnTo>
                    <a:pt x="558" y="103"/>
                  </a:lnTo>
                  <a:cubicBezTo>
                    <a:pt x="556" y="93"/>
                    <a:pt x="555" y="84"/>
                    <a:pt x="554" y="76"/>
                  </a:cubicBezTo>
                  <a:close/>
                  <a:moveTo>
                    <a:pt x="231" y="77"/>
                  </a:moveTo>
                  <a:cubicBezTo>
                    <a:pt x="233" y="65"/>
                    <a:pt x="249" y="69"/>
                    <a:pt x="249" y="69"/>
                  </a:cubicBezTo>
                  <a:cubicBezTo>
                    <a:pt x="249" y="69"/>
                    <a:pt x="278" y="79"/>
                    <a:pt x="290" y="78"/>
                  </a:cubicBezTo>
                  <a:cubicBezTo>
                    <a:pt x="301" y="76"/>
                    <a:pt x="318" y="93"/>
                    <a:pt x="293" y="93"/>
                  </a:cubicBezTo>
                  <a:cubicBezTo>
                    <a:pt x="267" y="93"/>
                    <a:pt x="228" y="104"/>
                    <a:pt x="231" y="77"/>
                  </a:cubicBezTo>
                  <a:close/>
                  <a:moveTo>
                    <a:pt x="171" y="195"/>
                  </a:moveTo>
                  <a:cubicBezTo>
                    <a:pt x="153" y="195"/>
                    <a:pt x="46" y="237"/>
                    <a:pt x="45" y="128"/>
                  </a:cubicBezTo>
                  <a:cubicBezTo>
                    <a:pt x="45" y="104"/>
                    <a:pt x="39" y="83"/>
                    <a:pt x="69" y="98"/>
                  </a:cubicBezTo>
                  <a:cubicBezTo>
                    <a:pt x="99" y="112"/>
                    <a:pt x="72" y="111"/>
                    <a:pt x="137" y="108"/>
                  </a:cubicBezTo>
                  <a:cubicBezTo>
                    <a:pt x="137" y="108"/>
                    <a:pt x="184" y="110"/>
                    <a:pt x="191" y="106"/>
                  </a:cubicBezTo>
                  <a:cubicBezTo>
                    <a:pt x="199" y="101"/>
                    <a:pt x="192" y="91"/>
                    <a:pt x="207" y="91"/>
                  </a:cubicBezTo>
                  <a:cubicBezTo>
                    <a:pt x="222" y="90"/>
                    <a:pt x="220" y="105"/>
                    <a:pt x="220" y="105"/>
                  </a:cubicBezTo>
                  <a:cubicBezTo>
                    <a:pt x="220" y="105"/>
                    <a:pt x="207" y="124"/>
                    <a:pt x="305" y="111"/>
                  </a:cubicBezTo>
                  <a:cubicBezTo>
                    <a:pt x="317" y="109"/>
                    <a:pt x="327" y="121"/>
                    <a:pt x="302" y="121"/>
                  </a:cubicBezTo>
                  <a:cubicBezTo>
                    <a:pt x="290" y="122"/>
                    <a:pt x="272" y="128"/>
                    <a:pt x="278" y="143"/>
                  </a:cubicBezTo>
                  <a:cubicBezTo>
                    <a:pt x="284" y="158"/>
                    <a:pt x="276" y="256"/>
                    <a:pt x="276" y="256"/>
                  </a:cubicBezTo>
                  <a:cubicBezTo>
                    <a:pt x="276" y="256"/>
                    <a:pt x="271" y="274"/>
                    <a:pt x="262" y="245"/>
                  </a:cubicBezTo>
                  <a:cubicBezTo>
                    <a:pt x="259" y="235"/>
                    <a:pt x="262" y="144"/>
                    <a:pt x="260" y="137"/>
                  </a:cubicBezTo>
                  <a:cubicBezTo>
                    <a:pt x="259" y="129"/>
                    <a:pt x="217" y="122"/>
                    <a:pt x="215" y="154"/>
                  </a:cubicBezTo>
                  <a:cubicBezTo>
                    <a:pt x="214" y="185"/>
                    <a:pt x="205" y="195"/>
                    <a:pt x="171" y="195"/>
                  </a:cubicBezTo>
                  <a:close/>
                  <a:moveTo>
                    <a:pt x="237" y="231"/>
                  </a:moveTo>
                  <a:cubicBezTo>
                    <a:pt x="230" y="240"/>
                    <a:pt x="219" y="247"/>
                    <a:pt x="223" y="225"/>
                  </a:cubicBezTo>
                  <a:cubicBezTo>
                    <a:pt x="228" y="202"/>
                    <a:pt x="232" y="170"/>
                    <a:pt x="232" y="155"/>
                  </a:cubicBezTo>
                  <a:cubicBezTo>
                    <a:pt x="232" y="155"/>
                    <a:pt x="244" y="135"/>
                    <a:pt x="247" y="158"/>
                  </a:cubicBezTo>
                  <a:cubicBezTo>
                    <a:pt x="250" y="181"/>
                    <a:pt x="244" y="221"/>
                    <a:pt x="237" y="231"/>
                  </a:cubicBezTo>
                  <a:close/>
                  <a:moveTo>
                    <a:pt x="326" y="292"/>
                  </a:moveTo>
                  <a:cubicBezTo>
                    <a:pt x="327" y="320"/>
                    <a:pt x="355" y="400"/>
                    <a:pt x="286" y="399"/>
                  </a:cubicBezTo>
                  <a:cubicBezTo>
                    <a:pt x="217" y="398"/>
                    <a:pt x="214" y="409"/>
                    <a:pt x="215" y="321"/>
                  </a:cubicBezTo>
                  <a:cubicBezTo>
                    <a:pt x="216" y="236"/>
                    <a:pt x="225" y="253"/>
                    <a:pt x="230" y="264"/>
                  </a:cubicBezTo>
                  <a:cubicBezTo>
                    <a:pt x="230" y="264"/>
                    <a:pt x="253" y="318"/>
                    <a:pt x="309" y="277"/>
                  </a:cubicBezTo>
                  <a:cubicBezTo>
                    <a:pt x="319" y="269"/>
                    <a:pt x="324" y="263"/>
                    <a:pt x="326" y="292"/>
                  </a:cubicBezTo>
                  <a:close/>
                  <a:moveTo>
                    <a:pt x="318" y="133"/>
                  </a:moveTo>
                  <a:cubicBezTo>
                    <a:pt x="338" y="148"/>
                    <a:pt x="316" y="165"/>
                    <a:pt x="316" y="165"/>
                  </a:cubicBezTo>
                  <a:cubicBezTo>
                    <a:pt x="316" y="165"/>
                    <a:pt x="302" y="189"/>
                    <a:pt x="313" y="213"/>
                  </a:cubicBezTo>
                  <a:cubicBezTo>
                    <a:pt x="324" y="237"/>
                    <a:pt x="324" y="265"/>
                    <a:pt x="301" y="239"/>
                  </a:cubicBezTo>
                  <a:cubicBezTo>
                    <a:pt x="279" y="214"/>
                    <a:pt x="293" y="156"/>
                    <a:pt x="299" y="144"/>
                  </a:cubicBezTo>
                  <a:cubicBezTo>
                    <a:pt x="299" y="144"/>
                    <a:pt x="299" y="118"/>
                    <a:pt x="318" y="133"/>
                  </a:cubicBezTo>
                  <a:close/>
                  <a:moveTo>
                    <a:pt x="507" y="179"/>
                  </a:moveTo>
                  <a:cubicBezTo>
                    <a:pt x="498" y="185"/>
                    <a:pt x="507" y="179"/>
                    <a:pt x="465" y="177"/>
                  </a:cubicBezTo>
                  <a:cubicBezTo>
                    <a:pt x="423" y="176"/>
                    <a:pt x="461" y="162"/>
                    <a:pt x="461" y="162"/>
                  </a:cubicBezTo>
                  <a:cubicBezTo>
                    <a:pt x="565" y="166"/>
                    <a:pt x="516" y="173"/>
                    <a:pt x="507" y="17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未知"/>
            <p:cNvSpPr/>
            <p:nvPr/>
          </p:nvSpPr>
          <p:spPr>
            <a:xfrm>
              <a:off x="703" y="1269"/>
              <a:ext cx="238" cy="283"/>
            </a:xfrm>
            <a:custGeom>
              <a:avLst/>
              <a:gdLst/>
              <a:ahLst/>
              <a:cxnLst/>
              <a:pathLst>
                <a:path w="47" h="56">
                  <a:moveTo>
                    <a:pt x="40" y="15"/>
                  </a:moveTo>
                  <a:cubicBezTo>
                    <a:pt x="37" y="0"/>
                    <a:pt x="0" y="23"/>
                    <a:pt x="27" y="56"/>
                  </a:cubicBezTo>
                  <a:cubicBezTo>
                    <a:pt x="27" y="56"/>
                    <a:pt x="47" y="49"/>
                    <a:pt x="40" y="1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未知"/>
            <p:cNvSpPr/>
            <p:nvPr/>
          </p:nvSpPr>
          <p:spPr>
            <a:xfrm>
              <a:off x="485" y="1385"/>
              <a:ext cx="208" cy="379"/>
            </a:xfrm>
            <a:custGeom>
              <a:avLst/>
              <a:gdLst/>
              <a:ahLst/>
              <a:cxnLst/>
              <a:pathLst>
                <a:path w="41" h="75">
                  <a:moveTo>
                    <a:pt x="19" y="27"/>
                  </a:moveTo>
                  <a:cubicBezTo>
                    <a:pt x="0" y="54"/>
                    <a:pt x="6" y="63"/>
                    <a:pt x="12" y="69"/>
                  </a:cubicBezTo>
                  <a:cubicBezTo>
                    <a:pt x="18" y="75"/>
                    <a:pt x="30" y="74"/>
                    <a:pt x="40" y="45"/>
                  </a:cubicBezTo>
                  <a:cubicBezTo>
                    <a:pt x="40" y="45"/>
                    <a:pt x="32" y="31"/>
                    <a:pt x="37" y="24"/>
                  </a:cubicBezTo>
                  <a:cubicBezTo>
                    <a:pt x="41" y="16"/>
                    <a:pt x="38" y="0"/>
                    <a:pt x="19" y="2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6" name="未知"/>
            <p:cNvSpPr/>
            <p:nvPr/>
          </p:nvSpPr>
          <p:spPr>
            <a:xfrm>
              <a:off x="354" y="627"/>
              <a:ext cx="683" cy="318"/>
            </a:xfrm>
            <a:custGeom>
              <a:avLst/>
              <a:gdLst/>
              <a:ahLst/>
              <a:cxnLst/>
              <a:pathLst>
                <a:path w="135" h="63">
                  <a:moveTo>
                    <a:pt x="112" y="4"/>
                  </a:moveTo>
                  <a:cubicBezTo>
                    <a:pt x="105" y="9"/>
                    <a:pt x="24" y="4"/>
                    <a:pt x="24" y="4"/>
                  </a:cubicBezTo>
                  <a:cubicBezTo>
                    <a:pt x="15" y="4"/>
                    <a:pt x="3" y="1"/>
                    <a:pt x="2" y="25"/>
                  </a:cubicBezTo>
                  <a:cubicBezTo>
                    <a:pt x="0" y="63"/>
                    <a:pt x="48" y="58"/>
                    <a:pt x="60" y="58"/>
                  </a:cubicBezTo>
                  <a:cubicBezTo>
                    <a:pt x="72" y="58"/>
                    <a:pt x="84" y="48"/>
                    <a:pt x="96" y="54"/>
                  </a:cubicBezTo>
                  <a:cubicBezTo>
                    <a:pt x="96" y="54"/>
                    <a:pt x="107" y="63"/>
                    <a:pt x="113" y="53"/>
                  </a:cubicBezTo>
                  <a:cubicBezTo>
                    <a:pt x="135" y="13"/>
                    <a:pt x="120" y="0"/>
                    <a:pt x="112" y="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7" name="未知"/>
            <p:cNvSpPr/>
            <p:nvPr/>
          </p:nvSpPr>
          <p:spPr>
            <a:xfrm>
              <a:off x="1128" y="1527"/>
              <a:ext cx="490" cy="515"/>
            </a:xfrm>
            <a:custGeom>
              <a:avLst/>
              <a:gdLst/>
              <a:ahLst/>
              <a:cxnLst/>
              <a:pathLst>
                <a:path w="97" h="102">
                  <a:moveTo>
                    <a:pt x="67" y="5"/>
                  </a:moveTo>
                  <a:cubicBezTo>
                    <a:pt x="55" y="10"/>
                    <a:pt x="31" y="5"/>
                    <a:pt x="31" y="5"/>
                  </a:cubicBezTo>
                  <a:cubicBezTo>
                    <a:pt x="0" y="6"/>
                    <a:pt x="16" y="39"/>
                    <a:pt x="12" y="57"/>
                  </a:cubicBezTo>
                  <a:cubicBezTo>
                    <a:pt x="8" y="76"/>
                    <a:pt x="63" y="102"/>
                    <a:pt x="79" y="62"/>
                  </a:cubicBezTo>
                  <a:cubicBezTo>
                    <a:pt x="97" y="20"/>
                    <a:pt x="79" y="0"/>
                    <a:pt x="67" y="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" name="未知"/>
            <p:cNvSpPr/>
            <p:nvPr/>
          </p:nvSpPr>
          <p:spPr>
            <a:xfrm>
              <a:off x="2255" y="1006"/>
              <a:ext cx="501" cy="96"/>
            </a:xfrm>
            <a:custGeom>
              <a:avLst/>
              <a:gdLst/>
              <a:ahLst/>
              <a:cxnLst/>
              <a:pathLst>
                <a:path w="99" h="19">
                  <a:moveTo>
                    <a:pt x="15" y="0"/>
                  </a:moveTo>
                  <a:cubicBezTo>
                    <a:pt x="0" y="0"/>
                    <a:pt x="19" y="19"/>
                    <a:pt x="40" y="15"/>
                  </a:cubicBezTo>
                  <a:cubicBezTo>
                    <a:pt x="99" y="1"/>
                    <a:pt x="15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" name="未知"/>
            <p:cNvSpPr/>
            <p:nvPr/>
          </p:nvSpPr>
          <p:spPr>
            <a:xfrm>
              <a:off x="2422" y="986"/>
              <a:ext cx="385" cy="237"/>
            </a:xfrm>
            <a:custGeom>
              <a:avLst/>
              <a:gdLst/>
              <a:ahLst/>
              <a:cxnLst/>
              <a:pathLst>
                <a:path w="76" h="47">
                  <a:moveTo>
                    <a:pt x="21" y="37"/>
                  </a:moveTo>
                  <a:cubicBezTo>
                    <a:pt x="21" y="37"/>
                    <a:pt x="50" y="47"/>
                    <a:pt x="70" y="17"/>
                  </a:cubicBezTo>
                  <a:cubicBezTo>
                    <a:pt x="76" y="7"/>
                    <a:pt x="65" y="0"/>
                    <a:pt x="48" y="3"/>
                  </a:cubicBezTo>
                  <a:cubicBezTo>
                    <a:pt x="39" y="5"/>
                    <a:pt x="39" y="32"/>
                    <a:pt x="19" y="32"/>
                  </a:cubicBezTo>
                  <a:cubicBezTo>
                    <a:pt x="0" y="32"/>
                    <a:pt x="21" y="37"/>
                    <a:pt x="21" y="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0" name="未知"/>
            <p:cNvSpPr/>
            <p:nvPr/>
          </p:nvSpPr>
          <p:spPr>
            <a:xfrm>
              <a:off x="2407" y="1183"/>
              <a:ext cx="415" cy="187"/>
            </a:xfrm>
            <a:custGeom>
              <a:avLst/>
              <a:gdLst/>
              <a:ahLst/>
              <a:cxnLst/>
              <a:pathLst>
                <a:path w="82" h="37">
                  <a:moveTo>
                    <a:pt x="72" y="6"/>
                  </a:moveTo>
                  <a:cubicBezTo>
                    <a:pt x="57" y="23"/>
                    <a:pt x="24" y="17"/>
                    <a:pt x="24" y="17"/>
                  </a:cubicBezTo>
                  <a:cubicBezTo>
                    <a:pt x="24" y="17"/>
                    <a:pt x="0" y="16"/>
                    <a:pt x="17" y="26"/>
                  </a:cubicBezTo>
                  <a:cubicBezTo>
                    <a:pt x="33" y="37"/>
                    <a:pt x="53" y="32"/>
                    <a:pt x="76" y="23"/>
                  </a:cubicBezTo>
                  <a:cubicBezTo>
                    <a:pt x="78" y="22"/>
                    <a:pt x="80" y="21"/>
                    <a:pt x="82" y="20"/>
                  </a:cubicBezTo>
                  <a:lnTo>
                    <a:pt x="82" y="0"/>
                  </a:lnTo>
                  <a:cubicBezTo>
                    <a:pt x="79" y="1"/>
                    <a:pt x="75" y="2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1" name="未知"/>
            <p:cNvSpPr/>
            <p:nvPr/>
          </p:nvSpPr>
          <p:spPr>
            <a:xfrm>
              <a:off x="2083" y="1360"/>
              <a:ext cx="698" cy="167"/>
            </a:xfrm>
            <a:custGeom>
              <a:avLst/>
              <a:gdLst/>
              <a:ahLst/>
              <a:cxnLst/>
              <a:pathLst>
                <a:path w="138" h="33">
                  <a:moveTo>
                    <a:pt x="21" y="1"/>
                  </a:moveTo>
                  <a:cubicBezTo>
                    <a:pt x="21" y="1"/>
                    <a:pt x="0" y="8"/>
                    <a:pt x="8" y="14"/>
                  </a:cubicBezTo>
                  <a:cubicBezTo>
                    <a:pt x="15" y="20"/>
                    <a:pt x="48" y="22"/>
                    <a:pt x="57" y="22"/>
                  </a:cubicBezTo>
                  <a:cubicBezTo>
                    <a:pt x="66" y="22"/>
                    <a:pt x="96" y="33"/>
                    <a:pt x="117" y="23"/>
                  </a:cubicBezTo>
                  <a:cubicBezTo>
                    <a:pt x="138" y="12"/>
                    <a:pt x="123" y="9"/>
                    <a:pt x="114" y="8"/>
                  </a:cubicBezTo>
                  <a:cubicBezTo>
                    <a:pt x="105" y="6"/>
                    <a:pt x="102" y="0"/>
                    <a:pt x="82" y="3"/>
                  </a:cubicBezTo>
                  <a:cubicBezTo>
                    <a:pt x="37" y="11"/>
                    <a:pt x="21" y="1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2" name="未知"/>
            <p:cNvSpPr/>
            <p:nvPr/>
          </p:nvSpPr>
          <p:spPr>
            <a:xfrm>
              <a:off x="2159" y="1522"/>
              <a:ext cx="567" cy="146"/>
            </a:xfrm>
            <a:custGeom>
              <a:avLst/>
              <a:gdLst/>
              <a:ahLst/>
              <a:cxnLst/>
              <a:pathLst>
                <a:path w="112" h="29">
                  <a:moveTo>
                    <a:pt x="98" y="19"/>
                  </a:moveTo>
                  <a:cubicBezTo>
                    <a:pt x="112" y="13"/>
                    <a:pt x="111" y="0"/>
                    <a:pt x="103" y="4"/>
                  </a:cubicBezTo>
                  <a:cubicBezTo>
                    <a:pt x="96" y="9"/>
                    <a:pt x="83" y="10"/>
                    <a:pt x="74" y="10"/>
                  </a:cubicBezTo>
                  <a:cubicBezTo>
                    <a:pt x="65" y="11"/>
                    <a:pt x="45" y="3"/>
                    <a:pt x="36" y="6"/>
                  </a:cubicBezTo>
                  <a:cubicBezTo>
                    <a:pt x="27" y="9"/>
                    <a:pt x="2" y="4"/>
                    <a:pt x="2" y="4"/>
                  </a:cubicBezTo>
                  <a:cubicBezTo>
                    <a:pt x="0" y="29"/>
                    <a:pt x="83" y="25"/>
                    <a:pt x="98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3" name="未知"/>
            <p:cNvSpPr/>
            <p:nvPr/>
          </p:nvSpPr>
          <p:spPr>
            <a:xfrm>
              <a:off x="2124" y="1638"/>
              <a:ext cx="581" cy="480"/>
            </a:xfrm>
            <a:custGeom>
              <a:avLst/>
              <a:gdLst/>
              <a:ahLst/>
              <a:cxnLst/>
              <a:pathLst>
                <a:path w="115" h="95">
                  <a:moveTo>
                    <a:pt x="3" y="53"/>
                  </a:moveTo>
                  <a:cubicBezTo>
                    <a:pt x="5" y="60"/>
                    <a:pt x="14" y="68"/>
                    <a:pt x="26" y="54"/>
                  </a:cubicBezTo>
                  <a:cubicBezTo>
                    <a:pt x="48" y="29"/>
                    <a:pt x="48" y="72"/>
                    <a:pt x="50" y="77"/>
                  </a:cubicBezTo>
                  <a:cubicBezTo>
                    <a:pt x="51" y="81"/>
                    <a:pt x="54" y="95"/>
                    <a:pt x="59" y="84"/>
                  </a:cubicBezTo>
                  <a:cubicBezTo>
                    <a:pt x="63" y="74"/>
                    <a:pt x="70" y="39"/>
                    <a:pt x="81" y="52"/>
                  </a:cubicBezTo>
                  <a:cubicBezTo>
                    <a:pt x="100" y="76"/>
                    <a:pt x="115" y="54"/>
                    <a:pt x="111" y="52"/>
                  </a:cubicBezTo>
                  <a:cubicBezTo>
                    <a:pt x="106" y="51"/>
                    <a:pt x="79" y="37"/>
                    <a:pt x="79" y="27"/>
                  </a:cubicBezTo>
                  <a:cubicBezTo>
                    <a:pt x="79" y="16"/>
                    <a:pt x="42" y="0"/>
                    <a:pt x="37" y="16"/>
                  </a:cubicBezTo>
                  <a:cubicBezTo>
                    <a:pt x="33" y="33"/>
                    <a:pt x="12" y="41"/>
                    <a:pt x="12" y="41"/>
                  </a:cubicBezTo>
                  <a:cubicBezTo>
                    <a:pt x="0" y="44"/>
                    <a:pt x="2" y="45"/>
                    <a:pt x="3" y="53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4" name="未知"/>
            <p:cNvSpPr/>
            <p:nvPr/>
          </p:nvSpPr>
          <p:spPr>
            <a:xfrm>
              <a:off x="2503" y="1446"/>
              <a:ext cx="329" cy="854"/>
            </a:xfrm>
            <a:custGeom>
              <a:avLst/>
              <a:gdLst/>
              <a:ahLst/>
              <a:cxnLst/>
              <a:pathLst>
                <a:path w="65" h="169">
                  <a:moveTo>
                    <a:pt x="51" y="40"/>
                  </a:moveTo>
                  <a:cubicBezTo>
                    <a:pt x="44" y="46"/>
                    <a:pt x="30" y="49"/>
                    <a:pt x="22" y="49"/>
                  </a:cubicBezTo>
                  <a:cubicBezTo>
                    <a:pt x="13" y="48"/>
                    <a:pt x="14" y="56"/>
                    <a:pt x="22" y="59"/>
                  </a:cubicBezTo>
                  <a:cubicBezTo>
                    <a:pt x="30" y="62"/>
                    <a:pt x="49" y="75"/>
                    <a:pt x="50" y="90"/>
                  </a:cubicBezTo>
                  <a:cubicBezTo>
                    <a:pt x="50" y="104"/>
                    <a:pt x="51" y="115"/>
                    <a:pt x="34" y="118"/>
                  </a:cubicBezTo>
                  <a:cubicBezTo>
                    <a:pt x="18" y="122"/>
                    <a:pt x="3" y="124"/>
                    <a:pt x="0" y="148"/>
                  </a:cubicBezTo>
                  <a:cubicBezTo>
                    <a:pt x="0" y="148"/>
                    <a:pt x="10" y="154"/>
                    <a:pt x="17" y="155"/>
                  </a:cubicBezTo>
                  <a:cubicBezTo>
                    <a:pt x="23" y="155"/>
                    <a:pt x="42" y="163"/>
                    <a:pt x="47" y="166"/>
                  </a:cubicBezTo>
                  <a:cubicBezTo>
                    <a:pt x="51" y="169"/>
                    <a:pt x="58" y="167"/>
                    <a:pt x="63" y="162"/>
                  </a:cubicBezTo>
                  <a:lnTo>
                    <a:pt x="65" y="0"/>
                  </a:lnTo>
                  <a:cubicBezTo>
                    <a:pt x="64" y="8"/>
                    <a:pt x="58" y="36"/>
                    <a:pt x="51" y="4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65" name="组合 2064"/>
          <p:cNvGrpSpPr/>
          <p:nvPr/>
        </p:nvGrpSpPr>
        <p:grpSpPr>
          <a:xfrm>
            <a:off x="554038" y="36513"/>
            <a:ext cx="7891462" cy="6821487"/>
            <a:chOff x="0" y="0"/>
            <a:chExt cx="4971" cy="4297"/>
          </a:xfrm>
        </p:grpSpPr>
        <p:sp>
          <p:nvSpPr>
            <p:cNvPr id="2066" name="矩形 2065"/>
            <p:cNvSpPr/>
            <p:nvPr/>
          </p:nvSpPr>
          <p:spPr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67" name="未知"/>
            <p:cNvSpPr>
              <a:spLocks noEditPoints="1"/>
            </p:cNvSpPr>
            <p:nvPr/>
          </p:nvSpPr>
          <p:spPr>
            <a:xfrm>
              <a:off x="3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未知"/>
            <p:cNvSpPr>
              <a:spLocks noEditPoints="1"/>
            </p:cNvSpPr>
            <p:nvPr/>
          </p:nvSpPr>
          <p:spPr>
            <a:xfrm>
              <a:off x="3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9" name="未知"/>
            <p:cNvSpPr>
              <a:spLocks noEditPoints="1"/>
            </p:cNvSpPr>
            <p:nvPr/>
          </p:nvSpPr>
          <p:spPr>
            <a:xfrm>
              <a:off x="3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0" name="未知"/>
            <p:cNvSpPr>
              <a:spLocks noEditPoints="1"/>
            </p:cNvSpPr>
            <p:nvPr/>
          </p:nvSpPr>
          <p:spPr>
            <a:xfrm>
              <a:off x="3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1" name="未知"/>
            <p:cNvSpPr>
              <a:spLocks noEditPoints="1"/>
            </p:cNvSpPr>
            <p:nvPr/>
          </p:nvSpPr>
          <p:spPr>
            <a:xfrm>
              <a:off x="3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2" name="未知"/>
            <p:cNvSpPr>
              <a:spLocks noEditPoints="1"/>
            </p:cNvSpPr>
            <p:nvPr/>
          </p:nvSpPr>
          <p:spPr>
            <a:xfrm>
              <a:off x="3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3" name="未知"/>
            <p:cNvSpPr>
              <a:spLocks noEditPoints="1"/>
            </p:cNvSpPr>
            <p:nvPr/>
          </p:nvSpPr>
          <p:spPr>
            <a:xfrm>
              <a:off x="3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4" name="未知"/>
            <p:cNvSpPr>
              <a:spLocks noEditPoints="1"/>
            </p:cNvSpPr>
            <p:nvPr/>
          </p:nvSpPr>
          <p:spPr>
            <a:xfrm>
              <a:off x="3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5" name="未知"/>
            <p:cNvSpPr>
              <a:spLocks noEditPoints="1"/>
            </p:cNvSpPr>
            <p:nvPr/>
          </p:nvSpPr>
          <p:spPr>
            <a:xfrm>
              <a:off x="3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6" name="未知"/>
            <p:cNvSpPr>
              <a:spLocks noEditPoints="1"/>
            </p:cNvSpPr>
            <p:nvPr/>
          </p:nvSpPr>
          <p:spPr>
            <a:xfrm>
              <a:off x="3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7" name="矩形 2076"/>
            <p:cNvSpPr/>
            <p:nvPr/>
          </p:nvSpPr>
          <p:spPr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78" name="矩形 2077"/>
            <p:cNvSpPr/>
            <p:nvPr/>
          </p:nvSpPr>
          <p:spPr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79" name="未知"/>
            <p:cNvSpPr>
              <a:spLocks noEditPoints="1"/>
            </p:cNvSpPr>
            <p:nvPr/>
          </p:nvSpPr>
          <p:spPr>
            <a:xfrm>
              <a:off x="48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0" name="未知"/>
            <p:cNvSpPr>
              <a:spLocks noEditPoints="1"/>
            </p:cNvSpPr>
            <p:nvPr/>
          </p:nvSpPr>
          <p:spPr>
            <a:xfrm>
              <a:off x="48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1" name="未知"/>
            <p:cNvSpPr>
              <a:spLocks noEditPoints="1"/>
            </p:cNvSpPr>
            <p:nvPr/>
          </p:nvSpPr>
          <p:spPr>
            <a:xfrm>
              <a:off x="48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2" name="未知"/>
            <p:cNvSpPr>
              <a:spLocks noEditPoints="1"/>
            </p:cNvSpPr>
            <p:nvPr/>
          </p:nvSpPr>
          <p:spPr>
            <a:xfrm>
              <a:off x="48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3" name="未知"/>
            <p:cNvSpPr>
              <a:spLocks noEditPoints="1"/>
            </p:cNvSpPr>
            <p:nvPr/>
          </p:nvSpPr>
          <p:spPr>
            <a:xfrm>
              <a:off x="48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4" name="未知"/>
            <p:cNvSpPr>
              <a:spLocks noEditPoints="1"/>
            </p:cNvSpPr>
            <p:nvPr/>
          </p:nvSpPr>
          <p:spPr>
            <a:xfrm>
              <a:off x="48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5" name="未知"/>
            <p:cNvSpPr>
              <a:spLocks noEditPoints="1"/>
            </p:cNvSpPr>
            <p:nvPr/>
          </p:nvSpPr>
          <p:spPr>
            <a:xfrm>
              <a:off x="48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6" name="未知"/>
            <p:cNvSpPr>
              <a:spLocks noEditPoints="1"/>
            </p:cNvSpPr>
            <p:nvPr/>
          </p:nvSpPr>
          <p:spPr>
            <a:xfrm>
              <a:off x="48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7" name="未知"/>
            <p:cNvSpPr>
              <a:spLocks noEditPoints="1"/>
            </p:cNvSpPr>
            <p:nvPr/>
          </p:nvSpPr>
          <p:spPr>
            <a:xfrm>
              <a:off x="48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8" name="未知"/>
            <p:cNvSpPr>
              <a:spLocks noEditPoints="1"/>
            </p:cNvSpPr>
            <p:nvPr/>
          </p:nvSpPr>
          <p:spPr>
            <a:xfrm>
              <a:off x="48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89" name="矩形 2088"/>
            <p:cNvSpPr/>
            <p:nvPr/>
          </p:nvSpPr>
          <p:spPr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90" name="矩形 2089"/>
            <p:cNvSpPr/>
            <p:nvPr/>
          </p:nvSpPr>
          <p:spPr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91" name="未知"/>
            <p:cNvSpPr>
              <a:spLocks noEditPoints="1"/>
            </p:cNvSpPr>
            <p:nvPr/>
          </p:nvSpPr>
          <p:spPr>
            <a:xfrm>
              <a:off x="93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2" name="未知"/>
            <p:cNvSpPr>
              <a:spLocks noEditPoints="1"/>
            </p:cNvSpPr>
            <p:nvPr/>
          </p:nvSpPr>
          <p:spPr>
            <a:xfrm>
              <a:off x="93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3" name="未知"/>
            <p:cNvSpPr>
              <a:spLocks noEditPoints="1"/>
            </p:cNvSpPr>
            <p:nvPr/>
          </p:nvSpPr>
          <p:spPr>
            <a:xfrm>
              <a:off x="93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4" name="未知"/>
            <p:cNvSpPr>
              <a:spLocks noEditPoints="1"/>
            </p:cNvSpPr>
            <p:nvPr/>
          </p:nvSpPr>
          <p:spPr>
            <a:xfrm>
              <a:off x="93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5" name="未知"/>
            <p:cNvSpPr>
              <a:spLocks noEditPoints="1"/>
            </p:cNvSpPr>
            <p:nvPr/>
          </p:nvSpPr>
          <p:spPr>
            <a:xfrm>
              <a:off x="93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6" name="未知"/>
            <p:cNvSpPr>
              <a:spLocks noEditPoints="1"/>
            </p:cNvSpPr>
            <p:nvPr/>
          </p:nvSpPr>
          <p:spPr>
            <a:xfrm>
              <a:off x="93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7" name="未知"/>
            <p:cNvSpPr>
              <a:spLocks noEditPoints="1"/>
            </p:cNvSpPr>
            <p:nvPr/>
          </p:nvSpPr>
          <p:spPr>
            <a:xfrm>
              <a:off x="93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8" name="未知"/>
            <p:cNvSpPr>
              <a:spLocks noEditPoints="1"/>
            </p:cNvSpPr>
            <p:nvPr/>
          </p:nvSpPr>
          <p:spPr>
            <a:xfrm>
              <a:off x="93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99" name="未知"/>
            <p:cNvSpPr>
              <a:spLocks noEditPoints="1"/>
            </p:cNvSpPr>
            <p:nvPr/>
          </p:nvSpPr>
          <p:spPr>
            <a:xfrm>
              <a:off x="93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0" name="未知"/>
            <p:cNvSpPr>
              <a:spLocks noEditPoints="1"/>
            </p:cNvSpPr>
            <p:nvPr/>
          </p:nvSpPr>
          <p:spPr>
            <a:xfrm>
              <a:off x="93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1" name="矩形 2100"/>
            <p:cNvSpPr/>
            <p:nvPr/>
          </p:nvSpPr>
          <p:spPr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02" name="矩形 2101"/>
            <p:cNvSpPr/>
            <p:nvPr/>
          </p:nvSpPr>
          <p:spPr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03" name="未知"/>
            <p:cNvSpPr>
              <a:spLocks noEditPoints="1"/>
            </p:cNvSpPr>
            <p:nvPr/>
          </p:nvSpPr>
          <p:spPr>
            <a:xfrm>
              <a:off x="137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4" name="未知"/>
            <p:cNvSpPr>
              <a:spLocks noEditPoints="1"/>
            </p:cNvSpPr>
            <p:nvPr/>
          </p:nvSpPr>
          <p:spPr>
            <a:xfrm>
              <a:off x="137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5" name="未知"/>
            <p:cNvSpPr>
              <a:spLocks noEditPoints="1"/>
            </p:cNvSpPr>
            <p:nvPr/>
          </p:nvSpPr>
          <p:spPr>
            <a:xfrm>
              <a:off x="137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6" name="未知"/>
            <p:cNvSpPr>
              <a:spLocks noEditPoints="1"/>
            </p:cNvSpPr>
            <p:nvPr/>
          </p:nvSpPr>
          <p:spPr>
            <a:xfrm>
              <a:off x="137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7" name="未知"/>
            <p:cNvSpPr>
              <a:spLocks noEditPoints="1"/>
            </p:cNvSpPr>
            <p:nvPr/>
          </p:nvSpPr>
          <p:spPr>
            <a:xfrm>
              <a:off x="137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8" name="未知"/>
            <p:cNvSpPr>
              <a:spLocks noEditPoints="1"/>
            </p:cNvSpPr>
            <p:nvPr/>
          </p:nvSpPr>
          <p:spPr>
            <a:xfrm>
              <a:off x="137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09" name="未知"/>
            <p:cNvSpPr>
              <a:spLocks noEditPoints="1"/>
            </p:cNvSpPr>
            <p:nvPr/>
          </p:nvSpPr>
          <p:spPr>
            <a:xfrm>
              <a:off x="137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0" name="未知"/>
            <p:cNvSpPr>
              <a:spLocks noEditPoints="1"/>
            </p:cNvSpPr>
            <p:nvPr/>
          </p:nvSpPr>
          <p:spPr>
            <a:xfrm>
              <a:off x="137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1" name="未知"/>
            <p:cNvSpPr>
              <a:spLocks noEditPoints="1"/>
            </p:cNvSpPr>
            <p:nvPr/>
          </p:nvSpPr>
          <p:spPr>
            <a:xfrm>
              <a:off x="137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2" name="未知"/>
            <p:cNvSpPr>
              <a:spLocks noEditPoints="1"/>
            </p:cNvSpPr>
            <p:nvPr/>
          </p:nvSpPr>
          <p:spPr>
            <a:xfrm>
              <a:off x="137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3" name="矩形 2112"/>
            <p:cNvSpPr/>
            <p:nvPr/>
          </p:nvSpPr>
          <p:spPr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14" name="矩形 2113"/>
            <p:cNvSpPr/>
            <p:nvPr/>
          </p:nvSpPr>
          <p:spPr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15" name="未知"/>
            <p:cNvSpPr>
              <a:spLocks noEditPoints="1"/>
            </p:cNvSpPr>
            <p:nvPr/>
          </p:nvSpPr>
          <p:spPr>
            <a:xfrm>
              <a:off x="182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6" name="未知"/>
            <p:cNvSpPr>
              <a:spLocks noEditPoints="1"/>
            </p:cNvSpPr>
            <p:nvPr/>
          </p:nvSpPr>
          <p:spPr>
            <a:xfrm>
              <a:off x="182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7" name="未知"/>
            <p:cNvSpPr>
              <a:spLocks noEditPoints="1"/>
            </p:cNvSpPr>
            <p:nvPr/>
          </p:nvSpPr>
          <p:spPr>
            <a:xfrm>
              <a:off x="182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8" name="未知"/>
            <p:cNvSpPr>
              <a:spLocks noEditPoints="1"/>
            </p:cNvSpPr>
            <p:nvPr/>
          </p:nvSpPr>
          <p:spPr>
            <a:xfrm>
              <a:off x="182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19" name="未知"/>
            <p:cNvSpPr>
              <a:spLocks noEditPoints="1"/>
            </p:cNvSpPr>
            <p:nvPr/>
          </p:nvSpPr>
          <p:spPr>
            <a:xfrm>
              <a:off x="182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0" name="未知"/>
            <p:cNvSpPr>
              <a:spLocks noEditPoints="1"/>
            </p:cNvSpPr>
            <p:nvPr/>
          </p:nvSpPr>
          <p:spPr>
            <a:xfrm>
              <a:off x="182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1" name="未知"/>
            <p:cNvSpPr>
              <a:spLocks noEditPoints="1"/>
            </p:cNvSpPr>
            <p:nvPr/>
          </p:nvSpPr>
          <p:spPr>
            <a:xfrm>
              <a:off x="182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2" name="未知"/>
            <p:cNvSpPr>
              <a:spLocks noEditPoints="1"/>
            </p:cNvSpPr>
            <p:nvPr/>
          </p:nvSpPr>
          <p:spPr>
            <a:xfrm>
              <a:off x="182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3" name="未知"/>
            <p:cNvSpPr>
              <a:spLocks noEditPoints="1"/>
            </p:cNvSpPr>
            <p:nvPr/>
          </p:nvSpPr>
          <p:spPr>
            <a:xfrm>
              <a:off x="182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4" name="未知"/>
            <p:cNvSpPr>
              <a:spLocks noEditPoints="1"/>
            </p:cNvSpPr>
            <p:nvPr/>
          </p:nvSpPr>
          <p:spPr>
            <a:xfrm>
              <a:off x="182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5" name="矩形 2124"/>
            <p:cNvSpPr/>
            <p:nvPr/>
          </p:nvSpPr>
          <p:spPr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26" name="矩形 2125"/>
            <p:cNvSpPr/>
            <p:nvPr/>
          </p:nvSpPr>
          <p:spPr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27" name="未知"/>
            <p:cNvSpPr>
              <a:spLocks noEditPoints="1"/>
            </p:cNvSpPr>
            <p:nvPr/>
          </p:nvSpPr>
          <p:spPr>
            <a:xfrm>
              <a:off x="227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8" name="未知"/>
            <p:cNvSpPr>
              <a:spLocks noEditPoints="1"/>
            </p:cNvSpPr>
            <p:nvPr/>
          </p:nvSpPr>
          <p:spPr>
            <a:xfrm>
              <a:off x="227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29" name="未知"/>
            <p:cNvSpPr>
              <a:spLocks noEditPoints="1"/>
            </p:cNvSpPr>
            <p:nvPr/>
          </p:nvSpPr>
          <p:spPr>
            <a:xfrm>
              <a:off x="227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0" name="未知"/>
            <p:cNvSpPr>
              <a:spLocks noEditPoints="1"/>
            </p:cNvSpPr>
            <p:nvPr/>
          </p:nvSpPr>
          <p:spPr>
            <a:xfrm>
              <a:off x="227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1" name="未知"/>
            <p:cNvSpPr>
              <a:spLocks noEditPoints="1"/>
            </p:cNvSpPr>
            <p:nvPr/>
          </p:nvSpPr>
          <p:spPr>
            <a:xfrm>
              <a:off x="227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2" name="未知"/>
            <p:cNvSpPr>
              <a:spLocks noEditPoints="1"/>
            </p:cNvSpPr>
            <p:nvPr/>
          </p:nvSpPr>
          <p:spPr>
            <a:xfrm>
              <a:off x="227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3" name="未知"/>
            <p:cNvSpPr>
              <a:spLocks noEditPoints="1"/>
            </p:cNvSpPr>
            <p:nvPr/>
          </p:nvSpPr>
          <p:spPr>
            <a:xfrm>
              <a:off x="227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4" name="未知"/>
            <p:cNvSpPr>
              <a:spLocks noEditPoints="1"/>
            </p:cNvSpPr>
            <p:nvPr/>
          </p:nvSpPr>
          <p:spPr>
            <a:xfrm>
              <a:off x="227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5" name="未知"/>
            <p:cNvSpPr>
              <a:spLocks noEditPoints="1"/>
            </p:cNvSpPr>
            <p:nvPr/>
          </p:nvSpPr>
          <p:spPr>
            <a:xfrm>
              <a:off x="227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6" name="未知"/>
            <p:cNvSpPr>
              <a:spLocks noEditPoints="1"/>
            </p:cNvSpPr>
            <p:nvPr/>
          </p:nvSpPr>
          <p:spPr>
            <a:xfrm>
              <a:off x="227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7" name="矩形 2136"/>
            <p:cNvSpPr/>
            <p:nvPr/>
          </p:nvSpPr>
          <p:spPr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38" name="矩形 2137"/>
            <p:cNvSpPr/>
            <p:nvPr/>
          </p:nvSpPr>
          <p:spPr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39" name="未知"/>
            <p:cNvSpPr>
              <a:spLocks noEditPoints="1"/>
            </p:cNvSpPr>
            <p:nvPr/>
          </p:nvSpPr>
          <p:spPr>
            <a:xfrm>
              <a:off x="271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0" name="未知"/>
            <p:cNvSpPr>
              <a:spLocks noEditPoints="1"/>
            </p:cNvSpPr>
            <p:nvPr/>
          </p:nvSpPr>
          <p:spPr>
            <a:xfrm>
              <a:off x="271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1" name="未知"/>
            <p:cNvSpPr>
              <a:spLocks noEditPoints="1"/>
            </p:cNvSpPr>
            <p:nvPr/>
          </p:nvSpPr>
          <p:spPr>
            <a:xfrm>
              <a:off x="271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2" name="未知"/>
            <p:cNvSpPr>
              <a:spLocks noEditPoints="1"/>
            </p:cNvSpPr>
            <p:nvPr/>
          </p:nvSpPr>
          <p:spPr>
            <a:xfrm>
              <a:off x="271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3" name="未知"/>
            <p:cNvSpPr>
              <a:spLocks noEditPoints="1"/>
            </p:cNvSpPr>
            <p:nvPr/>
          </p:nvSpPr>
          <p:spPr>
            <a:xfrm>
              <a:off x="271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4" name="未知"/>
            <p:cNvSpPr>
              <a:spLocks noEditPoints="1"/>
            </p:cNvSpPr>
            <p:nvPr/>
          </p:nvSpPr>
          <p:spPr>
            <a:xfrm>
              <a:off x="271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5" name="未知"/>
            <p:cNvSpPr>
              <a:spLocks noEditPoints="1"/>
            </p:cNvSpPr>
            <p:nvPr/>
          </p:nvSpPr>
          <p:spPr>
            <a:xfrm>
              <a:off x="271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6" name="未知"/>
            <p:cNvSpPr>
              <a:spLocks noEditPoints="1"/>
            </p:cNvSpPr>
            <p:nvPr/>
          </p:nvSpPr>
          <p:spPr>
            <a:xfrm>
              <a:off x="271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7" name="未知"/>
            <p:cNvSpPr>
              <a:spLocks noEditPoints="1"/>
            </p:cNvSpPr>
            <p:nvPr/>
          </p:nvSpPr>
          <p:spPr>
            <a:xfrm>
              <a:off x="271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8" name="未知"/>
            <p:cNvSpPr>
              <a:spLocks noEditPoints="1"/>
            </p:cNvSpPr>
            <p:nvPr/>
          </p:nvSpPr>
          <p:spPr>
            <a:xfrm>
              <a:off x="271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49" name="矩形 2148"/>
            <p:cNvSpPr/>
            <p:nvPr/>
          </p:nvSpPr>
          <p:spPr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50" name="矩形 2149"/>
            <p:cNvSpPr/>
            <p:nvPr/>
          </p:nvSpPr>
          <p:spPr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51" name="未知"/>
            <p:cNvSpPr>
              <a:spLocks noEditPoints="1"/>
            </p:cNvSpPr>
            <p:nvPr/>
          </p:nvSpPr>
          <p:spPr>
            <a:xfrm>
              <a:off x="316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2" name="未知"/>
            <p:cNvSpPr>
              <a:spLocks noEditPoints="1"/>
            </p:cNvSpPr>
            <p:nvPr/>
          </p:nvSpPr>
          <p:spPr>
            <a:xfrm>
              <a:off x="316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3" name="未知"/>
            <p:cNvSpPr>
              <a:spLocks noEditPoints="1"/>
            </p:cNvSpPr>
            <p:nvPr/>
          </p:nvSpPr>
          <p:spPr>
            <a:xfrm>
              <a:off x="316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4" name="未知"/>
            <p:cNvSpPr>
              <a:spLocks noEditPoints="1"/>
            </p:cNvSpPr>
            <p:nvPr/>
          </p:nvSpPr>
          <p:spPr>
            <a:xfrm>
              <a:off x="316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5" name="未知"/>
            <p:cNvSpPr>
              <a:spLocks noEditPoints="1"/>
            </p:cNvSpPr>
            <p:nvPr/>
          </p:nvSpPr>
          <p:spPr>
            <a:xfrm>
              <a:off x="316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6" name="未知"/>
            <p:cNvSpPr>
              <a:spLocks noEditPoints="1"/>
            </p:cNvSpPr>
            <p:nvPr/>
          </p:nvSpPr>
          <p:spPr>
            <a:xfrm>
              <a:off x="316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7" name="未知"/>
            <p:cNvSpPr>
              <a:spLocks noEditPoints="1"/>
            </p:cNvSpPr>
            <p:nvPr/>
          </p:nvSpPr>
          <p:spPr>
            <a:xfrm>
              <a:off x="316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8" name="未知"/>
            <p:cNvSpPr>
              <a:spLocks noEditPoints="1"/>
            </p:cNvSpPr>
            <p:nvPr/>
          </p:nvSpPr>
          <p:spPr>
            <a:xfrm>
              <a:off x="316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9" name="未知"/>
            <p:cNvSpPr>
              <a:spLocks noEditPoints="1"/>
            </p:cNvSpPr>
            <p:nvPr/>
          </p:nvSpPr>
          <p:spPr>
            <a:xfrm>
              <a:off x="316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0" name="未知"/>
            <p:cNvSpPr>
              <a:spLocks noEditPoints="1"/>
            </p:cNvSpPr>
            <p:nvPr/>
          </p:nvSpPr>
          <p:spPr>
            <a:xfrm>
              <a:off x="316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1" name="矩形 2160"/>
            <p:cNvSpPr/>
            <p:nvPr/>
          </p:nvSpPr>
          <p:spPr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62" name="矩形 2161"/>
            <p:cNvSpPr/>
            <p:nvPr/>
          </p:nvSpPr>
          <p:spPr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63" name="未知"/>
            <p:cNvSpPr>
              <a:spLocks noEditPoints="1"/>
            </p:cNvSpPr>
            <p:nvPr/>
          </p:nvSpPr>
          <p:spPr>
            <a:xfrm>
              <a:off x="361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4" name="未知"/>
            <p:cNvSpPr>
              <a:spLocks noEditPoints="1"/>
            </p:cNvSpPr>
            <p:nvPr/>
          </p:nvSpPr>
          <p:spPr>
            <a:xfrm>
              <a:off x="361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5" name="未知"/>
            <p:cNvSpPr>
              <a:spLocks noEditPoints="1"/>
            </p:cNvSpPr>
            <p:nvPr/>
          </p:nvSpPr>
          <p:spPr>
            <a:xfrm>
              <a:off x="361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6" name="未知"/>
            <p:cNvSpPr>
              <a:spLocks noEditPoints="1"/>
            </p:cNvSpPr>
            <p:nvPr/>
          </p:nvSpPr>
          <p:spPr>
            <a:xfrm>
              <a:off x="361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7" name="未知"/>
            <p:cNvSpPr>
              <a:spLocks noEditPoints="1"/>
            </p:cNvSpPr>
            <p:nvPr/>
          </p:nvSpPr>
          <p:spPr>
            <a:xfrm>
              <a:off x="361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8" name="未知"/>
            <p:cNvSpPr>
              <a:spLocks noEditPoints="1"/>
            </p:cNvSpPr>
            <p:nvPr/>
          </p:nvSpPr>
          <p:spPr>
            <a:xfrm>
              <a:off x="361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69" name="未知"/>
            <p:cNvSpPr>
              <a:spLocks noEditPoints="1"/>
            </p:cNvSpPr>
            <p:nvPr/>
          </p:nvSpPr>
          <p:spPr>
            <a:xfrm>
              <a:off x="361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0" name="未知"/>
            <p:cNvSpPr>
              <a:spLocks noEditPoints="1"/>
            </p:cNvSpPr>
            <p:nvPr/>
          </p:nvSpPr>
          <p:spPr>
            <a:xfrm>
              <a:off x="361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1" name="未知"/>
            <p:cNvSpPr>
              <a:spLocks noEditPoints="1"/>
            </p:cNvSpPr>
            <p:nvPr/>
          </p:nvSpPr>
          <p:spPr>
            <a:xfrm>
              <a:off x="361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2" name="未知"/>
            <p:cNvSpPr>
              <a:spLocks noEditPoints="1"/>
            </p:cNvSpPr>
            <p:nvPr/>
          </p:nvSpPr>
          <p:spPr>
            <a:xfrm>
              <a:off x="361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3" name="矩形 2172"/>
            <p:cNvSpPr/>
            <p:nvPr/>
          </p:nvSpPr>
          <p:spPr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74" name="矩形 2173"/>
            <p:cNvSpPr/>
            <p:nvPr/>
          </p:nvSpPr>
          <p:spPr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75" name="未知"/>
            <p:cNvSpPr>
              <a:spLocks noEditPoints="1"/>
            </p:cNvSpPr>
            <p:nvPr/>
          </p:nvSpPr>
          <p:spPr>
            <a:xfrm>
              <a:off x="405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6" name="未知"/>
            <p:cNvSpPr>
              <a:spLocks noEditPoints="1"/>
            </p:cNvSpPr>
            <p:nvPr/>
          </p:nvSpPr>
          <p:spPr>
            <a:xfrm>
              <a:off x="405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7" name="未知"/>
            <p:cNvSpPr>
              <a:spLocks noEditPoints="1"/>
            </p:cNvSpPr>
            <p:nvPr/>
          </p:nvSpPr>
          <p:spPr>
            <a:xfrm>
              <a:off x="405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8" name="未知"/>
            <p:cNvSpPr>
              <a:spLocks noEditPoints="1"/>
            </p:cNvSpPr>
            <p:nvPr/>
          </p:nvSpPr>
          <p:spPr>
            <a:xfrm>
              <a:off x="405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79" name="未知"/>
            <p:cNvSpPr>
              <a:spLocks noEditPoints="1"/>
            </p:cNvSpPr>
            <p:nvPr/>
          </p:nvSpPr>
          <p:spPr>
            <a:xfrm>
              <a:off x="405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0" name="未知"/>
            <p:cNvSpPr>
              <a:spLocks noEditPoints="1"/>
            </p:cNvSpPr>
            <p:nvPr/>
          </p:nvSpPr>
          <p:spPr>
            <a:xfrm>
              <a:off x="405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1" name="未知"/>
            <p:cNvSpPr>
              <a:spLocks noEditPoints="1"/>
            </p:cNvSpPr>
            <p:nvPr/>
          </p:nvSpPr>
          <p:spPr>
            <a:xfrm>
              <a:off x="405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2" name="未知"/>
            <p:cNvSpPr>
              <a:spLocks noEditPoints="1"/>
            </p:cNvSpPr>
            <p:nvPr/>
          </p:nvSpPr>
          <p:spPr>
            <a:xfrm>
              <a:off x="405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3" name="未知"/>
            <p:cNvSpPr>
              <a:spLocks noEditPoints="1"/>
            </p:cNvSpPr>
            <p:nvPr/>
          </p:nvSpPr>
          <p:spPr>
            <a:xfrm>
              <a:off x="405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4" name="未知"/>
            <p:cNvSpPr>
              <a:spLocks noEditPoints="1"/>
            </p:cNvSpPr>
            <p:nvPr/>
          </p:nvSpPr>
          <p:spPr>
            <a:xfrm>
              <a:off x="405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5" name="矩形 2184"/>
            <p:cNvSpPr/>
            <p:nvPr/>
          </p:nvSpPr>
          <p:spPr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86" name="矩形 2185"/>
            <p:cNvSpPr/>
            <p:nvPr/>
          </p:nvSpPr>
          <p:spPr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87" name="未知"/>
            <p:cNvSpPr>
              <a:spLocks noEditPoints="1"/>
            </p:cNvSpPr>
            <p:nvPr/>
          </p:nvSpPr>
          <p:spPr>
            <a:xfrm>
              <a:off x="450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8" name="未知"/>
            <p:cNvSpPr>
              <a:spLocks noEditPoints="1"/>
            </p:cNvSpPr>
            <p:nvPr/>
          </p:nvSpPr>
          <p:spPr>
            <a:xfrm>
              <a:off x="450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89" name="未知"/>
            <p:cNvSpPr>
              <a:spLocks noEditPoints="1"/>
            </p:cNvSpPr>
            <p:nvPr/>
          </p:nvSpPr>
          <p:spPr>
            <a:xfrm>
              <a:off x="450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0" name="未知"/>
            <p:cNvSpPr>
              <a:spLocks noEditPoints="1"/>
            </p:cNvSpPr>
            <p:nvPr/>
          </p:nvSpPr>
          <p:spPr>
            <a:xfrm>
              <a:off x="450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1" name="未知"/>
            <p:cNvSpPr>
              <a:spLocks noEditPoints="1"/>
            </p:cNvSpPr>
            <p:nvPr/>
          </p:nvSpPr>
          <p:spPr>
            <a:xfrm>
              <a:off x="450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2" name="未知"/>
            <p:cNvSpPr>
              <a:spLocks noEditPoints="1"/>
            </p:cNvSpPr>
            <p:nvPr/>
          </p:nvSpPr>
          <p:spPr>
            <a:xfrm>
              <a:off x="450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3" name="未知"/>
            <p:cNvSpPr>
              <a:spLocks noEditPoints="1"/>
            </p:cNvSpPr>
            <p:nvPr/>
          </p:nvSpPr>
          <p:spPr>
            <a:xfrm>
              <a:off x="450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4" name="未知"/>
            <p:cNvSpPr>
              <a:spLocks noEditPoints="1"/>
            </p:cNvSpPr>
            <p:nvPr/>
          </p:nvSpPr>
          <p:spPr>
            <a:xfrm>
              <a:off x="450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5" name="未知"/>
            <p:cNvSpPr>
              <a:spLocks noEditPoints="1"/>
            </p:cNvSpPr>
            <p:nvPr/>
          </p:nvSpPr>
          <p:spPr>
            <a:xfrm>
              <a:off x="450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6" name="未知"/>
            <p:cNvSpPr>
              <a:spLocks noEditPoints="1"/>
            </p:cNvSpPr>
            <p:nvPr/>
          </p:nvSpPr>
          <p:spPr>
            <a:xfrm>
              <a:off x="450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97" name="矩形 2196"/>
            <p:cNvSpPr/>
            <p:nvPr/>
          </p:nvSpPr>
          <p:spPr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98" name="矩形 2197"/>
            <p:cNvSpPr/>
            <p:nvPr/>
          </p:nvSpPr>
          <p:spPr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99" name="未知"/>
            <p:cNvSpPr>
              <a:spLocks noEditPoints="1"/>
            </p:cNvSpPr>
            <p:nvPr/>
          </p:nvSpPr>
          <p:spPr>
            <a:xfrm>
              <a:off x="495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0" name="未知"/>
            <p:cNvSpPr>
              <a:spLocks noEditPoints="1"/>
            </p:cNvSpPr>
            <p:nvPr/>
          </p:nvSpPr>
          <p:spPr>
            <a:xfrm>
              <a:off x="495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1" name="未知"/>
            <p:cNvSpPr>
              <a:spLocks noEditPoints="1"/>
            </p:cNvSpPr>
            <p:nvPr/>
          </p:nvSpPr>
          <p:spPr>
            <a:xfrm>
              <a:off x="495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2" name="未知"/>
            <p:cNvSpPr>
              <a:spLocks noEditPoints="1"/>
            </p:cNvSpPr>
            <p:nvPr/>
          </p:nvSpPr>
          <p:spPr>
            <a:xfrm>
              <a:off x="495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3" name="未知"/>
            <p:cNvSpPr>
              <a:spLocks noEditPoints="1"/>
            </p:cNvSpPr>
            <p:nvPr/>
          </p:nvSpPr>
          <p:spPr>
            <a:xfrm>
              <a:off x="495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4" name="未知"/>
            <p:cNvSpPr>
              <a:spLocks noEditPoints="1"/>
            </p:cNvSpPr>
            <p:nvPr/>
          </p:nvSpPr>
          <p:spPr>
            <a:xfrm>
              <a:off x="495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5" name="未知"/>
            <p:cNvSpPr>
              <a:spLocks noEditPoints="1"/>
            </p:cNvSpPr>
            <p:nvPr/>
          </p:nvSpPr>
          <p:spPr>
            <a:xfrm>
              <a:off x="495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6" name="未知"/>
            <p:cNvSpPr>
              <a:spLocks noEditPoints="1"/>
            </p:cNvSpPr>
            <p:nvPr/>
          </p:nvSpPr>
          <p:spPr>
            <a:xfrm>
              <a:off x="495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7" name="未知"/>
            <p:cNvSpPr>
              <a:spLocks noEditPoints="1"/>
            </p:cNvSpPr>
            <p:nvPr/>
          </p:nvSpPr>
          <p:spPr>
            <a:xfrm>
              <a:off x="495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8" name="未知"/>
            <p:cNvSpPr>
              <a:spLocks noEditPoints="1"/>
            </p:cNvSpPr>
            <p:nvPr/>
          </p:nvSpPr>
          <p:spPr>
            <a:xfrm>
              <a:off x="495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09" name="矩形 2208"/>
            <p:cNvSpPr/>
            <p:nvPr/>
          </p:nvSpPr>
          <p:spPr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10" name="未知"/>
            <p:cNvSpPr/>
            <p:nvPr/>
          </p:nvSpPr>
          <p:spPr>
            <a:xfrm>
              <a:off x="0" y="3281"/>
              <a:ext cx="20" cy="10"/>
            </a:xfrm>
            <a:custGeom>
              <a:avLst/>
              <a:gdLst/>
              <a:ahLst/>
              <a:cxnLst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" name="组合 2215"/>
          <p:cNvGrpSpPr/>
          <p:nvPr/>
        </p:nvGrpSpPr>
        <p:grpSpPr>
          <a:xfrm>
            <a:off x="152400" y="4724400"/>
            <a:ext cx="1685925" cy="1557338"/>
            <a:chOff x="0" y="0"/>
            <a:chExt cx="1062" cy="981"/>
          </a:xfrm>
        </p:grpSpPr>
        <p:sp>
          <p:nvSpPr>
            <p:cNvPr id="2212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3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4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6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7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8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19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0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1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2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3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24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211" name="标题 2210"/>
          <p:cNvSpPr>
            <a:spLocks noGrp="1" noRot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kern="12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215" name="副标题 2214"/>
          <p:cNvSpPr>
            <a:spLocks noGrp="1" noRot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2211"/>
          <p:cNvSpPr>
            <a:spLocks noGrp="1"/>
          </p:cNvSpPr>
          <p:nvPr>
            <p:ph type="dt" sz="half" idx="2"/>
          </p:nvPr>
        </p:nvSpPr>
        <p:spPr>
          <a:xfrm>
            <a:off x="301625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endParaRPr lang="zh-CN" altLang="en-US" strike="noStrike" noProof="1"/>
          </a:p>
        </p:txBody>
      </p:sp>
      <p:sp>
        <p:nvSpPr>
          <p:cNvPr id="5" name="页脚占位符 221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endParaRPr lang="zh-CN" strike="noStrike" noProof="1"/>
          </a:p>
        </p:txBody>
      </p:sp>
      <p:sp>
        <p:nvSpPr>
          <p:cNvPr id="6" name="灯片编号占位符 221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8" cy="58705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81784" cy="58705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298450" y="228600"/>
            <a:ext cx="8540750" cy="58705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7834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566738" y="0"/>
            <a:ext cx="7891462" cy="6821488"/>
            <a:chOff x="0" y="0"/>
            <a:chExt cx="4971" cy="4297"/>
          </a:xfrm>
        </p:grpSpPr>
        <p:sp>
          <p:nvSpPr>
            <p:cNvPr id="1027" name="矩形 1026"/>
            <p:cNvSpPr/>
            <p:nvPr/>
          </p:nvSpPr>
          <p:spPr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28" name="未知"/>
            <p:cNvSpPr>
              <a:spLocks noEditPoints="1"/>
            </p:cNvSpPr>
            <p:nvPr/>
          </p:nvSpPr>
          <p:spPr>
            <a:xfrm>
              <a:off x="3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未知"/>
            <p:cNvSpPr>
              <a:spLocks noEditPoints="1"/>
            </p:cNvSpPr>
            <p:nvPr/>
          </p:nvSpPr>
          <p:spPr>
            <a:xfrm>
              <a:off x="3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未知"/>
            <p:cNvSpPr>
              <a:spLocks noEditPoints="1"/>
            </p:cNvSpPr>
            <p:nvPr/>
          </p:nvSpPr>
          <p:spPr>
            <a:xfrm>
              <a:off x="3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未知"/>
            <p:cNvSpPr>
              <a:spLocks noEditPoints="1"/>
            </p:cNvSpPr>
            <p:nvPr/>
          </p:nvSpPr>
          <p:spPr>
            <a:xfrm>
              <a:off x="3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2" name="未知"/>
            <p:cNvSpPr>
              <a:spLocks noEditPoints="1"/>
            </p:cNvSpPr>
            <p:nvPr/>
          </p:nvSpPr>
          <p:spPr>
            <a:xfrm>
              <a:off x="3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3" name="未知"/>
            <p:cNvSpPr>
              <a:spLocks noEditPoints="1"/>
            </p:cNvSpPr>
            <p:nvPr/>
          </p:nvSpPr>
          <p:spPr>
            <a:xfrm>
              <a:off x="3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4" name="未知"/>
            <p:cNvSpPr>
              <a:spLocks noEditPoints="1"/>
            </p:cNvSpPr>
            <p:nvPr/>
          </p:nvSpPr>
          <p:spPr>
            <a:xfrm>
              <a:off x="3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5" name="未知"/>
            <p:cNvSpPr>
              <a:spLocks noEditPoints="1"/>
            </p:cNvSpPr>
            <p:nvPr/>
          </p:nvSpPr>
          <p:spPr>
            <a:xfrm>
              <a:off x="3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6" name="未知"/>
            <p:cNvSpPr>
              <a:spLocks noEditPoints="1"/>
            </p:cNvSpPr>
            <p:nvPr/>
          </p:nvSpPr>
          <p:spPr>
            <a:xfrm>
              <a:off x="3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7" name="未知"/>
            <p:cNvSpPr>
              <a:spLocks noEditPoints="1"/>
            </p:cNvSpPr>
            <p:nvPr/>
          </p:nvSpPr>
          <p:spPr>
            <a:xfrm>
              <a:off x="3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8" name="矩形 1037"/>
            <p:cNvSpPr/>
            <p:nvPr/>
          </p:nvSpPr>
          <p:spPr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39" name="矩形 1038"/>
            <p:cNvSpPr/>
            <p:nvPr/>
          </p:nvSpPr>
          <p:spPr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40" name="未知"/>
            <p:cNvSpPr>
              <a:spLocks noEditPoints="1"/>
            </p:cNvSpPr>
            <p:nvPr/>
          </p:nvSpPr>
          <p:spPr>
            <a:xfrm>
              <a:off x="48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1" name="未知"/>
            <p:cNvSpPr>
              <a:spLocks noEditPoints="1"/>
            </p:cNvSpPr>
            <p:nvPr/>
          </p:nvSpPr>
          <p:spPr>
            <a:xfrm>
              <a:off x="48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未知"/>
            <p:cNvSpPr>
              <a:spLocks noEditPoints="1"/>
            </p:cNvSpPr>
            <p:nvPr/>
          </p:nvSpPr>
          <p:spPr>
            <a:xfrm>
              <a:off x="48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未知"/>
            <p:cNvSpPr>
              <a:spLocks noEditPoints="1"/>
            </p:cNvSpPr>
            <p:nvPr/>
          </p:nvSpPr>
          <p:spPr>
            <a:xfrm>
              <a:off x="48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4" name="未知"/>
            <p:cNvSpPr>
              <a:spLocks noEditPoints="1"/>
            </p:cNvSpPr>
            <p:nvPr/>
          </p:nvSpPr>
          <p:spPr>
            <a:xfrm>
              <a:off x="48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5" name="未知"/>
            <p:cNvSpPr>
              <a:spLocks noEditPoints="1"/>
            </p:cNvSpPr>
            <p:nvPr/>
          </p:nvSpPr>
          <p:spPr>
            <a:xfrm>
              <a:off x="48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6" name="未知"/>
            <p:cNvSpPr>
              <a:spLocks noEditPoints="1"/>
            </p:cNvSpPr>
            <p:nvPr/>
          </p:nvSpPr>
          <p:spPr>
            <a:xfrm>
              <a:off x="48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7" name="未知"/>
            <p:cNvSpPr>
              <a:spLocks noEditPoints="1"/>
            </p:cNvSpPr>
            <p:nvPr/>
          </p:nvSpPr>
          <p:spPr>
            <a:xfrm>
              <a:off x="48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8" name="未知"/>
            <p:cNvSpPr>
              <a:spLocks noEditPoints="1"/>
            </p:cNvSpPr>
            <p:nvPr/>
          </p:nvSpPr>
          <p:spPr>
            <a:xfrm>
              <a:off x="48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9" name="未知"/>
            <p:cNvSpPr>
              <a:spLocks noEditPoints="1"/>
            </p:cNvSpPr>
            <p:nvPr/>
          </p:nvSpPr>
          <p:spPr>
            <a:xfrm>
              <a:off x="48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0" name="矩形 1049"/>
            <p:cNvSpPr/>
            <p:nvPr/>
          </p:nvSpPr>
          <p:spPr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51" name="矩形 1050"/>
            <p:cNvSpPr/>
            <p:nvPr/>
          </p:nvSpPr>
          <p:spPr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52" name="未知"/>
            <p:cNvSpPr>
              <a:spLocks noEditPoints="1"/>
            </p:cNvSpPr>
            <p:nvPr/>
          </p:nvSpPr>
          <p:spPr>
            <a:xfrm>
              <a:off x="93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3" name="未知"/>
            <p:cNvSpPr>
              <a:spLocks noEditPoints="1"/>
            </p:cNvSpPr>
            <p:nvPr/>
          </p:nvSpPr>
          <p:spPr>
            <a:xfrm>
              <a:off x="93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4" name="未知"/>
            <p:cNvSpPr>
              <a:spLocks noEditPoints="1"/>
            </p:cNvSpPr>
            <p:nvPr/>
          </p:nvSpPr>
          <p:spPr>
            <a:xfrm>
              <a:off x="93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5" name="未知"/>
            <p:cNvSpPr>
              <a:spLocks noEditPoints="1"/>
            </p:cNvSpPr>
            <p:nvPr/>
          </p:nvSpPr>
          <p:spPr>
            <a:xfrm>
              <a:off x="93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6" name="未知"/>
            <p:cNvSpPr>
              <a:spLocks noEditPoints="1"/>
            </p:cNvSpPr>
            <p:nvPr/>
          </p:nvSpPr>
          <p:spPr>
            <a:xfrm>
              <a:off x="93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7" name="未知"/>
            <p:cNvSpPr>
              <a:spLocks noEditPoints="1"/>
            </p:cNvSpPr>
            <p:nvPr/>
          </p:nvSpPr>
          <p:spPr>
            <a:xfrm>
              <a:off x="93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8" name="未知"/>
            <p:cNvSpPr>
              <a:spLocks noEditPoints="1"/>
            </p:cNvSpPr>
            <p:nvPr/>
          </p:nvSpPr>
          <p:spPr>
            <a:xfrm>
              <a:off x="93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59" name="未知"/>
            <p:cNvSpPr>
              <a:spLocks noEditPoints="1"/>
            </p:cNvSpPr>
            <p:nvPr/>
          </p:nvSpPr>
          <p:spPr>
            <a:xfrm>
              <a:off x="93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0" name="未知"/>
            <p:cNvSpPr>
              <a:spLocks noEditPoints="1"/>
            </p:cNvSpPr>
            <p:nvPr/>
          </p:nvSpPr>
          <p:spPr>
            <a:xfrm>
              <a:off x="93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1" name="未知"/>
            <p:cNvSpPr>
              <a:spLocks noEditPoints="1"/>
            </p:cNvSpPr>
            <p:nvPr/>
          </p:nvSpPr>
          <p:spPr>
            <a:xfrm>
              <a:off x="93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2" name="矩形 1061"/>
            <p:cNvSpPr/>
            <p:nvPr/>
          </p:nvSpPr>
          <p:spPr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63" name="矩形 1062"/>
            <p:cNvSpPr/>
            <p:nvPr/>
          </p:nvSpPr>
          <p:spPr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64" name="未知"/>
            <p:cNvSpPr>
              <a:spLocks noEditPoints="1"/>
            </p:cNvSpPr>
            <p:nvPr/>
          </p:nvSpPr>
          <p:spPr>
            <a:xfrm>
              <a:off x="1375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5" name="未知"/>
            <p:cNvSpPr>
              <a:spLocks noEditPoints="1"/>
            </p:cNvSpPr>
            <p:nvPr/>
          </p:nvSpPr>
          <p:spPr>
            <a:xfrm>
              <a:off x="1375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6" name="未知"/>
            <p:cNvSpPr>
              <a:spLocks noEditPoints="1"/>
            </p:cNvSpPr>
            <p:nvPr/>
          </p:nvSpPr>
          <p:spPr>
            <a:xfrm>
              <a:off x="1375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7" name="未知"/>
            <p:cNvSpPr>
              <a:spLocks noEditPoints="1"/>
            </p:cNvSpPr>
            <p:nvPr/>
          </p:nvSpPr>
          <p:spPr>
            <a:xfrm>
              <a:off x="1375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8" name="未知"/>
            <p:cNvSpPr>
              <a:spLocks noEditPoints="1"/>
            </p:cNvSpPr>
            <p:nvPr/>
          </p:nvSpPr>
          <p:spPr>
            <a:xfrm>
              <a:off x="1375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9" name="未知"/>
            <p:cNvSpPr>
              <a:spLocks noEditPoints="1"/>
            </p:cNvSpPr>
            <p:nvPr/>
          </p:nvSpPr>
          <p:spPr>
            <a:xfrm>
              <a:off x="1375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0" name="未知"/>
            <p:cNvSpPr>
              <a:spLocks noEditPoints="1"/>
            </p:cNvSpPr>
            <p:nvPr/>
          </p:nvSpPr>
          <p:spPr>
            <a:xfrm>
              <a:off x="1375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1" name="未知"/>
            <p:cNvSpPr>
              <a:spLocks noEditPoints="1"/>
            </p:cNvSpPr>
            <p:nvPr/>
          </p:nvSpPr>
          <p:spPr>
            <a:xfrm>
              <a:off x="1375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2" name="未知"/>
            <p:cNvSpPr>
              <a:spLocks noEditPoints="1"/>
            </p:cNvSpPr>
            <p:nvPr/>
          </p:nvSpPr>
          <p:spPr>
            <a:xfrm>
              <a:off x="1375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3" name="未知"/>
            <p:cNvSpPr>
              <a:spLocks noEditPoints="1"/>
            </p:cNvSpPr>
            <p:nvPr/>
          </p:nvSpPr>
          <p:spPr>
            <a:xfrm>
              <a:off x="1375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4" name="矩形 1073"/>
            <p:cNvSpPr/>
            <p:nvPr/>
          </p:nvSpPr>
          <p:spPr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75" name="矩形 1074"/>
            <p:cNvSpPr/>
            <p:nvPr/>
          </p:nvSpPr>
          <p:spPr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76" name="未知"/>
            <p:cNvSpPr>
              <a:spLocks noEditPoints="1"/>
            </p:cNvSpPr>
            <p:nvPr/>
          </p:nvSpPr>
          <p:spPr>
            <a:xfrm>
              <a:off x="1820" y="202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7" name="未知"/>
            <p:cNvSpPr>
              <a:spLocks noEditPoints="1"/>
            </p:cNvSpPr>
            <p:nvPr/>
          </p:nvSpPr>
          <p:spPr>
            <a:xfrm>
              <a:off x="1820" y="607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8" name="未知"/>
            <p:cNvSpPr>
              <a:spLocks noEditPoints="1"/>
            </p:cNvSpPr>
            <p:nvPr/>
          </p:nvSpPr>
          <p:spPr>
            <a:xfrm>
              <a:off x="1820" y="1011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9" name="未知"/>
            <p:cNvSpPr>
              <a:spLocks noEditPoints="1"/>
            </p:cNvSpPr>
            <p:nvPr/>
          </p:nvSpPr>
          <p:spPr>
            <a:xfrm>
              <a:off x="1820" y="1415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0" name="未知"/>
            <p:cNvSpPr>
              <a:spLocks noEditPoints="1"/>
            </p:cNvSpPr>
            <p:nvPr/>
          </p:nvSpPr>
          <p:spPr>
            <a:xfrm>
              <a:off x="1820" y="1820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1" name="未知"/>
            <p:cNvSpPr>
              <a:spLocks noEditPoints="1"/>
            </p:cNvSpPr>
            <p:nvPr/>
          </p:nvSpPr>
          <p:spPr>
            <a:xfrm>
              <a:off x="1820" y="2224"/>
              <a:ext cx="21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2" name="未知"/>
            <p:cNvSpPr>
              <a:spLocks noEditPoints="1"/>
            </p:cNvSpPr>
            <p:nvPr/>
          </p:nvSpPr>
          <p:spPr>
            <a:xfrm>
              <a:off x="1820" y="2629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3" name="未知"/>
            <p:cNvSpPr>
              <a:spLocks noEditPoints="1"/>
            </p:cNvSpPr>
            <p:nvPr/>
          </p:nvSpPr>
          <p:spPr>
            <a:xfrm>
              <a:off x="1820" y="3033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4" name="未知"/>
            <p:cNvSpPr>
              <a:spLocks noEditPoints="1"/>
            </p:cNvSpPr>
            <p:nvPr/>
          </p:nvSpPr>
          <p:spPr>
            <a:xfrm>
              <a:off x="1820" y="3438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5" name="未知"/>
            <p:cNvSpPr>
              <a:spLocks noEditPoints="1"/>
            </p:cNvSpPr>
            <p:nvPr/>
          </p:nvSpPr>
          <p:spPr>
            <a:xfrm>
              <a:off x="1820" y="3842"/>
              <a:ext cx="21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6" name="矩形 1085"/>
            <p:cNvSpPr/>
            <p:nvPr/>
          </p:nvSpPr>
          <p:spPr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87" name="矩形 1086"/>
            <p:cNvSpPr/>
            <p:nvPr/>
          </p:nvSpPr>
          <p:spPr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88" name="未知"/>
            <p:cNvSpPr>
              <a:spLocks noEditPoints="1"/>
            </p:cNvSpPr>
            <p:nvPr/>
          </p:nvSpPr>
          <p:spPr>
            <a:xfrm>
              <a:off x="227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89" name="未知"/>
            <p:cNvSpPr>
              <a:spLocks noEditPoints="1"/>
            </p:cNvSpPr>
            <p:nvPr/>
          </p:nvSpPr>
          <p:spPr>
            <a:xfrm>
              <a:off x="227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0" name="未知"/>
            <p:cNvSpPr>
              <a:spLocks noEditPoints="1"/>
            </p:cNvSpPr>
            <p:nvPr/>
          </p:nvSpPr>
          <p:spPr>
            <a:xfrm>
              <a:off x="227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1" name="未知"/>
            <p:cNvSpPr>
              <a:spLocks noEditPoints="1"/>
            </p:cNvSpPr>
            <p:nvPr/>
          </p:nvSpPr>
          <p:spPr>
            <a:xfrm>
              <a:off x="227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2" name="未知"/>
            <p:cNvSpPr>
              <a:spLocks noEditPoints="1"/>
            </p:cNvSpPr>
            <p:nvPr/>
          </p:nvSpPr>
          <p:spPr>
            <a:xfrm>
              <a:off x="227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3" name="未知"/>
            <p:cNvSpPr>
              <a:spLocks noEditPoints="1"/>
            </p:cNvSpPr>
            <p:nvPr/>
          </p:nvSpPr>
          <p:spPr>
            <a:xfrm>
              <a:off x="227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4" name="未知"/>
            <p:cNvSpPr>
              <a:spLocks noEditPoints="1"/>
            </p:cNvSpPr>
            <p:nvPr/>
          </p:nvSpPr>
          <p:spPr>
            <a:xfrm>
              <a:off x="227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5" name="未知"/>
            <p:cNvSpPr>
              <a:spLocks noEditPoints="1"/>
            </p:cNvSpPr>
            <p:nvPr/>
          </p:nvSpPr>
          <p:spPr>
            <a:xfrm>
              <a:off x="227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6" name="未知"/>
            <p:cNvSpPr>
              <a:spLocks noEditPoints="1"/>
            </p:cNvSpPr>
            <p:nvPr/>
          </p:nvSpPr>
          <p:spPr>
            <a:xfrm>
              <a:off x="227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7" name="未知"/>
            <p:cNvSpPr>
              <a:spLocks noEditPoints="1"/>
            </p:cNvSpPr>
            <p:nvPr/>
          </p:nvSpPr>
          <p:spPr>
            <a:xfrm>
              <a:off x="227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98" name="矩形 1097"/>
            <p:cNvSpPr/>
            <p:nvPr/>
          </p:nvSpPr>
          <p:spPr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099" name="矩形 1098"/>
            <p:cNvSpPr/>
            <p:nvPr/>
          </p:nvSpPr>
          <p:spPr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00" name="未知"/>
            <p:cNvSpPr>
              <a:spLocks noEditPoints="1"/>
            </p:cNvSpPr>
            <p:nvPr/>
          </p:nvSpPr>
          <p:spPr>
            <a:xfrm>
              <a:off x="271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1" name="未知"/>
            <p:cNvSpPr>
              <a:spLocks noEditPoints="1"/>
            </p:cNvSpPr>
            <p:nvPr/>
          </p:nvSpPr>
          <p:spPr>
            <a:xfrm>
              <a:off x="271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2" name="未知"/>
            <p:cNvSpPr>
              <a:spLocks noEditPoints="1"/>
            </p:cNvSpPr>
            <p:nvPr/>
          </p:nvSpPr>
          <p:spPr>
            <a:xfrm>
              <a:off x="271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3" name="未知"/>
            <p:cNvSpPr>
              <a:spLocks noEditPoints="1"/>
            </p:cNvSpPr>
            <p:nvPr/>
          </p:nvSpPr>
          <p:spPr>
            <a:xfrm>
              <a:off x="271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4" name="未知"/>
            <p:cNvSpPr>
              <a:spLocks noEditPoints="1"/>
            </p:cNvSpPr>
            <p:nvPr/>
          </p:nvSpPr>
          <p:spPr>
            <a:xfrm>
              <a:off x="271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5" name="未知"/>
            <p:cNvSpPr>
              <a:spLocks noEditPoints="1"/>
            </p:cNvSpPr>
            <p:nvPr/>
          </p:nvSpPr>
          <p:spPr>
            <a:xfrm>
              <a:off x="271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6" name="未知"/>
            <p:cNvSpPr>
              <a:spLocks noEditPoints="1"/>
            </p:cNvSpPr>
            <p:nvPr/>
          </p:nvSpPr>
          <p:spPr>
            <a:xfrm>
              <a:off x="271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7" name="未知"/>
            <p:cNvSpPr>
              <a:spLocks noEditPoints="1"/>
            </p:cNvSpPr>
            <p:nvPr/>
          </p:nvSpPr>
          <p:spPr>
            <a:xfrm>
              <a:off x="271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8" name="未知"/>
            <p:cNvSpPr>
              <a:spLocks noEditPoints="1"/>
            </p:cNvSpPr>
            <p:nvPr/>
          </p:nvSpPr>
          <p:spPr>
            <a:xfrm>
              <a:off x="271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09" name="未知"/>
            <p:cNvSpPr>
              <a:spLocks noEditPoints="1"/>
            </p:cNvSpPr>
            <p:nvPr/>
          </p:nvSpPr>
          <p:spPr>
            <a:xfrm>
              <a:off x="271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0" name="矩形 1109"/>
            <p:cNvSpPr/>
            <p:nvPr/>
          </p:nvSpPr>
          <p:spPr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11" name="矩形 1110"/>
            <p:cNvSpPr/>
            <p:nvPr/>
          </p:nvSpPr>
          <p:spPr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12" name="未知"/>
            <p:cNvSpPr>
              <a:spLocks noEditPoints="1"/>
            </p:cNvSpPr>
            <p:nvPr/>
          </p:nvSpPr>
          <p:spPr>
            <a:xfrm>
              <a:off x="316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3" name="未知"/>
            <p:cNvSpPr>
              <a:spLocks noEditPoints="1"/>
            </p:cNvSpPr>
            <p:nvPr/>
          </p:nvSpPr>
          <p:spPr>
            <a:xfrm>
              <a:off x="316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4" name="未知"/>
            <p:cNvSpPr>
              <a:spLocks noEditPoints="1"/>
            </p:cNvSpPr>
            <p:nvPr/>
          </p:nvSpPr>
          <p:spPr>
            <a:xfrm>
              <a:off x="316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5" name="未知"/>
            <p:cNvSpPr>
              <a:spLocks noEditPoints="1"/>
            </p:cNvSpPr>
            <p:nvPr/>
          </p:nvSpPr>
          <p:spPr>
            <a:xfrm>
              <a:off x="316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6" name="未知"/>
            <p:cNvSpPr>
              <a:spLocks noEditPoints="1"/>
            </p:cNvSpPr>
            <p:nvPr/>
          </p:nvSpPr>
          <p:spPr>
            <a:xfrm>
              <a:off x="316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7" name="未知"/>
            <p:cNvSpPr>
              <a:spLocks noEditPoints="1"/>
            </p:cNvSpPr>
            <p:nvPr/>
          </p:nvSpPr>
          <p:spPr>
            <a:xfrm>
              <a:off x="316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8" name="未知"/>
            <p:cNvSpPr>
              <a:spLocks noEditPoints="1"/>
            </p:cNvSpPr>
            <p:nvPr/>
          </p:nvSpPr>
          <p:spPr>
            <a:xfrm>
              <a:off x="316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19" name="未知"/>
            <p:cNvSpPr>
              <a:spLocks noEditPoints="1"/>
            </p:cNvSpPr>
            <p:nvPr/>
          </p:nvSpPr>
          <p:spPr>
            <a:xfrm>
              <a:off x="316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0" name="未知"/>
            <p:cNvSpPr>
              <a:spLocks noEditPoints="1"/>
            </p:cNvSpPr>
            <p:nvPr/>
          </p:nvSpPr>
          <p:spPr>
            <a:xfrm>
              <a:off x="316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1" name="未知"/>
            <p:cNvSpPr>
              <a:spLocks noEditPoints="1"/>
            </p:cNvSpPr>
            <p:nvPr/>
          </p:nvSpPr>
          <p:spPr>
            <a:xfrm>
              <a:off x="316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2" name="矩形 1121"/>
            <p:cNvSpPr/>
            <p:nvPr/>
          </p:nvSpPr>
          <p:spPr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3" name="矩形 1122"/>
            <p:cNvSpPr/>
            <p:nvPr/>
          </p:nvSpPr>
          <p:spPr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24" name="未知"/>
            <p:cNvSpPr>
              <a:spLocks noEditPoints="1"/>
            </p:cNvSpPr>
            <p:nvPr/>
          </p:nvSpPr>
          <p:spPr>
            <a:xfrm>
              <a:off x="361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5" name="未知"/>
            <p:cNvSpPr>
              <a:spLocks noEditPoints="1"/>
            </p:cNvSpPr>
            <p:nvPr/>
          </p:nvSpPr>
          <p:spPr>
            <a:xfrm>
              <a:off x="361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6" name="未知"/>
            <p:cNvSpPr>
              <a:spLocks noEditPoints="1"/>
            </p:cNvSpPr>
            <p:nvPr/>
          </p:nvSpPr>
          <p:spPr>
            <a:xfrm>
              <a:off x="361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7" name="未知"/>
            <p:cNvSpPr>
              <a:spLocks noEditPoints="1"/>
            </p:cNvSpPr>
            <p:nvPr/>
          </p:nvSpPr>
          <p:spPr>
            <a:xfrm>
              <a:off x="361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8" name="未知"/>
            <p:cNvSpPr>
              <a:spLocks noEditPoints="1"/>
            </p:cNvSpPr>
            <p:nvPr/>
          </p:nvSpPr>
          <p:spPr>
            <a:xfrm>
              <a:off x="361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29" name="未知"/>
            <p:cNvSpPr>
              <a:spLocks noEditPoints="1"/>
            </p:cNvSpPr>
            <p:nvPr/>
          </p:nvSpPr>
          <p:spPr>
            <a:xfrm>
              <a:off x="361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0" name="未知"/>
            <p:cNvSpPr>
              <a:spLocks noEditPoints="1"/>
            </p:cNvSpPr>
            <p:nvPr/>
          </p:nvSpPr>
          <p:spPr>
            <a:xfrm>
              <a:off x="361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1" name="未知"/>
            <p:cNvSpPr>
              <a:spLocks noEditPoints="1"/>
            </p:cNvSpPr>
            <p:nvPr/>
          </p:nvSpPr>
          <p:spPr>
            <a:xfrm>
              <a:off x="361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2" name="未知"/>
            <p:cNvSpPr>
              <a:spLocks noEditPoints="1"/>
            </p:cNvSpPr>
            <p:nvPr/>
          </p:nvSpPr>
          <p:spPr>
            <a:xfrm>
              <a:off x="361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3" name="未知"/>
            <p:cNvSpPr>
              <a:spLocks noEditPoints="1"/>
            </p:cNvSpPr>
            <p:nvPr/>
          </p:nvSpPr>
          <p:spPr>
            <a:xfrm>
              <a:off x="361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4" name="矩形 1133"/>
            <p:cNvSpPr/>
            <p:nvPr/>
          </p:nvSpPr>
          <p:spPr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35" name="矩形 1134"/>
            <p:cNvSpPr/>
            <p:nvPr/>
          </p:nvSpPr>
          <p:spPr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36" name="未知"/>
            <p:cNvSpPr>
              <a:spLocks noEditPoints="1"/>
            </p:cNvSpPr>
            <p:nvPr/>
          </p:nvSpPr>
          <p:spPr>
            <a:xfrm>
              <a:off x="4056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7" name="未知"/>
            <p:cNvSpPr>
              <a:spLocks noEditPoints="1"/>
            </p:cNvSpPr>
            <p:nvPr/>
          </p:nvSpPr>
          <p:spPr>
            <a:xfrm>
              <a:off x="4056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8" name="未知"/>
            <p:cNvSpPr>
              <a:spLocks noEditPoints="1"/>
            </p:cNvSpPr>
            <p:nvPr/>
          </p:nvSpPr>
          <p:spPr>
            <a:xfrm>
              <a:off x="4056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39" name="未知"/>
            <p:cNvSpPr>
              <a:spLocks noEditPoints="1"/>
            </p:cNvSpPr>
            <p:nvPr/>
          </p:nvSpPr>
          <p:spPr>
            <a:xfrm>
              <a:off x="4056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0" name="未知"/>
            <p:cNvSpPr>
              <a:spLocks noEditPoints="1"/>
            </p:cNvSpPr>
            <p:nvPr/>
          </p:nvSpPr>
          <p:spPr>
            <a:xfrm>
              <a:off x="4056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1" name="未知"/>
            <p:cNvSpPr>
              <a:spLocks noEditPoints="1"/>
            </p:cNvSpPr>
            <p:nvPr/>
          </p:nvSpPr>
          <p:spPr>
            <a:xfrm>
              <a:off x="4056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2" name="未知"/>
            <p:cNvSpPr>
              <a:spLocks noEditPoints="1"/>
            </p:cNvSpPr>
            <p:nvPr/>
          </p:nvSpPr>
          <p:spPr>
            <a:xfrm>
              <a:off x="4056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3" name="未知"/>
            <p:cNvSpPr>
              <a:spLocks noEditPoints="1"/>
            </p:cNvSpPr>
            <p:nvPr/>
          </p:nvSpPr>
          <p:spPr>
            <a:xfrm>
              <a:off x="4056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4" name="未知"/>
            <p:cNvSpPr>
              <a:spLocks noEditPoints="1"/>
            </p:cNvSpPr>
            <p:nvPr/>
          </p:nvSpPr>
          <p:spPr>
            <a:xfrm>
              <a:off x="4056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5" name="未知"/>
            <p:cNvSpPr>
              <a:spLocks noEditPoints="1"/>
            </p:cNvSpPr>
            <p:nvPr/>
          </p:nvSpPr>
          <p:spPr>
            <a:xfrm>
              <a:off x="4056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6" name="矩形 1145"/>
            <p:cNvSpPr/>
            <p:nvPr/>
          </p:nvSpPr>
          <p:spPr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47" name="矩形 1146"/>
            <p:cNvSpPr/>
            <p:nvPr/>
          </p:nvSpPr>
          <p:spPr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48" name="未知"/>
            <p:cNvSpPr>
              <a:spLocks noEditPoints="1"/>
            </p:cNvSpPr>
            <p:nvPr/>
          </p:nvSpPr>
          <p:spPr>
            <a:xfrm>
              <a:off x="450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49" name="未知"/>
            <p:cNvSpPr>
              <a:spLocks noEditPoints="1"/>
            </p:cNvSpPr>
            <p:nvPr/>
          </p:nvSpPr>
          <p:spPr>
            <a:xfrm>
              <a:off x="450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0" name="未知"/>
            <p:cNvSpPr>
              <a:spLocks noEditPoints="1"/>
            </p:cNvSpPr>
            <p:nvPr/>
          </p:nvSpPr>
          <p:spPr>
            <a:xfrm>
              <a:off x="450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1" name="未知"/>
            <p:cNvSpPr>
              <a:spLocks noEditPoints="1"/>
            </p:cNvSpPr>
            <p:nvPr/>
          </p:nvSpPr>
          <p:spPr>
            <a:xfrm>
              <a:off x="450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2" name="未知"/>
            <p:cNvSpPr>
              <a:spLocks noEditPoints="1"/>
            </p:cNvSpPr>
            <p:nvPr/>
          </p:nvSpPr>
          <p:spPr>
            <a:xfrm>
              <a:off x="450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3" name="未知"/>
            <p:cNvSpPr>
              <a:spLocks noEditPoints="1"/>
            </p:cNvSpPr>
            <p:nvPr/>
          </p:nvSpPr>
          <p:spPr>
            <a:xfrm>
              <a:off x="450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4" name="未知"/>
            <p:cNvSpPr>
              <a:spLocks noEditPoints="1"/>
            </p:cNvSpPr>
            <p:nvPr/>
          </p:nvSpPr>
          <p:spPr>
            <a:xfrm>
              <a:off x="450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5" name="未知"/>
            <p:cNvSpPr>
              <a:spLocks noEditPoints="1"/>
            </p:cNvSpPr>
            <p:nvPr/>
          </p:nvSpPr>
          <p:spPr>
            <a:xfrm>
              <a:off x="450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6" name="未知"/>
            <p:cNvSpPr>
              <a:spLocks noEditPoints="1"/>
            </p:cNvSpPr>
            <p:nvPr/>
          </p:nvSpPr>
          <p:spPr>
            <a:xfrm>
              <a:off x="450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7" name="未知"/>
            <p:cNvSpPr>
              <a:spLocks noEditPoints="1"/>
            </p:cNvSpPr>
            <p:nvPr/>
          </p:nvSpPr>
          <p:spPr>
            <a:xfrm>
              <a:off x="450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58" name="矩形 1157"/>
            <p:cNvSpPr/>
            <p:nvPr/>
          </p:nvSpPr>
          <p:spPr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59" name="矩形 1158"/>
            <p:cNvSpPr/>
            <p:nvPr/>
          </p:nvSpPr>
          <p:spPr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60" name="未知"/>
            <p:cNvSpPr>
              <a:spLocks noEditPoints="1"/>
            </p:cNvSpPr>
            <p:nvPr/>
          </p:nvSpPr>
          <p:spPr>
            <a:xfrm>
              <a:off x="4951" y="202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1" name="未知"/>
            <p:cNvSpPr>
              <a:spLocks noEditPoints="1"/>
            </p:cNvSpPr>
            <p:nvPr/>
          </p:nvSpPr>
          <p:spPr>
            <a:xfrm>
              <a:off x="4951" y="607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2" name="未知"/>
            <p:cNvSpPr>
              <a:spLocks noEditPoints="1"/>
            </p:cNvSpPr>
            <p:nvPr/>
          </p:nvSpPr>
          <p:spPr>
            <a:xfrm>
              <a:off x="4951" y="1011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3" name="未知"/>
            <p:cNvSpPr>
              <a:spLocks noEditPoints="1"/>
            </p:cNvSpPr>
            <p:nvPr/>
          </p:nvSpPr>
          <p:spPr>
            <a:xfrm>
              <a:off x="4951" y="1415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4" name="未知"/>
            <p:cNvSpPr>
              <a:spLocks noEditPoints="1"/>
            </p:cNvSpPr>
            <p:nvPr/>
          </p:nvSpPr>
          <p:spPr>
            <a:xfrm>
              <a:off x="4951" y="1820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5" name="未知"/>
            <p:cNvSpPr>
              <a:spLocks noEditPoints="1"/>
            </p:cNvSpPr>
            <p:nvPr/>
          </p:nvSpPr>
          <p:spPr>
            <a:xfrm>
              <a:off x="4951" y="2224"/>
              <a:ext cx="20" cy="304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6" name="未知"/>
            <p:cNvSpPr>
              <a:spLocks noEditPoints="1"/>
            </p:cNvSpPr>
            <p:nvPr/>
          </p:nvSpPr>
          <p:spPr>
            <a:xfrm>
              <a:off x="4951" y="2629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7" name="未知"/>
            <p:cNvSpPr>
              <a:spLocks noEditPoints="1"/>
            </p:cNvSpPr>
            <p:nvPr/>
          </p:nvSpPr>
          <p:spPr>
            <a:xfrm>
              <a:off x="4951" y="3033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8" name="未知"/>
            <p:cNvSpPr>
              <a:spLocks noEditPoints="1"/>
            </p:cNvSpPr>
            <p:nvPr/>
          </p:nvSpPr>
          <p:spPr>
            <a:xfrm>
              <a:off x="4951" y="3438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69" name="未知"/>
            <p:cNvSpPr>
              <a:spLocks noEditPoints="1"/>
            </p:cNvSpPr>
            <p:nvPr/>
          </p:nvSpPr>
          <p:spPr>
            <a:xfrm>
              <a:off x="4951" y="3842"/>
              <a:ext cx="20" cy="303"/>
            </a:xfrm>
            <a:custGeom>
              <a:avLst/>
              <a:gdLst/>
              <a:ahLst/>
              <a:cxnLst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0" name="矩形 1169"/>
            <p:cNvSpPr/>
            <p:nvPr/>
          </p:nvSpPr>
          <p:spPr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 anchor="t"/>
            <a:p>
              <a:pPr lvl="0" indent="0"/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71" name="未知"/>
            <p:cNvSpPr/>
            <p:nvPr/>
          </p:nvSpPr>
          <p:spPr>
            <a:xfrm>
              <a:off x="0" y="3281"/>
              <a:ext cx="20" cy="10"/>
            </a:xfrm>
            <a:custGeom>
              <a:avLst/>
              <a:gdLst/>
              <a:ahLst/>
              <a:cxnLst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72" name="组合 1171"/>
          <p:cNvGrpSpPr/>
          <p:nvPr/>
        </p:nvGrpSpPr>
        <p:grpSpPr>
          <a:xfrm>
            <a:off x="1066800" y="3444875"/>
            <a:ext cx="533400" cy="492125"/>
            <a:chOff x="0" y="0"/>
            <a:chExt cx="1062" cy="981"/>
          </a:xfrm>
        </p:grpSpPr>
        <p:sp>
          <p:nvSpPr>
            <p:cNvPr id="1173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4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5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6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7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8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79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0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1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2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3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4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5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86" name="组合 1185"/>
          <p:cNvGrpSpPr/>
          <p:nvPr/>
        </p:nvGrpSpPr>
        <p:grpSpPr>
          <a:xfrm>
            <a:off x="1066800" y="4552950"/>
            <a:ext cx="533400" cy="492125"/>
            <a:chOff x="0" y="0"/>
            <a:chExt cx="1062" cy="981"/>
          </a:xfrm>
        </p:grpSpPr>
        <p:sp>
          <p:nvSpPr>
            <p:cNvPr id="1187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8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89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0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1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2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3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4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5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6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7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8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199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00" name="组合 1199"/>
          <p:cNvGrpSpPr/>
          <p:nvPr/>
        </p:nvGrpSpPr>
        <p:grpSpPr>
          <a:xfrm>
            <a:off x="1066800" y="5562600"/>
            <a:ext cx="533400" cy="492125"/>
            <a:chOff x="0" y="0"/>
            <a:chExt cx="1062" cy="981"/>
          </a:xfrm>
        </p:grpSpPr>
        <p:sp>
          <p:nvSpPr>
            <p:cNvPr id="1201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2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3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4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5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6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7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8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09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0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1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2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3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14" name="组合 1213"/>
          <p:cNvGrpSpPr/>
          <p:nvPr/>
        </p:nvGrpSpPr>
        <p:grpSpPr>
          <a:xfrm>
            <a:off x="381000" y="3962400"/>
            <a:ext cx="533400" cy="492125"/>
            <a:chOff x="0" y="0"/>
            <a:chExt cx="1062" cy="981"/>
          </a:xfrm>
        </p:grpSpPr>
        <p:sp>
          <p:nvSpPr>
            <p:cNvPr id="1215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6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7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8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19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0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1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2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3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4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5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6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27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28" name="组合 1227"/>
          <p:cNvGrpSpPr/>
          <p:nvPr/>
        </p:nvGrpSpPr>
        <p:grpSpPr>
          <a:xfrm>
            <a:off x="381000" y="5070475"/>
            <a:ext cx="533400" cy="492125"/>
            <a:chOff x="0" y="0"/>
            <a:chExt cx="1062" cy="981"/>
          </a:xfrm>
        </p:grpSpPr>
        <p:sp>
          <p:nvSpPr>
            <p:cNvPr id="1229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0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1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2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3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4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5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6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7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8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39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0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1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42" name="组合 1241"/>
          <p:cNvGrpSpPr/>
          <p:nvPr/>
        </p:nvGrpSpPr>
        <p:grpSpPr>
          <a:xfrm>
            <a:off x="381000" y="6121400"/>
            <a:ext cx="533400" cy="492125"/>
            <a:chOff x="0" y="0"/>
            <a:chExt cx="1062" cy="981"/>
          </a:xfrm>
        </p:grpSpPr>
        <p:sp>
          <p:nvSpPr>
            <p:cNvPr id="1243" name="未知"/>
            <p:cNvSpPr/>
            <p:nvPr userDrawn="1"/>
          </p:nvSpPr>
          <p:spPr>
            <a:xfrm>
              <a:off x="25" y="0"/>
              <a:ext cx="207" cy="81"/>
            </a:xfrm>
            <a:custGeom>
              <a:avLst/>
              <a:gdLst/>
              <a:ahLst/>
              <a:cxnLst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4" name="未知"/>
            <p:cNvSpPr>
              <a:spLocks noEditPoints="1"/>
            </p:cNvSpPr>
            <p:nvPr userDrawn="1"/>
          </p:nvSpPr>
          <p:spPr>
            <a:xfrm>
              <a:off x="0" y="5"/>
              <a:ext cx="1062" cy="976"/>
            </a:xfrm>
            <a:custGeom>
              <a:avLst/>
              <a:gdLst/>
              <a:ahLst/>
              <a:cxnLst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5" name="未知"/>
            <p:cNvSpPr/>
            <p:nvPr userDrawn="1"/>
          </p:nvSpPr>
          <p:spPr>
            <a:xfrm>
              <a:off x="252" y="470"/>
              <a:ext cx="86" cy="102"/>
            </a:xfrm>
            <a:custGeom>
              <a:avLst/>
              <a:gdLst/>
              <a:ahLst/>
              <a:cxnLst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6" name="未知"/>
            <p:cNvSpPr/>
            <p:nvPr userDrawn="1"/>
          </p:nvSpPr>
          <p:spPr>
            <a:xfrm>
              <a:off x="171" y="511"/>
              <a:ext cx="76" cy="136"/>
            </a:xfrm>
            <a:custGeom>
              <a:avLst/>
              <a:gdLst/>
              <a:ahLst/>
              <a:cxnLst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7" name="未知"/>
            <p:cNvSpPr/>
            <p:nvPr userDrawn="1"/>
          </p:nvSpPr>
          <p:spPr>
            <a:xfrm>
              <a:off x="126" y="238"/>
              <a:ext cx="243" cy="116"/>
            </a:xfrm>
            <a:custGeom>
              <a:avLst/>
              <a:gdLst/>
              <a:ahLst/>
              <a:cxnLst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8" name="未知"/>
            <p:cNvSpPr/>
            <p:nvPr userDrawn="1"/>
          </p:nvSpPr>
          <p:spPr>
            <a:xfrm>
              <a:off x="404" y="561"/>
              <a:ext cx="177" cy="187"/>
            </a:xfrm>
            <a:custGeom>
              <a:avLst/>
              <a:gdLst/>
              <a:ahLst/>
              <a:cxnLst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49" name="未知"/>
            <p:cNvSpPr/>
            <p:nvPr userDrawn="1"/>
          </p:nvSpPr>
          <p:spPr>
            <a:xfrm>
              <a:off x="809" y="374"/>
              <a:ext cx="177" cy="36"/>
            </a:xfrm>
            <a:custGeom>
              <a:avLst/>
              <a:gdLst/>
              <a:ahLst/>
              <a:cxnLst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0" name="未知"/>
            <p:cNvSpPr/>
            <p:nvPr userDrawn="1"/>
          </p:nvSpPr>
          <p:spPr>
            <a:xfrm>
              <a:off x="869" y="369"/>
              <a:ext cx="137" cy="81"/>
            </a:xfrm>
            <a:custGeom>
              <a:avLst/>
              <a:gdLst/>
              <a:ahLst/>
              <a:cxnLst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1" name="未知"/>
            <p:cNvSpPr/>
            <p:nvPr userDrawn="1"/>
          </p:nvSpPr>
          <p:spPr>
            <a:xfrm>
              <a:off x="864" y="420"/>
              <a:ext cx="177" cy="86"/>
            </a:xfrm>
            <a:custGeom>
              <a:avLst/>
              <a:gdLst/>
              <a:ahLst/>
              <a:cxnLst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2" name="未知"/>
            <p:cNvSpPr/>
            <p:nvPr userDrawn="1"/>
          </p:nvSpPr>
          <p:spPr>
            <a:xfrm>
              <a:off x="748" y="501"/>
              <a:ext cx="248" cy="60"/>
            </a:xfrm>
            <a:custGeom>
              <a:avLst/>
              <a:gdLst/>
              <a:ahLst/>
              <a:cxnLst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3" name="未知"/>
            <p:cNvSpPr/>
            <p:nvPr userDrawn="1"/>
          </p:nvSpPr>
          <p:spPr>
            <a:xfrm>
              <a:off x="773" y="556"/>
              <a:ext cx="203" cy="56"/>
            </a:xfrm>
            <a:custGeom>
              <a:avLst/>
              <a:gdLst/>
              <a:ahLst/>
              <a:cxnLst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4" name="未知"/>
            <p:cNvSpPr/>
            <p:nvPr userDrawn="1"/>
          </p:nvSpPr>
          <p:spPr>
            <a:xfrm>
              <a:off x="763" y="602"/>
              <a:ext cx="207" cy="172"/>
            </a:xfrm>
            <a:custGeom>
              <a:avLst/>
              <a:gdLst/>
              <a:ahLst/>
              <a:cxnLst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255" name="未知"/>
            <p:cNvSpPr/>
            <p:nvPr userDrawn="1"/>
          </p:nvSpPr>
          <p:spPr>
            <a:xfrm>
              <a:off x="900" y="521"/>
              <a:ext cx="126" cy="318"/>
            </a:xfrm>
            <a:custGeom>
              <a:avLst/>
              <a:gdLst/>
              <a:ahLst/>
              <a:cxnLst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56" name="组合 1255"/>
          <p:cNvGrpSpPr/>
          <p:nvPr/>
        </p:nvGrpSpPr>
        <p:grpSpPr>
          <a:xfrm>
            <a:off x="6934200" y="0"/>
            <a:ext cx="2317750" cy="2055813"/>
            <a:chOff x="0" y="0"/>
            <a:chExt cx="1748" cy="1556"/>
          </a:xfrm>
        </p:grpSpPr>
        <p:sp>
          <p:nvSpPr>
            <p:cNvPr id="1257" name="未知"/>
            <p:cNvSpPr/>
            <p:nvPr userDrawn="1"/>
          </p:nvSpPr>
          <p:spPr>
            <a:xfrm>
              <a:off x="81" y="0"/>
              <a:ext cx="1586" cy="1443"/>
            </a:xfrm>
            <a:custGeom>
              <a:avLst/>
              <a:gdLst/>
              <a:ahLst/>
              <a:cxnLst/>
              <a:pathLst>
                <a:path w="546" h="497">
                  <a:moveTo>
                    <a:pt x="23" y="4"/>
                  </a:moveTo>
                  <a:cubicBezTo>
                    <a:pt x="23" y="4"/>
                    <a:pt x="0" y="34"/>
                    <a:pt x="11" y="71"/>
                  </a:cubicBezTo>
                  <a:cubicBezTo>
                    <a:pt x="19" y="100"/>
                    <a:pt x="25" y="393"/>
                    <a:pt x="25" y="393"/>
                  </a:cubicBezTo>
                  <a:cubicBezTo>
                    <a:pt x="25" y="393"/>
                    <a:pt x="42" y="452"/>
                    <a:pt x="54" y="457"/>
                  </a:cubicBezTo>
                  <a:cubicBezTo>
                    <a:pt x="66" y="462"/>
                    <a:pt x="158" y="482"/>
                    <a:pt x="158" y="482"/>
                  </a:cubicBezTo>
                  <a:cubicBezTo>
                    <a:pt x="158" y="482"/>
                    <a:pt x="191" y="497"/>
                    <a:pt x="204" y="495"/>
                  </a:cubicBezTo>
                  <a:cubicBezTo>
                    <a:pt x="217" y="494"/>
                    <a:pt x="506" y="487"/>
                    <a:pt x="520" y="475"/>
                  </a:cubicBezTo>
                  <a:cubicBezTo>
                    <a:pt x="533" y="463"/>
                    <a:pt x="546" y="218"/>
                    <a:pt x="533" y="167"/>
                  </a:cubicBezTo>
                  <a:cubicBezTo>
                    <a:pt x="520" y="117"/>
                    <a:pt x="404" y="14"/>
                    <a:pt x="369" y="16"/>
                  </a:cubicBezTo>
                  <a:cubicBezTo>
                    <a:pt x="335" y="17"/>
                    <a:pt x="249" y="29"/>
                    <a:pt x="249" y="29"/>
                  </a:cubicBezTo>
                  <a:lnTo>
                    <a:pt x="198" y="11"/>
                  </a:lnTo>
                  <a:lnTo>
                    <a:pt x="151" y="2"/>
                  </a:lnTo>
                  <a:cubicBezTo>
                    <a:pt x="151" y="2"/>
                    <a:pt x="79" y="0"/>
                    <a:pt x="23" y="4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58" name="组合 1257"/>
            <p:cNvGrpSpPr/>
            <p:nvPr userDrawn="1"/>
          </p:nvGrpSpPr>
          <p:grpSpPr>
            <a:xfrm>
              <a:off x="0" y="5"/>
              <a:ext cx="1748" cy="1551"/>
              <a:chOff x="0" y="0"/>
              <a:chExt cx="2958" cy="2699"/>
            </a:xfrm>
          </p:grpSpPr>
          <p:sp>
            <p:nvSpPr>
              <p:cNvPr id="1259" name="未知"/>
              <p:cNvSpPr/>
              <p:nvPr/>
            </p:nvSpPr>
            <p:spPr>
              <a:xfrm>
                <a:off x="142" y="0"/>
                <a:ext cx="490" cy="187"/>
              </a:xfrm>
              <a:custGeom>
                <a:avLst/>
                <a:gdLst/>
                <a:ahLst/>
                <a:cxnLst/>
                <a:pathLst>
                  <a:path w="97" h="37">
                    <a:moveTo>
                      <a:pt x="71" y="25"/>
                    </a:moveTo>
                    <a:cubicBezTo>
                      <a:pt x="81" y="22"/>
                      <a:pt x="87" y="21"/>
                      <a:pt x="91" y="20"/>
                    </a:cubicBezTo>
                    <a:cubicBezTo>
                      <a:pt x="91" y="19"/>
                      <a:pt x="91" y="19"/>
                      <a:pt x="92" y="17"/>
                    </a:cubicBezTo>
                    <a:cubicBezTo>
                      <a:pt x="97" y="11"/>
                      <a:pt x="95" y="4"/>
                      <a:pt x="88" y="0"/>
                    </a:cubicBezTo>
                    <a:lnTo>
                      <a:pt x="25" y="0"/>
                    </a:lnTo>
                    <a:cubicBezTo>
                      <a:pt x="10" y="3"/>
                      <a:pt x="0" y="10"/>
                      <a:pt x="10" y="22"/>
                    </a:cubicBezTo>
                    <a:cubicBezTo>
                      <a:pt x="10" y="22"/>
                      <a:pt x="28" y="37"/>
                      <a:pt x="71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0" name="未知"/>
              <p:cNvSpPr>
                <a:spLocks noEditPoints="1"/>
              </p:cNvSpPr>
              <p:nvPr/>
            </p:nvSpPr>
            <p:spPr>
              <a:xfrm>
                <a:off x="0" y="0"/>
                <a:ext cx="2958" cy="2699"/>
              </a:xfrm>
              <a:custGeom>
                <a:avLst/>
                <a:gdLst/>
                <a:ahLst/>
                <a:cxnLst/>
                <a:pathLst>
                  <a:path w="585" h="534">
                    <a:moveTo>
                      <a:pt x="554" y="76"/>
                    </a:moveTo>
                    <a:cubicBezTo>
                      <a:pt x="551" y="32"/>
                      <a:pt x="543" y="9"/>
                      <a:pt x="504" y="1"/>
                    </a:cubicBezTo>
                    <a:cubicBezTo>
                      <a:pt x="500" y="1"/>
                      <a:pt x="494" y="0"/>
                      <a:pt x="486" y="0"/>
                    </a:cubicBezTo>
                    <a:lnTo>
                      <a:pt x="157" y="0"/>
                    </a:lnTo>
                    <a:cubicBezTo>
                      <a:pt x="156" y="5"/>
                      <a:pt x="153" y="17"/>
                      <a:pt x="158" y="17"/>
                    </a:cubicBezTo>
                    <a:cubicBezTo>
                      <a:pt x="171" y="17"/>
                      <a:pt x="223" y="21"/>
                      <a:pt x="225" y="21"/>
                    </a:cubicBezTo>
                    <a:cubicBezTo>
                      <a:pt x="226" y="21"/>
                      <a:pt x="250" y="16"/>
                      <a:pt x="237" y="28"/>
                    </a:cubicBezTo>
                    <a:cubicBezTo>
                      <a:pt x="223" y="41"/>
                      <a:pt x="192" y="41"/>
                      <a:pt x="174" y="39"/>
                    </a:cubicBezTo>
                    <a:cubicBezTo>
                      <a:pt x="131" y="36"/>
                      <a:pt x="152" y="56"/>
                      <a:pt x="168" y="56"/>
                    </a:cubicBezTo>
                    <a:cubicBezTo>
                      <a:pt x="218" y="56"/>
                      <a:pt x="228" y="68"/>
                      <a:pt x="207" y="71"/>
                    </a:cubicBezTo>
                    <a:cubicBezTo>
                      <a:pt x="186" y="74"/>
                      <a:pt x="182" y="73"/>
                      <a:pt x="162" y="76"/>
                    </a:cubicBezTo>
                    <a:cubicBezTo>
                      <a:pt x="7" y="101"/>
                      <a:pt x="59" y="60"/>
                      <a:pt x="74" y="60"/>
                    </a:cubicBezTo>
                    <a:cubicBezTo>
                      <a:pt x="139" y="59"/>
                      <a:pt x="123" y="37"/>
                      <a:pt x="107" y="42"/>
                    </a:cubicBezTo>
                    <a:cubicBezTo>
                      <a:pt x="91" y="46"/>
                      <a:pt x="34" y="27"/>
                      <a:pt x="26" y="63"/>
                    </a:cubicBezTo>
                    <a:cubicBezTo>
                      <a:pt x="19" y="100"/>
                      <a:pt x="42" y="282"/>
                      <a:pt x="36" y="317"/>
                    </a:cubicBezTo>
                    <a:cubicBezTo>
                      <a:pt x="0" y="534"/>
                      <a:pt x="199" y="487"/>
                      <a:pt x="199" y="487"/>
                    </a:cubicBezTo>
                    <a:cubicBezTo>
                      <a:pt x="156" y="453"/>
                      <a:pt x="174" y="421"/>
                      <a:pt x="171" y="403"/>
                    </a:cubicBezTo>
                    <a:cubicBezTo>
                      <a:pt x="161" y="345"/>
                      <a:pt x="154" y="337"/>
                      <a:pt x="144" y="341"/>
                    </a:cubicBezTo>
                    <a:cubicBezTo>
                      <a:pt x="121" y="352"/>
                      <a:pt x="123" y="358"/>
                      <a:pt x="126" y="367"/>
                    </a:cubicBezTo>
                    <a:cubicBezTo>
                      <a:pt x="142" y="416"/>
                      <a:pt x="105" y="376"/>
                      <a:pt x="105" y="376"/>
                    </a:cubicBezTo>
                    <a:cubicBezTo>
                      <a:pt x="98" y="380"/>
                      <a:pt x="95" y="390"/>
                      <a:pt x="99" y="399"/>
                    </a:cubicBezTo>
                    <a:cubicBezTo>
                      <a:pt x="131" y="463"/>
                      <a:pt x="101" y="446"/>
                      <a:pt x="94" y="435"/>
                    </a:cubicBezTo>
                    <a:cubicBezTo>
                      <a:pt x="61" y="390"/>
                      <a:pt x="92" y="366"/>
                      <a:pt x="88" y="352"/>
                    </a:cubicBezTo>
                    <a:cubicBezTo>
                      <a:pt x="75" y="295"/>
                      <a:pt x="118" y="274"/>
                      <a:pt x="124" y="265"/>
                    </a:cubicBezTo>
                    <a:cubicBezTo>
                      <a:pt x="130" y="256"/>
                      <a:pt x="127" y="253"/>
                      <a:pt x="129" y="234"/>
                    </a:cubicBezTo>
                    <a:cubicBezTo>
                      <a:pt x="136" y="195"/>
                      <a:pt x="155" y="216"/>
                      <a:pt x="153" y="228"/>
                    </a:cubicBezTo>
                    <a:cubicBezTo>
                      <a:pt x="148" y="274"/>
                      <a:pt x="176" y="242"/>
                      <a:pt x="186" y="228"/>
                    </a:cubicBezTo>
                    <a:cubicBezTo>
                      <a:pt x="218" y="186"/>
                      <a:pt x="214" y="229"/>
                      <a:pt x="209" y="237"/>
                    </a:cubicBezTo>
                    <a:cubicBezTo>
                      <a:pt x="203" y="244"/>
                      <a:pt x="198" y="255"/>
                      <a:pt x="200" y="260"/>
                    </a:cubicBezTo>
                    <a:cubicBezTo>
                      <a:pt x="208" y="283"/>
                      <a:pt x="193" y="305"/>
                      <a:pt x="188" y="306"/>
                    </a:cubicBezTo>
                    <a:cubicBezTo>
                      <a:pt x="184" y="308"/>
                      <a:pt x="170" y="314"/>
                      <a:pt x="170" y="332"/>
                    </a:cubicBezTo>
                    <a:cubicBezTo>
                      <a:pt x="171" y="350"/>
                      <a:pt x="192" y="382"/>
                      <a:pt x="192" y="395"/>
                    </a:cubicBezTo>
                    <a:cubicBezTo>
                      <a:pt x="193" y="492"/>
                      <a:pt x="236" y="499"/>
                      <a:pt x="255" y="497"/>
                    </a:cubicBezTo>
                    <a:cubicBezTo>
                      <a:pt x="275" y="496"/>
                      <a:pt x="445" y="490"/>
                      <a:pt x="515" y="483"/>
                    </a:cubicBezTo>
                    <a:cubicBezTo>
                      <a:pt x="585" y="477"/>
                      <a:pt x="538" y="458"/>
                      <a:pt x="518" y="458"/>
                    </a:cubicBezTo>
                    <a:cubicBezTo>
                      <a:pt x="467" y="458"/>
                      <a:pt x="454" y="427"/>
                      <a:pt x="454" y="427"/>
                    </a:cubicBezTo>
                    <a:cubicBezTo>
                      <a:pt x="454" y="427"/>
                      <a:pt x="453" y="405"/>
                      <a:pt x="431" y="400"/>
                    </a:cubicBezTo>
                    <a:cubicBezTo>
                      <a:pt x="376" y="385"/>
                      <a:pt x="411" y="353"/>
                      <a:pt x="425" y="345"/>
                    </a:cubicBezTo>
                    <a:cubicBezTo>
                      <a:pt x="438" y="338"/>
                      <a:pt x="430" y="335"/>
                      <a:pt x="420" y="329"/>
                    </a:cubicBezTo>
                    <a:cubicBezTo>
                      <a:pt x="398" y="316"/>
                      <a:pt x="394" y="300"/>
                      <a:pt x="396" y="270"/>
                    </a:cubicBezTo>
                    <a:cubicBezTo>
                      <a:pt x="397" y="240"/>
                      <a:pt x="416" y="249"/>
                      <a:pt x="416" y="249"/>
                    </a:cubicBezTo>
                    <a:cubicBezTo>
                      <a:pt x="416" y="249"/>
                      <a:pt x="448" y="262"/>
                      <a:pt x="460" y="256"/>
                    </a:cubicBezTo>
                    <a:cubicBezTo>
                      <a:pt x="472" y="250"/>
                      <a:pt x="467" y="239"/>
                      <a:pt x="461" y="244"/>
                    </a:cubicBezTo>
                    <a:cubicBezTo>
                      <a:pt x="455" y="248"/>
                      <a:pt x="412" y="244"/>
                      <a:pt x="407" y="223"/>
                    </a:cubicBezTo>
                    <a:cubicBezTo>
                      <a:pt x="403" y="202"/>
                      <a:pt x="418" y="213"/>
                      <a:pt x="422" y="214"/>
                    </a:cubicBezTo>
                    <a:cubicBezTo>
                      <a:pt x="427" y="216"/>
                      <a:pt x="427" y="220"/>
                      <a:pt x="439" y="226"/>
                    </a:cubicBezTo>
                    <a:cubicBezTo>
                      <a:pt x="468" y="241"/>
                      <a:pt x="454" y="224"/>
                      <a:pt x="454" y="224"/>
                    </a:cubicBezTo>
                    <a:cubicBezTo>
                      <a:pt x="454" y="224"/>
                      <a:pt x="454" y="224"/>
                      <a:pt x="438" y="209"/>
                    </a:cubicBezTo>
                    <a:cubicBezTo>
                      <a:pt x="423" y="194"/>
                      <a:pt x="406" y="199"/>
                      <a:pt x="389" y="199"/>
                    </a:cubicBezTo>
                    <a:cubicBezTo>
                      <a:pt x="373" y="199"/>
                      <a:pt x="376" y="211"/>
                      <a:pt x="376" y="211"/>
                    </a:cubicBezTo>
                    <a:cubicBezTo>
                      <a:pt x="376" y="211"/>
                      <a:pt x="373" y="242"/>
                      <a:pt x="370" y="291"/>
                    </a:cubicBezTo>
                    <a:cubicBezTo>
                      <a:pt x="368" y="341"/>
                      <a:pt x="360" y="347"/>
                      <a:pt x="357" y="343"/>
                    </a:cubicBezTo>
                    <a:cubicBezTo>
                      <a:pt x="354" y="338"/>
                      <a:pt x="350" y="313"/>
                      <a:pt x="350" y="305"/>
                    </a:cubicBezTo>
                    <a:cubicBezTo>
                      <a:pt x="350" y="298"/>
                      <a:pt x="345" y="264"/>
                      <a:pt x="347" y="230"/>
                    </a:cubicBezTo>
                    <a:cubicBezTo>
                      <a:pt x="350" y="195"/>
                      <a:pt x="356" y="210"/>
                      <a:pt x="334" y="201"/>
                    </a:cubicBezTo>
                    <a:cubicBezTo>
                      <a:pt x="311" y="192"/>
                      <a:pt x="323" y="182"/>
                      <a:pt x="331" y="182"/>
                    </a:cubicBezTo>
                    <a:cubicBezTo>
                      <a:pt x="338" y="182"/>
                      <a:pt x="350" y="189"/>
                      <a:pt x="352" y="181"/>
                    </a:cubicBezTo>
                    <a:cubicBezTo>
                      <a:pt x="356" y="160"/>
                      <a:pt x="359" y="141"/>
                      <a:pt x="347" y="136"/>
                    </a:cubicBezTo>
                    <a:cubicBezTo>
                      <a:pt x="322" y="127"/>
                      <a:pt x="332" y="121"/>
                      <a:pt x="341" y="118"/>
                    </a:cubicBezTo>
                    <a:cubicBezTo>
                      <a:pt x="350" y="115"/>
                      <a:pt x="352" y="94"/>
                      <a:pt x="339" y="99"/>
                    </a:cubicBezTo>
                    <a:cubicBezTo>
                      <a:pt x="313" y="107"/>
                      <a:pt x="316" y="85"/>
                      <a:pt x="321" y="82"/>
                    </a:cubicBezTo>
                    <a:cubicBezTo>
                      <a:pt x="325" y="79"/>
                      <a:pt x="334" y="83"/>
                      <a:pt x="331" y="62"/>
                    </a:cubicBezTo>
                    <a:cubicBezTo>
                      <a:pt x="328" y="41"/>
                      <a:pt x="347" y="34"/>
                      <a:pt x="351" y="53"/>
                    </a:cubicBezTo>
                    <a:cubicBezTo>
                      <a:pt x="354" y="73"/>
                      <a:pt x="363" y="112"/>
                      <a:pt x="369" y="103"/>
                    </a:cubicBezTo>
                    <a:cubicBezTo>
                      <a:pt x="375" y="94"/>
                      <a:pt x="385" y="57"/>
                      <a:pt x="395" y="41"/>
                    </a:cubicBezTo>
                    <a:cubicBezTo>
                      <a:pt x="406" y="24"/>
                      <a:pt x="418" y="38"/>
                      <a:pt x="415" y="47"/>
                    </a:cubicBezTo>
                    <a:cubicBezTo>
                      <a:pt x="401" y="88"/>
                      <a:pt x="426" y="90"/>
                      <a:pt x="426" y="90"/>
                    </a:cubicBezTo>
                    <a:cubicBezTo>
                      <a:pt x="426" y="90"/>
                      <a:pt x="423" y="96"/>
                      <a:pt x="409" y="95"/>
                    </a:cubicBezTo>
                    <a:cubicBezTo>
                      <a:pt x="382" y="92"/>
                      <a:pt x="393" y="110"/>
                      <a:pt x="405" y="115"/>
                    </a:cubicBezTo>
                    <a:cubicBezTo>
                      <a:pt x="431" y="124"/>
                      <a:pt x="414" y="130"/>
                      <a:pt x="401" y="130"/>
                    </a:cubicBezTo>
                    <a:cubicBezTo>
                      <a:pt x="387" y="130"/>
                      <a:pt x="381" y="134"/>
                      <a:pt x="378" y="148"/>
                    </a:cubicBezTo>
                    <a:cubicBezTo>
                      <a:pt x="369" y="191"/>
                      <a:pt x="401" y="181"/>
                      <a:pt x="401" y="181"/>
                    </a:cubicBezTo>
                    <a:cubicBezTo>
                      <a:pt x="452" y="195"/>
                      <a:pt x="528" y="188"/>
                      <a:pt x="528" y="188"/>
                    </a:cubicBezTo>
                    <a:cubicBezTo>
                      <a:pt x="543" y="192"/>
                      <a:pt x="552" y="189"/>
                      <a:pt x="558" y="181"/>
                    </a:cubicBezTo>
                    <a:lnTo>
                      <a:pt x="558" y="103"/>
                    </a:lnTo>
                    <a:cubicBezTo>
                      <a:pt x="556" y="93"/>
                      <a:pt x="555" y="84"/>
                      <a:pt x="554" y="76"/>
                    </a:cubicBezTo>
                    <a:close/>
                    <a:moveTo>
                      <a:pt x="231" y="77"/>
                    </a:moveTo>
                    <a:cubicBezTo>
                      <a:pt x="233" y="65"/>
                      <a:pt x="249" y="69"/>
                      <a:pt x="249" y="69"/>
                    </a:cubicBezTo>
                    <a:cubicBezTo>
                      <a:pt x="249" y="69"/>
                      <a:pt x="278" y="79"/>
                      <a:pt x="290" y="78"/>
                    </a:cubicBezTo>
                    <a:cubicBezTo>
                      <a:pt x="301" y="76"/>
                      <a:pt x="318" y="93"/>
                      <a:pt x="293" y="93"/>
                    </a:cubicBezTo>
                    <a:cubicBezTo>
                      <a:pt x="267" y="93"/>
                      <a:pt x="228" y="104"/>
                      <a:pt x="231" y="77"/>
                    </a:cubicBezTo>
                    <a:close/>
                    <a:moveTo>
                      <a:pt x="171" y="195"/>
                    </a:moveTo>
                    <a:cubicBezTo>
                      <a:pt x="153" y="195"/>
                      <a:pt x="46" y="237"/>
                      <a:pt x="45" y="128"/>
                    </a:cubicBezTo>
                    <a:cubicBezTo>
                      <a:pt x="45" y="104"/>
                      <a:pt x="39" y="83"/>
                      <a:pt x="69" y="98"/>
                    </a:cubicBezTo>
                    <a:cubicBezTo>
                      <a:pt x="99" y="112"/>
                      <a:pt x="72" y="111"/>
                      <a:pt x="137" y="108"/>
                    </a:cubicBezTo>
                    <a:cubicBezTo>
                      <a:pt x="137" y="108"/>
                      <a:pt x="184" y="110"/>
                      <a:pt x="191" y="106"/>
                    </a:cubicBezTo>
                    <a:cubicBezTo>
                      <a:pt x="199" y="101"/>
                      <a:pt x="192" y="91"/>
                      <a:pt x="207" y="91"/>
                    </a:cubicBezTo>
                    <a:cubicBezTo>
                      <a:pt x="222" y="90"/>
                      <a:pt x="220" y="105"/>
                      <a:pt x="220" y="105"/>
                    </a:cubicBezTo>
                    <a:cubicBezTo>
                      <a:pt x="220" y="105"/>
                      <a:pt x="207" y="124"/>
                      <a:pt x="305" y="111"/>
                    </a:cubicBezTo>
                    <a:cubicBezTo>
                      <a:pt x="317" y="109"/>
                      <a:pt x="327" y="121"/>
                      <a:pt x="302" y="121"/>
                    </a:cubicBezTo>
                    <a:cubicBezTo>
                      <a:pt x="290" y="122"/>
                      <a:pt x="272" y="128"/>
                      <a:pt x="278" y="143"/>
                    </a:cubicBezTo>
                    <a:cubicBezTo>
                      <a:pt x="284" y="158"/>
                      <a:pt x="276" y="256"/>
                      <a:pt x="276" y="256"/>
                    </a:cubicBezTo>
                    <a:cubicBezTo>
                      <a:pt x="276" y="256"/>
                      <a:pt x="271" y="274"/>
                      <a:pt x="262" y="245"/>
                    </a:cubicBezTo>
                    <a:cubicBezTo>
                      <a:pt x="259" y="235"/>
                      <a:pt x="262" y="144"/>
                      <a:pt x="260" y="137"/>
                    </a:cubicBezTo>
                    <a:cubicBezTo>
                      <a:pt x="259" y="129"/>
                      <a:pt x="217" y="122"/>
                      <a:pt x="215" y="154"/>
                    </a:cubicBezTo>
                    <a:cubicBezTo>
                      <a:pt x="214" y="185"/>
                      <a:pt x="205" y="195"/>
                      <a:pt x="171" y="195"/>
                    </a:cubicBezTo>
                    <a:close/>
                    <a:moveTo>
                      <a:pt x="237" y="231"/>
                    </a:moveTo>
                    <a:cubicBezTo>
                      <a:pt x="230" y="240"/>
                      <a:pt x="219" y="247"/>
                      <a:pt x="223" y="225"/>
                    </a:cubicBezTo>
                    <a:cubicBezTo>
                      <a:pt x="228" y="202"/>
                      <a:pt x="232" y="170"/>
                      <a:pt x="232" y="155"/>
                    </a:cubicBezTo>
                    <a:cubicBezTo>
                      <a:pt x="232" y="155"/>
                      <a:pt x="244" y="135"/>
                      <a:pt x="247" y="158"/>
                    </a:cubicBezTo>
                    <a:cubicBezTo>
                      <a:pt x="250" y="181"/>
                      <a:pt x="244" y="221"/>
                      <a:pt x="237" y="231"/>
                    </a:cubicBezTo>
                    <a:close/>
                    <a:moveTo>
                      <a:pt x="326" y="292"/>
                    </a:moveTo>
                    <a:cubicBezTo>
                      <a:pt x="327" y="320"/>
                      <a:pt x="355" y="400"/>
                      <a:pt x="286" y="399"/>
                    </a:cubicBezTo>
                    <a:cubicBezTo>
                      <a:pt x="217" y="398"/>
                      <a:pt x="214" y="409"/>
                      <a:pt x="215" y="321"/>
                    </a:cubicBezTo>
                    <a:cubicBezTo>
                      <a:pt x="216" y="236"/>
                      <a:pt x="225" y="253"/>
                      <a:pt x="230" y="264"/>
                    </a:cubicBezTo>
                    <a:cubicBezTo>
                      <a:pt x="230" y="264"/>
                      <a:pt x="253" y="318"/>
                      <a:pt x="309" y="277"/>
                    </a:cubicBezTo>
                    <a:cubicBezTo>
                      <a:pt x="319" y="269"/>
                      <a:pt x="324" y="263"/>
                      <a:pt x="326" y="292"/>
                    </a:cubicBezTo>
                    <a:close/>
                    <a:moveTo>
                      <a:pt x="318" y="133"/>
                    </a:moveTo>
                    <a:cubicBezTo>
                      <a:pt x="338" y="148"/>
                      <a:pt x="316" y="165"/>
                      <a:pt x="316" y="165"/>
                    </a:cubicBezTo>
                    <a:cubicBezTo>
                      <a:pt x="316" y="165"/>
                      <a:pt x="302" y="189"/>
                      <a:pt x="313" y="213"/>
                    </a:cubicBezTo>
                    <a:cubicBezTo>
                      <a:pt x="324" y="237"/>
                      <a:pt x="324" y="265"/>
                      <a:pt x="301" y="239"/>
                    </a:cubicBezTo>
                    <a:cubicBezTo>
                      <a:pt x="279" y="214"/>
                      <a:pt x="293" y="156"/>
                      <a:pt x="299" y="144"/>
                    </a:cubicBezTo>
                    <a:cubicBezTo>
                      <a:pt x="299" y="144"/>
                      <a:pt x="299" y="118"/>
                      <a:pt x="318" y="133"/>
                    </a:cubicBezTo>
                    <a:close/>
                    <a:moveTo>
                      <a:pt x="507" y="179"/>
                    </a:moveTo>
                    <a:cubicBezTo>
                      <a:pt x="498" y="185"/>
                      <a:pt x="507" y="179"/>
                      <a:pt x="465" y="177"/>
                    </a:cubicBezTo>
                    <a:cubicBezTo>
                      <a:pt x="423" y="176"/>
                      <a:pt x="461" y="162"/>
                      <a:pt x="461" y="162"/>
                    </a:cubicBezTo>
                    <a:cubicBezTo>
                      <a:pt x="565" y="166"/>
                      <a:pt x="516" y="173"/>
                      <a:pt x="507" y="17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1" name="未知"/>
              <p:cNvSpPr/>
              <p:nvPr/>
            </p:nvSpPr>
            <p:spPr>
              <a:xfrm>
                <a:off x="703" y="1269"/>
                <a:ext cx="238" cy="283"/>
              </a:xfrm>
              <a:custGeom>
                <a:avLst/>
                <a:gdLst/>
                <a:ahLst/>
                <a:cxnLst/>
                <a:pathLst>
                  <a:path w="47" h="56">
                    <a:moveTo>
                      <a:pt x="40" y="15"/>
                    </a:moveTo>
                    <a:cubicBezTo>
                      <a:pt x="37" y="0"/>
                      <a:pt x="0" y="23"/>
                      <a:pt x="27" y="56"/>
                    </a:cubicBezTo>
                    <a:cubicBezTo>
                      <a:pt x="27" y="56"/>
                      <a:pt x="47" y="49"/>
                      <a:pt x="40" y="1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2" name="未知"/>
              <p:cNvSpPr/>
              <p:nvPr/>
            </p:nvSpPr>
            <p:spPr>
              <a:xfrm>
                <a:off x="485" y="1385"/>
                <a:ext cx="208" cy="379"/>
              </a:xfrm>
              <a:custGeom>
                <a:avLst/>
                <a:gdLst/>
                <a:ahLst/>
                <a:cxnLst/>
                <a:pathLst>
                  <a:path w="41" h="75">
                    <a:moveTo>
                      <a:pt x="19" y="27"/>
                    </a:moveTo>
                    <a:cubicBezTo>
                      <a:pt x="0" y="54"/>
                      <a:pt x="6" y="63"/>
                      <a:pt x="12" y="69"/>
                    </a:cubicBezTo>
                    <a:cubicBezTo>
                      <a:pt x="18" y="75"/>
                      <a:pt x="30" y="74"/>
                      <a:pt x="40" y="45"/>
                    </a:cubicBezTo>
                    <a:cubicBezTo>
                      <a:pt x="40" y="45"/>
                      <a:pt x="32" y="31"/>
                      <a:pt x="37" y="24"/>
                    </a:cubicBezTo>
                    <a:cubicBezTo>
                      <a:pt x="41" y="16"/>
                      <a:pt x="38" y="0"/>
                      <a:pt x="19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3" name="未知"/>
              <p:cNvSpPr/>
              <p:nvPr/>
            </p:nvSpPr>
            <p:spPr>
              <a:xfrm>
                <a:off x="354" y="627"/>
                <a:ext cx="683" cy="318"/>
              </a:xfrm>
              <a:custGeom>
                <a:avLst/>
                <a:gdLst/>
                <a:ahLst/>
                <a:cxnLst/>
                <a:pathLst>
                  <a:path w="135" h="63">
                    <a:moveTo>
                      <a:pt x="112" y="4"/>
                    </a:moveTo>
                    <a:cubicBezTo>
                      <a:pt x="105" y="9"/>
                      <a:pt x="24" y="4"/>
                      <a:pt x="24" y="4"/>
                    </a:cubicBezTo>
                    <a:cubicBezTo>
                      <a:pt x="15" y="4"/>
                      <a:pt x="3" y="1"/>
                      <a:pt x="2" y="25"/>
                    </a:cubicBezTo>
                    <a:cubicBezTo>
                      <a:pt x="0" y="63"/>
                      <a:pt x="48" y="58"/>
                      <a:pt x="60" y="58"/>
                    </a:cubicBezTo>
                    <a:cubicBezTo>
                      <a:pt x="72" y="58"/>
                      <a:pt x="84" y="48"/>
                      <a:pt x="96" y="54"/>
                    </a:cubicBezTo>
                    <a:cubicBezTo>
                      <a:pt x="96" y="54"/>
                      <a:pt x="107" y="63"/>
                      <a:pt x="113" y="53"/>
                    </a:cubicBezTo>
                    <a:cubicBezTo>
                      <a:pt x="135" y="13"/>
                      <a:pt x="120" y="0"/>
                      <a:pt x="112" y="4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4" name="未知"/>
              <p:cNvSpPr/>
              <p:nvPr/>
            </p:nvSpPr>
            <p:spPr>
              <a:xfrm>
                <a:off x="1128" y="1527"/>
                <a:ext cx="490" cy="515"/>
              </a:xfrm>
              <a:custGeom>
                <a:avLst/>
                <a:gdLst/>
                <a:ahLst/>
                <a:cxnLst/>
                <a:pathLst>
                  <a:path w="97" h="102">
                    <a:moveTo>
                      <a:pt x="67" y="5"/>
                    </a:moveTo>
                    <a:cubicBezTo>
                      <a:pt x="55" y="10"/>
                      <a:pt x="31" y="5"/>
                      <a:pt x="31" y="5"/>
                    </a:cubicBezTo>
                    <a:cubicBezTo>
                      <a:pt x="0" y="6"/>
                      <a:pt x="16" y="39"/>
                      <a:pt x="12" y="57"/>
                    </a:cubicBezTo>
                    <a:cubicBezTo>
                      <a:pt x="8" y="76"/>
                      <a:pt x="63" y="102"/>
                      <a:pt x="79" y="62"/>
                    </a:cubicBezTo>
                    <a:cubicBezTo>
                      <a:pt x="97" y="20"/>
                      <a:pt x="79" y="0"/>
                      <a:pt x="67" y="5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5" name="未知"/>
              <p:cNvSpPr/>
              <p:nvPr/>
            </p:nvSpPr>
            <p:spPr>
              <a:xfrm>
                <a:off x="2255" y="1006"/>
                <a:ext cx="501" cy="96"/>
              </a:xfrm>
              <a:custGeom>
                <a:avLst/>
                <a:gdLst/>
                <a:ahLst/>
                <a:cxnLst/>
                <a:pathLst>
                  <a:path w="99" h="19">
                    <a:moveTo>
                      <a:pt x="15" y="0"/>
                    </a:moveTo>
                    <a:cubicBezTo>
                      <a:pt x="0" y="0"/>
                      <a:pt x="19" y="19"/>
                      <a:pt x="40" y="15"/>
                    </a:cubicBezTo>
                    <a:cubicBezTo>
                      <a:pt x="99" y="1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6" name="未知"/>
              <p:cNvSpPr/>
              <p:nvPr/>
            </p:nvSpPr>
            <p:spPr>
              <a:xfrm>
                <a:off x="2422" y="986"/>
                <a:ext cx="385" cy="237"/>
              </a:xfrm>
              <a:custGeom>
                <a:avLst/>
                <a:gdLst/>
                <a:ahLst/>
                <a:cxnLst/>
                <a:pathLst>
                  <a:path w="76" h="47">
                    <a:moveTo>
                      <a:pt x="21" y="37"/>
                    </a:moveTo>
                    <a:cubicBezTo>
                      <a:pt x="21" y="37"/>
                      <a:pt x="50" y="47"/>
                      <a:pt x="70" y="17"/>
                    </a:cubicBezTo>
                    <a:cubicBezTo>
                      <a:pt x="76" y="7"/>
                      <a:pt x="65" y="0"/>
                      <a:pt x="48" y="3"/>
                    </a:cubicBezTo>
                    <a:cubicBezTo>
                      <a:pt x="39" y="5"/>
                      <a:pt x="39" y="32"/>
                      <a:pt x="19" y="32"/>
                    </a:cubicBezTo>
                    <a:cubicBezTo>
                      <a:pt x="0" y="32"/>
                      <a:pt x="21" y="37"/>
                      <a:pt x="21" y="3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7" name="未知"/>
              <p:cNvSpPr/>
              <p:nvPr/>
            </p:nvSpPr>
            <p:spPr>
              <a:xfrm>
                <a:off x="2407" y="1183"/>
                <a:ext cx="415" cy="187"/>
              </a:xfrm>
              <a:custGeom>
                <a:avLst/>
                <a:gdLst/>
                <a:ahLst/>
                <a:cxnLst/>
                <a:pathLst>
                  <a:path w="82" h="37">
                    <a:moveTo>
                      <a:pt x="72" y="6"/>
                    </a:moveTo>
                    <a:cubicBezTo>
                      <a:pt x="57" y="23"/>
                      <a:pt x="24" y="17"/>
                      <a:pt x="24" y="17"/>
                    </a:cubicBezTo>
                    <a:cubicBezTo>
                      <a:pt x="24" y="17"/>
                      <a:pt x="0" y="16"/>
                      <a:pt x="17" y="26"/>
                    </a:cubicBezTo>
                    <a:cubicBezTo>
                      <a:pt x="33" y="37"/>
                      <a:pt x="53" y="32"/>
                      <a:pt x="76" y="23"/>
                    </a:cubicBezTo>
                    <a:cubicBezTo>
                      <a:pt x="78" y="22"/>
                      <a:pt x="80" y="21"/>
                      <a:pt x="82" y="20"/>
                    </a:cubicBezTo>
                    <a:lnTo>
                      <a:pt x="82" y="0"/>
                    </a:lnTo>
                    <a:cubicBezTo>
                      <a:pt x="79" y="1"/>
                      <a:pt x="75" y="2"/>
                      <a:pt x="72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8" name="未知"/>
              <p:cNvSpPr/>
              <p:nvPr/>
            </p:nvSpPr>
            <p:spPr>
              <a:xfrm>
                <a:off x="2083" y="1360"/>
                <a:ext cx="698" cy="167"/>
              </a:xfrm>
              <a:custGeom>
                <a:avLst/>
                <a:gdLst/>
                <a:ahLst/>
                <a:cxnLst/>
                <a:pathLst>
                  <a:path w="138" h="33">
                    <a:moveTo>
                      <a:pt x="21" y="1"/>
                    </a:moveTo>
                    <a:cubicBezTo>
                      <a:pt x="21" y="1"/>
                      <a:pt x="0" y="8"/>
                      <a:pt x="8" y="14"/>
                    </a:cubicBezTo>
                    <a:cubicBezTo>
                      <a:pt x="15" y="20"/>
                      <a:pt x="48" y="22"/>
                      <a:pt x="57" y="22"/>
                    </a:cubicBezTo>
                    <a:cubicBezTo>
                      <a:pt x="66" y="22"/>
                      <a:pt x="96" y="33"/>
                      <a:pt x="117" y="23"/>
                    </a:cubicBezTo>
                    <a:cubicBezTo>
                      <a:pt x="138" y="12"/>
                      <a:pt x="123" y="9"/>
                      <a:pt x="114" y="8"/>
                    </a:cubicBezTo>
                    <a:cubicBezTo>
                      <a:pt x="105" y="6"/>
                      <a:pt x="102" y="0"/>
                      <a:pt x="82" y="3"/>
                    </a:cubicBezTo>
                    <a:cubicBezTo>
                      <a:pt x="37" y="11"/>
                      <a:pt x="21" y="1"/>
                      <a:pt x="2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69" name="未知"/>
              <p:cNvSpPr/>
              <p:nvPr/>
            </p:nvSpPr>
            <p:spPr>
              <a:xfrm>
                <a:off x="2159" y="1522"/>
                <a:ext cx="567" cy="146"/>
              </a:xfrm>
              <a:custGeom>
                <a:avLst/>
                <a:gdLst/>
                <a:ahLst/>
                <a:cxnLst/>
                <a:pathLst>
                  <a:path w="112" h="29">
                    <a:moveTo>
                      <a:pt x="98" y="19"/>
                    </a:moveTo>
                    <a:cubicBezTo>
                      <a:pt x="112" y="13"/>
                      <a:pt x="111" y="0"/>
                      <a:pt x="103" y="4"/>
                    </a:cubicBezTo>
                    <a:cubicBezTo>
                      <a:pt x="96" y="9"/>
                      <a:pt x="83" y="10"/>
                      <a:pt x="74" y="10"/>
                    </a:cubicBezTo>
                    <a:cubicBezTo>
                      <a:pt x="65" y="11"/>
                      <a:pt x="45" y="3"/>
                      <a:pt x="36" y="6"/>
                    </a:cubicBezTo>
                    <a:cubicBezTo>
                      <a:pt x="27" y="9"/>
                      <a:pt x="2" y="4"/>
                      <a:pt x="2" y="4"/>
                    </a:cubicBezTo>
                    <a:cubicBezTo>
                      <a:pt x="0" y="29"/>
                      <a:pt x="83" y="25"/>
                      <a:pt x="98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0" name="未知"/>
              <p:cNvSpPr/>
              <p:nvPr/>
            </p:nvSpPr>
            <p:spPr>
              <a:xfrm>
                <a:off x="2124" y="1638"/>
                <a:ext cx="581" cy="480"/>
              </a:xfrm>
              <a:custGeom>
                <a:avLst/>
                <a:gdLst/>
                <a:ahLst/>
                <a:cxnLst/>
                <a:pathLst>
                  <a:path w="115" h="95">
                    <a:moveTo>
                      <a:pt x="3" y="53"/>
                    </a:moveTo>
                    <a:cubicBezTo>
                      <a:pt x="5" y="60"/>
                      <a:pt x="14" y="68"/>
                      <a:pt x="26" y="54"/>
                    </a:cubicBezTo>
                    <a:cubicBezTo>
                      <a:pt x="48" y="29"/>
                      <a:pt x="48" y="72"/>
                      <a:pt x="50" y="77"/>
                    </a:cubicBezTo>
                    <a:cubicBezTo>
                      <a:pt x="51" y="81"/>
                      <a:pt x="54" y="95"/>
                      <a:pt x="59" y="84"/>
                    </a:cubicBezTo>
                    <a:cubicBezTo>
                      <a:pt x="63" y="74"/>
                      <a:pt x="70" y="39"/>
                      <a:pt x="81" y="52"/>
                    </a:cubicBezTo>
                    <a:cubicBezTo>
                      <a:pt x="100" y="76"/>
                      <a:pt x="115" y="54"/>
                      <a:pt x="111" y="52"/>
                    </a:cubicBezTo>
                    <a:cubicBezTo>
                      <a:pt x="106" y="51"/>
                      <a:pt x="79" y="37"/>
                      <a:pt x="79" y="27"/>
                    </a:cubicBezTo>
                    <a:cubicBezTo>
                      <a:pt x="79" y="16"/>
                      <a:pt x="42" y="0"/>
                      <a:pt x="37" y="16"/>
                    </a:cubicBezTo>
                    <a:cubicBezTo>
                      <a:pt x="33" y="33"/>
                      <a:pt x="12" y="41"/>
                      <a:pt x="12" y="41"/>
                    </a:cubicBezTo>
                    <a:cubicBezTo>
                      <a:pt x="0" y="44"/>
                      <a:pt x="2" y="45"/>
                      <a:pt x="3" y="5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271" name="未知"/>
              <p:cNvSpPr/>
              <p:nvPr/>
            </p:nvSpPr>
            <p:spPr>
              <a:xfrm>
                <a:off x="2503" y="1446"/>
                <a:ext cx="329" cy="854"/>
              </a:xfrm>
              <a:custGeom>
                <a:avLst/>
                <a:gdLst/>
                <a:ahLst/>
                <a:cxnLst/>
                <a:pathLst>
                  <a:path w="65" h="169">
                    <a:moveTo>
                      <a:pt x="51" y="40"/>
                    </a:moveTo>
                    <a:cubicBezTo>
                      <a:pt x="44" y="46"/>
                      <a:pt x="30" y="49"/>
                      <a:pt x="22" y="49"/>
                    </a:cubicBezTo>
                    <a:cubicBezTo>
                      <a:pt x="13" y="48"/>
                      <a:pt x="14" y="56"/>
                      <a:pt x="22" y="59"/>
                    </a:cubicBezTo>
                    <a:cubicBezTo>
                      <a:pt x="30" y="62"/>
                      <a:pt x="49" y="75"/>
                      <a:pt x="50" y="90"/>
                    </a:cubicBezTo>
                    <a:cubicBezTo>
                      <a:pt x="50" y="104"/>
                      <a:pt x="51" y="115"/>
                      <a:pt x="34" y="118"/>
                    </a:cubicBezTo>
                    <a:cubicBezTo>
                      <a:pt x="18" y="122"/>
                      <a:pt x="3" y="124"/>
                      <a:pt x="0" y="148"/>
                    </a:cubicBezTo>
                    <a:cubicBezTo>
                      <a:pt x="0" y="148"/>
                      <a:pt x="10" y="154"/>
                      <a:pt x="17" y="155"/>
                    </a:cubicBezTo>
                    <a:cubicBezTo>
                      <a:pt x="23" y="155"/>
                      <a:pt x="42" y="163"/>
                      <a:pt x="47" y="166"/>
                    </a:cubicBezTo>
                    <a:cubicBezTo>
                      <a:pt x="51" y="169"/>
                      <a:pt x="58" y="167"/>
                      <a:pt x="63" y="162"/>
                    </a:cubicBezTo>
                    <a:lnTo>
                      <a:pt x="65" y="0"/>
                    </a:lnTo>
                    <a:cubicBezTo>
                      <a:pt x="64" y="8"/>
                      <a:pt x="58" y="36"/>
                      <a:pt x="51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272" name="标题 1271"/>
          <p:cNvSpPr>
            <a:spLocks noGrp="1" noRot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273" name="文本占位符 1272"/>
          <p:cNvSpPr>
            <a:spLocks noGrp="1" noRot="1"/>
          </p:cNvSpPr>
          <p:nvPr>
            <p:ph type="body"/>
          </p:nvPr>
        </p:nvSpPr>
        <p:spPr>
          <a:xfrm>
            <a:off x="609600" y="1600200"/>
            <a:ext cx="8153400" cy="4498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274" name="日期占位符 1273"/>
          <p:cNvSpPr>
            <a:spLocks noGrp="1"/>
          </p:cNvSpPr>
          <p:nvPr>
            <p:ph type="dt" sz="half" idx="2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275" name="页脚占位符 1274"/>
          <p:cNvSpPr>
            <a:spLocks noGrp="1"/>
          </p:cNvSpPr>
          <p:nvPr>
            <p:ph type="ftr" sz="quarter" idx="3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276" name="灯片编号占位符 1275"/>
          <p:cNvSpPr>
            <a:spLocks noGrp="1"/>
          </p:cNvSpPr>
          <p:nvPr>
            <p:ph type="sldNum" sz="quarter" idx="4"/>
          </p:nvPr>
        </p:nvSpPr>
        <p:spPr>
          <a:xfrm>
            <a:off x="6550025" y="6245225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¡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Ø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jpeg"/><Relationship Id="rId1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4.emf"/><Relationship Id="rId1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18.jpeg"/><Relationship Id="rId2" Type="http://schemas.openxmlformats.org/officeDocument/2006/relationships/image" Target="../media/image11.jpeg"/><Relationship Id="rId1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5121"/>
          <p:cNvSpPr/>
          <p:nvPr/>
        </p:nvSpPr>
        <p:spPr>
          <a:xfrm>
            <a:off x="1066800" y="3038475"/>
            <a:ext cx="6264275" cy="1152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i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35921" dir="2699999" algn="ctr" rotWithShape="0">
                    <a:srgbClr val="808080">
                      <a:alpha val="75000"/>
                    </a:srgbClr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物质的量的单位——摩尔</a:t>
            </a:r>
            <a:endParaRPr lang="zh-CN" altLang="en-US" sz="3600" i="1"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35921" dir="2699999" algn="ctr" rotWithShape="0">
                  <a:srgbClr val="808080">
                    <a:alpha val="75000"/>
                  </a:srgbClr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2" name="文本框 5122"/>
          <p:cNvSpPr txBox="1"/>
          <p:nvPr/>
        </p:nvSpPr>
        <p:spPr>
          <a:xfrm>
            <a:off x="1219200" y="1295400"/>
            <a:ext cx="6607175" cy="636588"/>
          </a:xfrm>
          <a:prstGeom prst="rect">
            <a:avLst/>
          </a:prstGeom>
          <a:noFill/>
          <a:ln w="57150" cap="flat" cmpd="sng">
            <a:pattFill prst="sphere">
              <a:fgClr>
                <a:schemeClr val="tx2"/>
              </a:fgClr>
              <a:bgClr>
                <a:srgbClr val="FFFFFF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tx2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第二节   化学计量在实验中的应用</a:t>
            </a:r>
            <a:endParaRPr lang="zh-CN" altLang="en-US" b="1">
              <a:solidFill>
                <a:schemeClr val="tx2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pic>
        <p:nvPicPr>
          <p:cNvPr id="5123" name="图片 5123" descr="NA01441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0163" y="5253038"/>
            <a:ext cx="1493837" cy="16049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占位符 15361"/>
          <p:cNvSpPr>
            <a:spLocks noGrp="1" noRot="1"/>
          </p:cNvSpPr>
          <p:nvPr>
            <p:ph idx="1"/>
          </p:nvPr>
        </p:nvSpPr>
        <p:spPr>
          <a:xfrm>
            <a:off x="685800" y="1219200"/>
            <a:ext cx="8153400" cy="4498975"/>
          </a:xfrm>
        </p:spPr>
        <p:txBody>
          <a:bodyPr anchor="t"/>
          <a:p>
            <a:pPr>
              <a:buNone/>
            </a:pPr>
            <a:r>
              <a:rPr lang="zh-CN" altLang="en-US" dirty="0"/>
              <a:t>1.定义：1mol任何粒子的粒子数</a:t>
            </a:r>
            <a:endParaRPr lang="zh-CN" altLang="en-US" dirty="0"/>
          </a:p>
          <a:p>
            <a:pPr>
              <a:buNone/>
            </a:pPr>
            <a:r>
              <a:rPr lang="zh-CN" altLang="en-US" dirty="0"/>
              <a:t>2.  N</a:t>
            </a:r>
            <a:r>
              <a:rPr lang="zh-CN" altLang="en-US" baseline="-25000" dirty="0"/>
              <a:t>A</a:t>
            </a:r>
            <a:r>
              <a:rPr lang="zh-CN" altLang="en-US" dirty="0"/>
              <a:t>≈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6.02x10</a:t>
            </a:r>
            <a:r>
              <a:rPr lang="zh-CN" altLang="en-US" b="1" baseline="30000" dirty="0">
                <a:latin typeface="楷体_GB2312" pitchFamily="1" charset="-122"/>
                <a:ea typeface="楷体_GB2312" pitchFamily="1" charset="-122"/>
              </a:rPr>
              <a:t>23 </a:t>
            </a:r>
            <a:r>
              <a:rPr lang="zh-CN" altLang="en-US" dirty="0"/>
              <a:t>mol</a:t>
            </a:r>
            <a:r>
              <a:rPr lang="zh-CN" altLang="en-US" sz="3600" baseline="30000" dirty="0"/>
              <a:t>-1</a:t>
            </a:r>
            <a:endParaRPr lang="zh-CN" altLang="en-US" sz="3600" baseline="30000" dirty="0"/>
          </a:p>
          <a:p>
            <a:pPr>
              <a:buNone/>
            </a:pPr>
            <a:r>
              <a:rPr lang="zh-CN" altLang="en-US" dirty="0"/>
              <a:t>3.单位：mol</a:t>
            </a:r>
            <a:r>
              <a:rPr lang="zh-CN" altLang="en-US" baseline="30000" dirty="0"/>
              <a:t>-1</a:t>
            </a:r>
            <a:endParaRPr lang="zh-CN" altLang="en-US" baseline="30000" dirty="0"/>
          </a:p>
          <a:p>
            <a:pPr>
              <a:buNone/>
            </a:pPr>
            <a:endParaRPr lang="zh-CN" altLang="en-US" baseline="30000" dirty="0"/>
          </a:p>
          <a:p>
            <a:pPr>
              <a:buNone/>
            </a:pPr>
            <a:endParaRPr lang="zh-CN" altLang="en-US" b="1" baseline="30000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2290" name="文本框 15362"/>
          <p:cNvSpPr txBox="1"/>
          <p:nvPr/>
        </p:nvSpPr>
        <p:spPr>
          <a:xfrm>
            <a:off x="585788" y="214313"/>
            <a:ext cx="8101012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291" name="文本框 15363"/>
          <p:cNvSpPr txBox="1"/>
          <p:nvPr/>
        </p:nvSpPr>
        <p:spPr>
          <a:xfrm>
            <a:off x="609600" y="381000"/>
            <a:ext cx="6356350" cy="6604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二、阿伏伽德罗常数（符号：N</a:t>
            </a:r>
            <a:r>
              <a:rPr lang="zh-CN" altLang="en-US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zh-CN" altLang="en-US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5" name="矩形 15364"/>
          <p:cNvSpPr/>
          <p:nvPr/>
        </p:nvSpPr>
        <p:spPr>
          <a:xfrm>
            <a:off x="1524000" y="3159760"/>
            <a:ext cx="7010400" cy="1798638"/>
          </a:xfrm>
          <a:prstGeom prst="rect">
            <a:avLst/>
          </a:prstGeom>
          <a:solidFill>
            <a:schemeClr val="bg1"/>
          </a:solidFill>
          <a:ln w="476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sym typeface="宋体" panose="02010600030101010101" pitchFamily="2" charset="-122"/>
              </a:rPr>
              <a:t>①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</a:rPr>
              <a:t>阿伏伽德罗常数不是纯数值，有单位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② 阿伏伽德罗常数的数值是精确值，与12克</a:t>
            </a:r>
            <a:r>
              <a:rPr lang="zh-CN" altLang="en-US" sz="2800" b="1" baseline="30000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12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C所含粒子数相同</a:t>
            </a:r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endParaRPr lang="zh-CN" altLang="en-US" sz="2800" b="1" dirty="0">
              <a:latin typeface="Times New Roman" panose="020206030504050203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3" name="圆角矩形 15365"/>
          <p:cNvSpPr/>
          <p:nvPr/>
        </p:nvSpPr>
        <p:spPr>
          <a:xfrm>
            <a:off x="463550" y="3505835"/>
            <a:ext cx="838200" cy="16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ap="flat" cmpd="sng">
            <a:pattFill prst="sphere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wrap="none" anchor="ctr"/>
          <a:p>
            <a:pPr algn="ctr"/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注</a:t>
            </a:r>
            <a:endParaRPr lang="zh-CN" altLang="en-US" sz="36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  <a:p>
            <a:pPr algn="ctr"/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意</a:t>
            </a:r>
            <a:endParaRPr lang="zh-CN" altLang="en-US" sz="24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1524000" y="923925"/>
            <a:ext cx="3051175" cy="11113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678305" y="4481513"/>
            <a:ext cx="2743200" cy="20638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1092200" y="2362200"/>
            <a:ext cx="812800" cy="3175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2432050" y="1752600"/>
            <a:ext cx="3968750" cy="11113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7416800" y="4042410"/>
            <a:ext cx="914400" cy="33338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202" name="Text Box 7"/>
          <p:cNvSpPr/>
          <p:nvPr/>
        </p:nvSpPr>
        <p:spPr>
          <a:xfrm>
            <a:off x="609283" y="5290503"/>
            <a:ext cx="727233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楷体_GB2312" pitchFamily="1" charset="-122"/>
                <a:ea typeface="楷体_GB2312" pitchFamily="1" charset="-122"/>
                <a:sym typeface="楷体_GB2312" pitchFamily="1" charset="-122"/>
              </a:rPr>
              <a:t>阿伏加德罗常数    </a:t>
            </a:r>
            <a:r>
              <a:rPr lang="en-US" altLang="zh-CN" sz="3200" b="1" dirty="0">
                <a:latin typeface="楷体_GB2312" pitchFamily="1" charset="-122"/>
                <a:ea typeface="楷体_GB2312" pitchFamily="1" charset="-122"/>
                <a:sym typeface="楷体_GB2312" pitchFamily="1" charset="-122"/>
              </a:rPr>
              <a:t>6.02×10</a:t>
            </a:r>
            <a:r>
              <a:rPr lang="en-US" altLang="zh-CN" sz="3200" b="1" baseline="30000" dirty="0">
                <a:latin typeface="楷体_GB2312" pitchFamily="1" charset="-122"/>
                <a:ea typeface="楷体_GB2312" pitchFamily="1" charset="-122"/>
                <a:sym typeface="楷体_GB2312" pitchFamily="1" charset="-122"/>
              </a:rPr>
              <a:t>23</a:t>
            </a:r>
            <a:endParaRPr lang="zh-CN" altLang="en-US" sz="3200" b="1" dirty="0">
              <a:latin typeface="Calibri" panose="020F05020202040A02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3205" name="Rectangle 68"/>
          <p:cNvSpPr/>
          <p:nvPr/>
        </p:nvSpPr>
        <p:spPr>
          <a:xfrm>
            <a:off x="3197860" y="5194300"/>
            <a:ext cx="631825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6000" b="1" dirty="0">
                <a:solidFill>
                  <a:srgbClr val="FF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≈</a:t>
            </a:r>
            <a:r>
              <a:rPr lang="en-US" altLang="zh-CN" sz="2400" b="1" dirty="0">
                <a:solidFill>
                  <a:srgbClr val="D60093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 </a:t>
            </a:r>
            <a:endParaRPr lang="en-US" altLang="zh-CN" sz="2400" b="1" baseline="30000" dirty="0">
              <a:solidFill>
                <a:srgbClr val="000000"/>
              </a:solidFill>
              <a:latin typeface="Calibri" panose="020F05020202040A0204" pitchFamily="2" charset="0"/>
              <a:ea typeface="宋体" panose="02010600030101010101" pitchFamily="2" charset="-122"/>
              <a:sym typeface="Calibri" panose="020F05020202040A0204" pitchFamily="2" charset="0"/>
            </a:endParaRPr>
          </a:p>
        </p:txBody>
      </p:sp>
      <p:sp>
        <p:nvSpPr>
          <p:cNvPr id="149522" name="WordArt 16"/>
          <p:cNvSpPr/>
          <p:nvPr/>
        </p:nvSpPr>
        <p:spPr>
          <a:xfrm>
            <a:off x="3284855" y="5105718"/>
            <a:ext cx="457200" cy="522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</a:bodyPr>
          <a:p>
            <a:pPr algn="l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miter/>
                  <a:headEnd type="none" w="med" len="med"/>
                  <a:tailEnd type="none" w="med" len="med"/>
                </a:ln>
                <a:solidFill>
                  <a:srgbClr val="0066CC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？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miter/>
                <a:headEnd type="none" w="med" len="med"/>
                <a:tailEnd type="none" w="med" len="med"/>
              </a:ln>
              <a:solidFill>
                <a:srgbClr val="0066CC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3206" name="矩形 22"/>
          <p:cNvSpPr/>
          <p:nvPr/>
        </p:nvSpPr>
        <p:spPr>
          <a:xfrm>
            <a:off x="685800" y="5718175"/>
            <a:ext cx="429387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联系： </a:t>
            </a:r>
            <a:r>
              <a:rPr lang="en-US" altLang="zh-CN" sz="60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π=</a:t>
            </a:r>
            <a:r>
              <a:rPr lang="en-US" altLang="zh-CN" sz="48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3.14 </a:t>
            </a:r>
            <a:r>
              <a:rPr lang="zh-CN" altLang="en-US" sz="48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？</a:t>
            </a:r>
            <a:endParaRPr lang="zh-CN" altLang="en-US" sz="4800" dirty="0">
              <a:solidFill>
                <a:srgbClr val="000000"/>
              </a:solidFill>
              <a:latin typeface="Calibri" panose="020F05020202040A02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charRg st="18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charRg st="41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65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charRg st="18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93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ldLvl="0" animBg="1" uiExpand="1" build="allAtOnce"/>
      <p:bldP spid="12293" grpId="0" bldLvl="0" animBg="1"/>
      <p:bldP spid="12289" grpId="0" build="p"/>
      <p:bldP spid="93202" grpId="0" bldLvl="0"/>
      <p:bldP spid="93205" grpId="0" bldLvl="0"/>
      <p:bldP spid="93206" grpId="0" bldLvl="0"/>
      <p:bldP spid="93206" grpId="1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1"/>
          <p:cNvGrpSpPr/>
          <p:nvPr/>
        </p:nvGrpSpPr>
        <p:grpSpPr>
          <a:xfrm>
            <a:off x="443230" y="2486025"/>
            <a:ext cx="8484870" cy="1475740"/>
            <a:chOff x="698" y="3915"/>
            <a:chExt cx="13362" cy="2324"/>
          </a:xfrm>
        </p:grpSpPr>
        <p:sp>
          <p:nvSpPr>
            <p:cNvPr id="24577" name="Text Box 2"/>
            <p:cNvSpPr/>
            <p:nvPr/>
          </p:nvSpPr>
          <p:spPr>
            <a:xfrm>
              <a:off x="698" y="3915"/>
              <a:ext cx="2588" cy="2180"/>
            </a:xfrm>
            <a:prstGeom prst="rect">
              <a:avLst/>
            </a:prstGeom>
            <a:solidFill>
              <a:srgbClr val="F79646"/>
            </a:solidFill>
            <a:ln w="9525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1mol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任何粒子的粒子数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</p:txBody>
        </p:sp>
        <p:sp>
          <p:nvSpPr>
            <p:cNvPr id="24578" name="TextBox 2"/>
            <p:cNvSpPr/>
            <p:nvPr/>
          </p:nvSpPr>
          <p:spPr>
            <a:xfrm>
              <a:off x="3173" y="4252"/>
              <a:ext cx="900" cy="160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en-US" altLang="zh-CN" sz="6000" dirty="0">
                  <a:solidFill>
                    <a:srgbClr val="000000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Calibri" panose="020F05020202040A0204" pitchFamily="2" charset="0"/>
                </a:rPr>
                <a:t>=</a:t>
              </a:r>
              <a:endParaRPr lang="zh-CN" altLang="en-US" sz="60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4579" name="Text Box 3"/>
            <p:cNvSpPr/>
            <p:nvPr/>
          </p:nvSpPr>
          <p:spPr>
            <a:xfrm>
              <a:off x="3848" y="3915"/>
              <a:ext cx="3375" cy="2180"/>
            </a:xfrm>
            <a:prstGeom prst="rect">
              <a:avLst/>
            </a:prstGeom>
            <a:solidFill>
              <a:srgbClr val="F79646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  <a:p>
              <a:pPr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12g</a:t>
              </a:r>
              <a:r>
                <a:rPr lang="en-US" altLang="zh-CN" sz="2800" b="1" baseline="30000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12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C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中所含碳原子数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</p:txBody>
        </p:sp>
        <p:sp>
          <p:nvSpPr>
            <p:cNvPr id="24580" name="TextBox 4"/>
            <p:cNvSpPr/>
            <p:nvPr/>
          </p:nvSpPr>
          <p:spPr>
            <a:xfrm>
              <a:off x="7111" y="4340"/>
              <a:ext cx="900" cy="160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en-US" altLang="zh-CN" sz="6000" dirty="0">
                  <a:solidFill>
                    <a:srgbClr val="000000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Calibri" panose="020F05020202040A0204" pitchFamily="2" charset="0"/>
                </a:rPr>
                <a:t>=</a:t>
              </a:r>
              <a:endParaRPr lang="zh-CN" altLang="en-US" sz="60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4581" name="Rectangle 5"/>
            <p:cNvSpPr/>
            <p:nvPr/>
          </p:nvSpPr>
          <p:spPr>
            <a:xfrm>
              <a:off x="7786" y="3915"/>
              <a:ext cx="2317" cy="2180"/>
            </a:xfrm>
            <a:prstGeom prst="rect">
              <a:avLst/>
            </a:prstGeom>
            <a:solidFill>
              <a:srgbClr val="F79646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阿伏加德罗常数（</a:t>
              </a: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N</a:t>
              </a:r>
              <a:r>
                <a:rPr lang="en-US" altLang="zh-CN" sz="2800" b="1" baseline="-25000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A</a:t>
              </a:r>
              <a:r>
                <a:rPr lang="zh-CN" altLang="en-US" sz="28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）</a:t>
              </a:r>
              <a:endParaRPr lang="zh-CN" altLang="en-US" sz="2800" b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</p:txBody>
        </p:sp>
        <p:sp>
          <p:nvSpPr>
            <p:cNvPr id="24582" name="Rectangle 68"/>
            <p:cNvSpPr/>
            <p:nvPr/>
          </p:nvSpPr>
          <p:spPr>
            <a:xfrm>
              <a:off x="10136" y="4320"/>
              <a:ext cx="1002" cy="15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en-US" altLang="zh-CN" sz="6000" b="1" dirty="0">
                  <a:solidFill>
                    <a:srgbClr val="FF0000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Calibri" panose="020F05020202040A0204" pitchFamily="2" charset="0"/>
                </a:rPr>
                <a:t>≈</a:t>
              </a:r>
              <a:r>
                <a:rPr lang="en-US" altLang="zh-CN" sz="2400" b="1" dirty="0">
                  <a:solidFill>
                    <a:srgbClr val="D60093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Calibri" panose="020F05020202040A0204" pitchFamily="2" charset="0"/>
                </a:rPr>
                <a:t> </a:t>
              </a:r>
              <a:endParaRPr lang="en-US" altLang="zh-CN" sz="2400" b="1" baseline="30000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endParaRPr>
            </a:p>
          </p:txBody>
        </p:sp>
        <p:sp>
          <p:nvSpPr>
            <p:cNvPr id="24583" name="Rectangle 9"/>
            <p:cNvSpPr/>
            <p:nvPr/>
          </p:nvSpPr>
          <p:spPr>
            <a:xfrm>
              <a:off x="10936" y="4027"/>
              <a:ext cx="3125" cy="2213"/>
            </a:xfrm>
            <a:prstGeom prst="rect">
              <a:avLst/>
            </a:prstGeom>
            <a:solidFill>
              <a:srgbClr val="F79646"/>
            </a:solidFill>
            <a:ln w="9525" cap="flat" cmpd="sng">
              <a:solidFill>
                <a:srgbClr val="FF99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endParaRPr lang="zh-CN" altLang="en-US" sz="3200" b="1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  <a:p>
              <a:pPr>
                <a:buFont typeface="Arial" panose="020B0604020202020204" pitchFamily="34" charset="0"/>
              </a:pPr>
              <a:r>
                <a:rPr lang="en-US" altLang="zh-CN" sz="3200" b="1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6.02×10</a:t>
              </a:r>
              <a:r>
                <a:rPr lang="en-US" altLang="zh-CN" sz="3200" b="1" baseline="30000" dirty="0">
                  <a:solidFill>
                    <a:srgbClr val="000000"/>
                  </a:solidFill>
                  <a:latin typeface="Times New Roman" panose="02020603050405020304" pitchFamily="2" charset="0"/>
                  <a:ea typeface="宋体" panose="02010600030101010101" pitchFamily="2" charset="-122"/>
                  <a:sym typeface="Times New Roman" panose="02020603050405020304" pitchFamily="2" charset="0"/>
                </a:rPr>
                <a:t>23</a:t>
              </a:r>
              <a:endParaRPr lang="zh-CN" altLang="en-US" sz="3200" b="1" baseline="30000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  <a:p>
              <a:pPr>
                <a:buFont typeface="Arial" panose="020B0604020202020204" pitchFamily="34" charset="0"/>
              </a:pPr>
              <a:endParaRPr lang="zh-CN" altLang="en-US" sz="3200" b="1" baseline="30000" dirty="0">
                <a:solidFill>
                  <a:srgbClr val="00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Times New Roman" panose="02020603050405020304" pitchFamily="2" charset="0"/>
              </a:endParaRPr>
            </a:p>
          </p:txBody>
        </p:sp>
      </p:grpSp>
      <p:pic>
        <p:nvPicPr>
          <p:cNvPr id="24584" name="图片 151560" descr="第二节 化学计量在实验中的应用_240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占位符 17410"/>
          <p:cNvSpPr>
            <a:spLocks noGrp="1" noRot="1"/>
          </p:cNvSpPr>
          <p:nvPr>
            <p:ph idx="1"/>
          </p:nvPr>
        </p:nvSpPr>
        <p:spPr>
          <a:xfrm>
            <a:off x="228600" y="1143000"/>
            <a:ext cx="8857615" cy="4800600"/>
          </a:xfrm>
        </p:spPr>
        <p:txBody>
          <a:bodyPr anchor="t"/>
          <a:p>
            <a:pPr>
              <a:lnSpc>
                <a:spcPct val="150000"/>
              </a:lnSpc>
              <a:buNone/>
            </a:pP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下列关于阿伏加德罗常数的说法中正确的是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(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　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)</a:t>
            </a:r>
            <a:endParaRPr lang="en-US" altLang="zh-CN" b="1" dirty="0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 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 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A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．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6.02×10</a:t>
            </a:r>
            <a:r>
              <a:rPr lang="en-US" altLang="zh-CN" b="1" baseline="30000" dirty="0">
                <a:latin typeface="楷体_GB2312" pitchFamily="1" charset="-122"/>
                <a:ea typeface="楷体_GB2312" pitchFamily="1" charset="-122"/>
              </a:rPr>
              <a:t>23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叫做阿伏加德罗常数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  </a:t>
            </a:r>
            <a:endParaRPr lang="en-US" altLang="zh-CN" b="1" dirty="0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  B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．含有阿伏加德罗常数个微粒的物质的物质的量是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1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摩尔</a:t>
            </a:r>
            <a:endParaRPr lang="zh-CN" altLang="en-US" b="1" dirty="0">
              <a:latin typeface="楷体_GB2312" pitchFamily="1" charset="-122"/>
              <a:ea typeface="楷体_GB2312" pitchFamily="1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 C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．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1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摩尔氯含有</a:t>
            </a:r>
            <a:r>
              <a:rPr lang="en-US" altLang="zh-CN" b="1" dirty="0">
                <a:latin typeface="楷体_GB2312" pitchFamily="1" charset="-122"/>
                <a:ea typeface="楷体_GB2312" pitchFamily="1" charset="-122"/>
              </a:rPr>
              <a:t>6.02×10</a:t>
            </a:r>
            <a:r>
              <a:rPr lang="en-US" altLang="zh-CN" b="1" baseline="30000" dirty="0">
                <a:latin typeface="楷体_GB2312" pitchFamily="1" charset="-122"/>
                <a:ea typeface="楷体_GB2312" pitchFamily="1" charset="-122"/>
              </a:rPr>
              <a:t>23</a:t>
            </a:r>
            <a:r>
              <a:rPr lang="zh-CN" altLang="en-US" b="1" dirty="0">
                <a:latin typeface="楷体_GB2312" pitchFamily="1" charset="-122"/>
                <a:ea typeface="楷体_GB2312" pitchFamily="1" charset="-122"/>
              </a:rPr>
              <a:t>个氯分子</a:t>
            </a:r>
            <a:endParaRPr lang="zh-CN" altLang="en-US" b="1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7412" name="文本框 17411"/>
          <p:cNvSpPr txBox="1"/>
          <p:nvPr/>
        </p:nvSpPr>
        <p:spPr>
          <a:xfrm>
            <a:off x="203200" y="228600"/>
            <a:ext cx="3073400" cy="701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【练习】</a:t>
            </a:r>
            <a:endParaRPr lang="zh-CN" altLang="en-US" sz="4000" b="1" dirty="0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413" name="文本框 17412"/>
          <p:cNvSpPr txBox="1"/>
          <p:nvPr/>
        </p:nvSpPr>
        <p:spPr>
          <a:xfrm>
            <a:off x="8229600" y="1143000"/>
            <a:ext cx="4762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Rectangle 2"/>
          <p:cNvSpPr/>
          <p:nvPr/>
        </p:nvSpPr>
        <p:spPr>
          <a:xfrm>
            <a:off x="179388" y="234950"/>
            <a:ext cx="842486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chemeClr val="accent1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物质的量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(n)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、阿伏加德罗常数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(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+mn-ea"/>
              </a:rPr>
              <a:t>N</a:t>
            </a:r>
            <a:r>
              <a:rPr lang="en-US" altLang="zh-CN" sz="3600" b="1" baseline="-25000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+mn-ea"/>
              </a:rPr>
              <a:t>A</a:t>
            </a:r>
            <a:r>
              <a:rPr lang="en-US" altLang="zh-CN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)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与微粒数（符号为</a:t>
            </a:r>
            <a:r>
              <a:rPr lang="en-US" altLang="zh-CN" sz="3600" b="1" i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N</a:t>
            </a:r>
            <a:r>
              <a:rPr lang="zh-CN" altLang="en-US" sz="3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）之间的关系：</a:t>
            </a:r>
            <a:endParaRPr lang="zh-CN" altLang="en-US" sz="3600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2193925" y="2492375"/>
            <a:ext cx="3314700" cy="1295400"/>
            <a:chOff x="1536" y="2544"/>
            <a:chExt cx="1440" cy="816"/>
          </a:xfrm>
        </p:grpSpPr>
        <p:sp>
          <p:nvSpPr>
            <p:cNvPr id="25603" name="Text Box 4"/>
            <p:cNvSpPr txBox="1"/>
            <p:nvPr/>
          </p:nvSpPr>
          <p:spPr>
            <a:xfrm>
              <a:off x="1536" y="2784"/>
              <a:ext cx="57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i="1" dirty="0">
                  <a:solidFill>
                    <a:schemeClr val="tx1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n</a:t>
              </a:r>
              <a:r>
                <a:rPr lang="en-US" altLang="zh-CN" sz="3600" b="1" dirty="0">
                  <a:solidFill>
                    <a:schemeClr val="tx1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 =   </a:t>
              </a:r>
              <a:endParaRPr lang="en-US" altLang="zh-CN" sz="36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5604" name="Line 5"/>
            <p:cNvSpPr/>
            <p:nvPr/>
          </p:nvSpPr>
          <p:spPr>
            <a:xfrm>
              <a:off x="2112" y="2976"/>
              <a:ext cx="86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605" name="Text Box 6"/>
            <p:cNvSpPr txBox="1"/>
            <p:nvPr/>
          </p:nvSpPr>
          <p:spPr>
            <a:xfrm>
              <a:off x="2352" y="2544"/>
              <a:ext cx="52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i="1" dirty="0">
                  <a:solidFill>
                    <a:schemeClr val="tx1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N</a:t>
              </a:r>
              <a:endParaRPr lang="en-US" altLang="zh-CN" sz="36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5606" name="Text Box 7"/>
            <p:cNvSpPr txBox="1"/>
            <p:nvPr/>
          </p:nvSpPr>
          <p:spPr>
            <a:xfrm>
              <a:off x="2352" y="2956"/>
              <a:ext cx="52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i="1" dirty="0">
                  <a:solidFill>
                    <a:schemeClr val="tx1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N</a:t>
              </a:r>
              <a:r>
                <a:rPr lang="en-US" altLang="zh-CN" sz="3600" b="1" baseline="-25000" dirty="0">
                  <a:solidFill>
                    <a:schemeClr val="tx1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A</a:t>
              </a:r>
              <a:endParaRPr lang="en-US" altLang="zh-CN" sz="3600" b="1" baseline="-25000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1692275" y="3644900"/>
            <a:ext cx="1676400" cy="1062038"/>
            <a:chOff x="1248" y="3312"/>
            <a:chExt cx="1056" cy="669"/>
          </a:xfrm>
        </p:grpSpPr>
        <p:sp>
          <p:nvSpPr>
            <p:cNvPr id="25608" name="Line 9"/>
            <p:cNvSpPr/>
            <p:nvPr/>
          </p:nvSpPr>
          <p:spPr>
            <a:xfrm flipV="1">
              <a:off x="1728" y="3312"/>
              <a:ext cx="0" cy="336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5609" name="Text Box 10"/>
            <p:cNvSpPr txBox="1"/>
            <p:nvPr/>
          </p:nvSpPr>
          <p:spPr>
            <a:xfrm>
              <a:off x="1248" y="3648"/>
              <a:ext cx="1056" cy="333"/>
            </a:xfrm>
            <a:prstGeom prst="rect">
              <a:avLst/>
            </a:prstGeom>
            <a:solidFill>
              <a:srgbClr val="FF9999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3333FF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物质的量</a:t>
              </a:r>
              <a:endParaRPr lang="zh-CN" altLang="en-US" sz="2800" b="1" dirty="0">
                <a:solidFill>
                  <a:srgbClr val="3333FF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4794250" y="3716338"/>
            <a:ext cx="3810000" cy="681037"/>
            <a:chOff x="2832" y="3408"/>
            <a:chExt cx="2400" cy="429"/>
          </a:xfrm>
        </p:grpSpPr>
        <p:sp>
          <p:nvSpPr>
            <p:cNvPr id="25611" name="Line 12"/>
            <p:cNvSpPr/>
            <p:nvPr/>
          </p:nvSpPr>
          <p:spPr>
            <a:xfrm flipH="1" flipV="1">
              <a:off x="2832" y="3408"/>
              <a:ext cx="432" cy="24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5612" name="Text Box 13"/>
            <p:cNvSpPr txBox="1"/>
            <p:nvPr/>
          </p:nvSpPr>
          <p:spPr>
            <a:xfrm>
              <a:off x="3264" y="3504"/>
              <a:ext cx="1968" cy="333"/>
            </a:xfrm>
            <a:prstGeom prst="rect">
              <a:avLst/>
            </a:prstGeom>
            <a:solidFill>
              <a:srgbClr val="FF9999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3333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阿伏加德罗常数</a:t>
              </a:r>
              <a:endParaRPr lang="zh-CN" altLang="en-US" sz="2800" b="1" dirty="0">
                <a:solidFill>
                  <a:srgbClr val="3333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5" name="Group 14"/>
          <p:cNvGrpSpPr/>
          <p:nvPr/>
        </p:nvGrpSpPr>
        <p:grpSpPr>
          <a:xfrm>
            <a:off x="4500563" y="1989138"/>
            <a:ext cx="2590800" cy="609600"/>
            <a:chOff x="2736" y="2496"/>
            <a:chExt cx="1632" cy="384"/>
          </a:xfrm>
        </p:grpSpPr>
        <p:sp>
          <p:nvSpPr>
            <p:cNvPr id="25614" name="Line 15"/>
            <p:cNvSpPr/>
            <p:nvPr/>
          </p:nvSpPr>
          <p:spPr>
            <a:xfrm flipH="1">
              <a:off x="2736" y="2640"/>
              <a:ext cx="672" cy="24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5615" name="Text Box 16"/>
            <p:cNvSpPr txBox="1"/>
            <p:nvPr/>
          </p:nvSpPr>
          <p:spPr>
            <a:xfrm>
              <a:off x="3408" y="2496"/>
              <a:ext cx="960" cy="333"/>
            </a:xfrm>
            <a:prstGeom prst="rect">
              <a:avLst/>
            </a:prstGeom>
            <a:solidFill>
              <a:srgbClr val="FF9999"/>
            </a:solidFill>
            <a:ln w="9525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3333FF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微粒数</a:t>
              </a:r>
              <a:endParaRPr lang="zh-CN" altLang="en-US" sz="2800" b="1" dirty="0">
                <a:solidFill>
                  <a:srgbClr val="3333FF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</p:grpSp>
      <p:sp>
        <p:nvSpPr>
          <p:cNvPr id="76817" name="AutoShape 17"/>
          <p:cNvSpPr/>
          <p:nvPr/>
        </p:nvSpPr>
        <p:spPr>
          <a:xfrm>
            <a:off x="3924300" y="4724400"/>
            <a:ext cx="3240088" cy="1944688"/>
          </a:xfrm>
          <a:prstGeom prst="wedgeRectCallout">
            <a:avLst>
              <a:gd name="adj1" fmla="val -53037"/>
              <a:gd name="adj2" fmla="val -104611"/>
            </a:avLst>
          </a:prstGeom>
          <a:solidFill>
            <a:srgbClr val="FFFF99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r>
              <a:rPr lang="zh-CN" altLang="en-US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两个变式    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(1)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=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chemeClr val="tx1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•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 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baseline="-25000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A</a:t>
            </a:r>
            <a:endParaRPr lang="en-US" altLang="zh-CN" sz="3200" b="1" baseline="-25000" dirty="0">
              <a:solidFill>
                <a:schemeClr val="tx1"/>
              </a:solidFill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endParaRPr lang="en-US" altLang="zh-CN" sz="3200" b="1" baseline="-25000" dirty="0">
              <a:solidFill>
                <a:schemeClr val="tx1"/>
              </a:solidFill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(2)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baseline="-25000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A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= 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/</a:t>
            </a:r>
            <a:r>
              <a:rPr lang="en-US" altLang="zh-CN" sz="3200" b="1" i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3200" b="1" dirty="0">
                <a:solidFill>
                  <a:schemeClr val="tx1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           </a:t>
            </a:r>
            <a:r>
              <a:rPr lang="en-US" altLang="zh-CN" sz="3200" b="1" dirty="0">
                <a:solidFill>
                  <a:schemeClr val="accent2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                 </a:t>
            </a:r>
            <a:endParaRPr lang="en-US" altLang="zh-CN" sz="3200" b="1" dirty="0">
              <a:solidFill>
                <a:schemeClr val="accent2"/>
              </a:solidFill>
              <a:latin typeface="Tahoma" panose="020B0604030504040204" pitchFamily="2" charset="0"/>
              <a:ea typeface="宋体" panose="02010600030101010101" pitchFamily="2" charset="-122"/>
            </a:endParaRPr>
          </a:p>
        </p:txBody>
      </p:sp>
      <p:pic>
        <p:nvPicPr>
          <p:cNvPr id="25617" name="图片 152593" descr="第二节 化学计量在实验中的应用_240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17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8434"/>
          <p:cNvSpPr txBox="1"/>
          <p:nvPr/>
        </p:nvSpPr>
        <p:spPr>
          <a:xfrm>
            <a:off x="203200" y="228600"/>
            <a:ext cx="3073400" cy="701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【思考】</a:t>
            </a:r>
            <a:endParaRPr lang="zh-CN" altLang="en-US" sz="4000" b="1">
              <a:solidFill>
                <a:schemeClr val="tx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339" name="文本框 18435"/>
          <p:cNvSpPr txBox="1"/>
          <p:nvPr/>
        </p:nvSpPr>
        <p:spPr>
          <a:xfrm>
            <a:off x="762000" y="1752600"/>
            <a:ext cx="6248400" cy="5191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endParaRPr lang="zh-CN" altLang="en-US" sz="280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18437" name="文本框 18436"/>
          <p:cNvSpPr txBox="1"/>
          <p:nvPr/>
        </p:nvSpPr>
        <p:spPr>
          <a:xfrm>
            <a:off x="609600" y="1558925"/>
            <a:ext cx="7543800" cy="12207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1mol</a:t>
            </a:r>
            <a:r>
              <a:rPr lang="en-US" altLang="zh-CN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中约含有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___________</a:t>
            </a:r>
            <a:r>
              <a:rPr lang="zh-CN" altLang="en-US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个碳原子</a:t>
            </a:r>
            <a:endParaRPr lang="zh-CN" altLang="en-US" sz="28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18438" name="文本框 18437"/>
          <p:cNvSpPr txBox="1"/>
          <p:nvPr/>
        </p:nvSpPr>
        <p:spPr>
          <a:xfrm>
            <a:off x="3579813" y="1558925"/>
            <a:ext cx="21653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6.02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×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10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23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18439" name="文本框 18438"/>
          <p:cNvSpPr txBox="1"/>
          <p:nvPr/>
        </p:nvSpPr>
        <p:spPr>
          <a:xfrm>
            <a:off x="157163" y="2506663"/>
            <a:ext cx="7458075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1" indent="0"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mol O</a:t>
            </a:r>
            <a:r>
              <a:rPr lang="zh-CN" altLang="en-US" sz="3200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中含有的O</a:t>
            </a:r>
            <a:r>
              <a:rPr lang="zh-CN" altLang="en-US" sz="3200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数目是多少？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5" name="文本框 19464"/>
          <p:cNvSpPr txBox="1"/>
          <p:nvPr/>
        </p:nvSpPr>
        <p:spPr>
          <a:xfrm>
            <a:off x="1504950" y="3406775"/>
            <a:ext cx="14478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endParaRPr lang="en-US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6" name="文本框 19465"/>
          <p:cNvSpPr txBox="1"/>
          <p:nvPr/>
        </p:nvSpPr>
        <p:spPr>
          <a:xfrm>
            <a:off x="2057400" y="3330575"/>
            <a:ext cx="12192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=</a:t>
            </a:r>
            <a:endParaRPr lang="en-US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7" name="文本框 19466"/>
          <p:cNvSpPr txBox="1"/>
          <p:nvPr/>
        </p:nvSpPr>
        <p:spPr>
          <a:xfrm>
            <a:off x="2800350" y="3394075"/>
            <a:ext cx="1066800" cy="914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5400" i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r>
              <a:rPr lang="en-US" altLang="zh-CN" sz="5400" baseline="-250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5400" baseline="-250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8" name="文本框 19467"/>
          <p:cNvSpPr txBox="1"/>
          <p:nvPr/>
        </p:nvSpPr>
        <p:spPr>
          <a:xfrm>
            <a:off x="3817938" y="3406775"/>
            <a:ext cx="684212" cy="914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</a:t>
            </a:r>
            <a:endParaRPr lang="en-US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直接连接符 2"/>
          <p:cNvSpPr/>
          <p:nvPr/>
        </p:nvSpPr>
        <p:spPr>
          <a:xfrm>
            <a:off x="1352550" y="3394075"/>
            <a:ext cx="3924300" cy="0"/>
          </a:xfrm>
          <a:prstGeom prst="line">
            <a:avLst/>
          </a:prstGeom>
          <a:ln w="5715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70" name="文本框 19469"/>
          <p:cNvSpPr txBox="1"/>
          <p:nvPr/>
        </p:nvSpPr>
        <p:spPr>
          <a:xfrm>
            <a:off x="4502150" y="3330575"/>
            <a:ext cx="1295400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n</a:t>
            </a:r>
            <a:endParaRPr lang="en-US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71" name="直接连接符 19470"/>
          <p:cNvSpPr/>
          <p:nvPr/>
        </p:nvSpPr>
        <p:spPr>
          <a:xfrm>
            <a:off x="1352550" y="3419475"/>
            <a:ext cx="1588" cy="901700"/>
          </a:xfrm>
          <a:prstGeom prst="line">
            <a:avLst/>
          </a:prstGeom>
          <a:ln w="5715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72" name="直接连接符 19471"/>
          <p:cNvSpPr/>
          <p:nvPr/>
        </p:nvSpPr>
        <p:spPr>
          <a:xfrm>
            <a:off x="1409700" y="4295775"/>
            <a:ext cx="3867150" cy="25400"/>
          </a:xfrm>
          <a:prstGeom prst="line">
            <a:avLst/>
          </a:prstGeom>
          <a:ln w="5715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73" name="直接连接符 19472"/>
          <p:cNvSpPr/>
          <p:nvPr/>
        </p:nvSpPr>
        <p:spPr>
          <a:xfrm>
            <a:off x="5276850" y="3394075"/>
            <a:ext cx="0" cy="901700"/>
          </a:xfrm>
          <a:prstGeom prst="line">
            <a:avLst/>
          </a:prstGeom>
          <a:ln w="57150" cap="flat" cmpd="sng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9475" name="组合 19474"/>
          <p:cNvGrpSpPr/>
          <p:nvPr/>
        </p:nvGrpSpPr>
        <p:grpSpPr>
          <a:xfrm>
            <a:off x="1504950" y="4708525"/>
            <a:ext cx="4191000" cy="1587500"/>
            <a:chOff x="0" y="0"/>
            <a:chExt cx="2640" cy="1000"/>
          </a:xfrm>
        </p:grpSpPr>
        <p:sp>
          <p:nvSpPr>
            <p:cNvPr id="14353" name="文本框 19475"/>
            <p:cNvSpPr txBox="1"/>
            <p:nvPr/>
          </p:nvSpPr>
          <p:spPr>
            <a:xfrm>
              <a:off x="816" y="171"/>
              <a:ext cx="356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Tx/>
              </a:pPr>
              <a:r>
                <a:rPr lang="en-US" altLang="zh-CN" sz="5400" b="1">
                  <a:solidFill>
                    <a:schemeClr val="tx2"/>
                  </a:solidFill>
                  <a:latin typeface="Times New Roman" panose="02020603050405020304" pitchFamily="2" charset="0"/>
                  <a:ea typeface="楷体_GB2312" pitchFamily="1" charset="-122"/>
                </a:rPr>
                <a:t>n</a:t>
              </a:r>
              <a:endParaRPr lang="en-US" altLang="zh-CN" sz="5400" b="1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endParaRPr>
            </a:p>
          </p:txBody>
        </p:sp>
        <p:sp>
          <p:nvSpPr>
            <p:cNvPr id="14354" name="文本框 19476"/>
            <p:cNvSpPr txBox="1"/>
            <p:nvPr/>
          </p:nvSpPr>
          <p:spPr>
            <a:xfrm>
              <a:off x="1219" y="203"/>
              <a:ext cx="362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Tx/>
              </a:pPr>
              <a:r>
                <a:rPr lang="en-US" altLang="zh-CN" sz="5400" b="1">
                  <a:solidFill>
                    <a:schemeClr val="tx2"/>
                  </a:solidFill>
                  <a:latin typeface="Times New Roman" panose="02020603050405020304" pitchFamily="2" charset="0"/>
                  <a:ea typeface="楷体_GB2312" pitchFamily="1" charset="-122"/>
                </a:rPr>
                <a:t>=</a:t>
              </a:r>
              <a:endParaRPr lang="en-US" altLang="zh-CN" sz="5400" b="1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endParaRPr>
            </a:p>
          </p:txBody>
        </p:sp>
        <p:sp>
          <p:nvSpPr>
            <p:cNvPr id="14355" name="文本框 19477"/>
            <p:cNvSpPr txBox="1"/>
            <p:nvPr/>
          </p:nvSpPr>
          <p:spPr>
            <a:xfrm>
              <a:off x="1888" y="0"/>
              <a:ext cx="428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Tx/>
              </a:pPr>
              <a:r>
                <a:rPr lang="en-US" altLang="zh-CN" sz="5400" b="1">
                  <a:solidFill>
                    <a:schemeClr val="tx2"/>
                  </a:solidFill>
                  <a:latin typeface="Times New Roman" panose="02020603050405020304" pitchFamily="2" charset="0"/>
                  <a:ea typeface="楷体_GB2312" pitchFamily="1" charset="-122"/>
                </a:rPr>
                <a:t>N</a:t>
              </a:r>
              <a:endParaRPr lang="en-US" altLang="zh-CN" sz="5400" b="1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endParaRPr>
            </a:p>
          </p:txBody>
        </p:sp>
        <p:sp>
          <p:nvSpPr>
            <p:cNvPr id="14356" name="文本框 19478"/>
            <p:cNvSpPr txBox="1"/>
            <p:nvPr/>
          </p:nvSpPr>
          <p:spPr>
            <a:xfrm>
              <a:off x="1800" y="424"/>
              <a:ext cx="636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Tx/>
              </a:pPr>
              <a:r>
                <a:rPr lang="en-US" altLang="zh-CN" sz="5400" b="1">
                  <a:solidFill>
                    <a:schemeClr val="tx2"/>
                  </a:solidFill>
                  <a:latin typeface="Times New Roman" panose="02020603050405020304" pitchFamily="2" charset="0"/>
                  <a:ea typeface="楷体_GB2312" pitchFamily="1" charset="-122"/>
                </a:rPr>
                <a:t>N</a:t>
              </a:r>
              <a:r>
                <a:rPr lang="en-US" altLang="zh-CN" sz="3600" b="1">
                  <a:solidFill>
                    <a:schemeClr val="tx2"/>
                  </a:solidFill>
                  <a:latin typeface="Times New Roman" panose="02020603050405020304" pitchFamily="2" charset="0"/>
                  <a:ea typeface="楷体_GB2312" pitchFamily="1" charset="-122"/>
                </a:rPr>
                <a:t>A</a:t>
              </a:r>
              <a:endParaRPr lang="en-US" altLang="zh-CN" sz="3600" b="1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endParaRPr>
            </a:p>
          </p:txBody>
        </p:sp>
        <p:sp>
          <p:nvSpPr>
            <p:cNvPr id="14357" name="文本框 19479"/>
            <p:cNvSpPr txBox="1"/>
            <p:nvPr/>
          </p:nvSpPr>
          <p:spPr>
            <a:xfrm>
              <a:off x="0" y="200"/>
              <a:ext cx="62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000" b="1">
                  <a:solidFill>
                    <a:schemeClr val="tx2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即：</a:t>
              </a:r>
              <a:endParaRPr lang="zh-CN" altLang="en-US" sz="4000" b="1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14358" name="直接连接符 19480"/>
            <p:cNvSpPr/>
            <p:nvPr/>
          </p:nvSpPr>
          <p:spPr>
            <a:xfrm>
              <a:off x="1584" y="520"/>
              <a:ext cx="1056" cy="0"/>
            </a:xfrm>
            <a:prstGeom prst="line">
              <a:avLst/>
            </a:prstGeom>
            <a:ln w="3810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39" grpId="0" bldLvl="0"/>
      <p:bldP spid="19465" grpId="0"/>
      <p:bldP spid="19466" grpId="0"/>
      <p:bldP spid="19467" grpId="0"/>
      <p:bldP spid="19468" grpId="0"/>
      <p:bldP spid="194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Rectangle 2"/>
          <p:cNvSpPr/>
          <p:nvPr/>
        </p:nvSpPr>
        <p:spPr>
          <a:xfrm>
            <a:off x="0" y="0"/>
            <a:ext cx="3232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b="1" dirty="0">
                <a:solidFill>
                  <a:srgbClr val="FF0000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【</a:t>
            </a:r>
            <a:r>
              <a:rPr lang="zh-CN" altLang="en-US" sz="4000" b="1" dirty="0">
                <a:solidFill>
                  <a:srgbClr val="FF0000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判断正误</a:t>
            </a:r>
            <a:r>
              <a:rPr lang="en-US" altLang="zh-CN" sz="4000" b="1" dirty="0">
                <a:solidFill>
                  <a:srgbClr val="FF0000"/>
                </a:solidFill>
                <a:latin typeface="Tahoma" panose="020B0604030504040204" pitchFamily="2" charset="0"/>
                <a:ea typeface="宋体" panose="02010600030101010101" pitchFamily="2" charset="-122"/>
              </a:rPr>
              <a:t>】</a:t>
            </a:r>
            <a:endParaRPr lang="en-US" altLang="zh-CN" sz="4000" b="1" dirty="0">
              <a:solidFill>
                <a:srgbClr val="FF0000"/>
              </a:solidFill>
              <a:latin typeface="Tahoma" panose="020B0604030504040204" pitchFamily="2" charset="0"/>
              <a:ea typeface="宋体" panose="02010600030101010101" pitchFamily="2" charset="-122"/>
            </a:endParaRPr>
          </a:p>
        </p:txBody>
      </p:sp>
      <p:sp>
        <p:nvSpPr>
          <p:cNvPr id="26626" name="Text Box 3"/>
          <p:cNvSpPr txBox="1"/>
          <p:nvPr/>
        </p:nvSpPr>
        <p:spPr>
          <a:xfrm>
            <a:off x="357188" y="1484313"/>
            <a:ext cx="8572500" cy="489743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1mol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任何微粒均含有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6.02×10</a:t>
            </a:r>
            <a:r>
              <a:rPr lang="en-US" altLang="zh-CN" sz="2800" b="1" baseline="30000" dirty="0">
                <a:latin typeface="Tahoma" panose="020B0604030504040204" pitchFamily="2" charset="0"/>
                <a:ea typeface="宋体" panose="02010600030101010101" pitchFamily="2" charset="-122"/>
              </a:rPr>
              <a:t>23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个微粒。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2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、摩尔是国际七个基本物理量之一。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3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N</a:t>
            </a:r>
            <a:r>
              <a:rPr lang="en-US" altLang="zh-CN" sz="2800" b="1" baseline="-25000" dirty="0">
                <a:latin typeface="Tahoma" panose="020B0604030504040204" pitchFamily="2" charset="0"/>
                <a:ea typeface="宋体" panose="02010600030101010101" pitchFamily="2" charset="-122"/>
              </a:rPr>
              <a:t>A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个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O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原子的物质的量为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1mol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4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6.02×10</a:t>
            </a:r>
            <a:r>
              <a:rPr lang="en-US" altLang="zh-CN" sz="2800" b="1" baseline="30000" dirty="0">
                <a:latin typeface="Tahoma" panose="020B0604030504040204" pitchFamily="2" charset="0"/>
                <a:ea typeface="宋体" panose="02010600030101010101" pitchFamily="2" charset="-122"/>
              </a:rPr>
              <a:t>23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个任何微粒的量均为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1mol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5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、任何物质，如果它所含微粒数与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12g</a:t>
            </a:r>
            <a:r>
              <a:rPr lang="en-US" altLang="zh-CN" sz="2800" b="1" baseline="30000" dirty="0">
                <a:latin typeface="Tahoma" panose="020B0604030504040204" pitchFamily="2" charset="0"/>
                <a:ea typeface="宋体" panose="02010600030101010101" pitchFamily="2" charset="-122"/>
              </a:rPr>
              <a:t>12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C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所含的碳原子数相同，我们就说它的物质的量为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1mol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  <a:p>
            <a:pPr>
              <a:lnSpc>
                <a:spcPct val="125000"/>
              </a:lnSpc>
              <a:spcBef>
                <a:spcPct val="50000"/>
              </a:spcBef>
            </a:pP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6 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、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1mol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氢含有</a:t>
            </a:r>
            <a:r>
              <a:rPr lang="en-US" altLang="zh-CN" sz="2800" b="1" dirty="0">
                <a:latin typeface="Tahoma" panose="020B0604030504040204" pitchFamily="2" charset="0"/>
                <a:ea typeface="宋体" panose="02010600030101010101" pitchFamily="2" charset="-122"/>
              </a:rPr>
              <a:t>6.02×10</a:t>
            </a:r>
            <a:r>
              <a:rPr lang="en-US" altLang="zh-CN" sz="2800" b="1" baseline="30000" dirty="0">
                <a:latin typeface="Tahoma" panose="020B0604030504040204" pitchFamily="2" charset="0"/>
                <a:ea typeface="宋体" panose="02010600030101010101" pitchFamily="2" charset="-122"/>
              </a:rPr>
              <a:t>23</a:t>
            </a:r>
            <a:r>
              <a:rPr lang="zh-CN" altLang="en-US" sz="2800" b="1" dirty="0">
                <a:latin typeface="Tahoma" panose="020B0604030504040204" pitchFamily="2" charset="0"/>
                <a:ea typeface="宋体" panose="02010600030101010101" pitchFamily="2" charset="-122"/>
              </a:rPr>
              <a:t>个氢。</a:t>
            </a:r>
            <a:endParaRPr lang="zh-CN" altLang="en-US" sz="2800" b="1" dirty="0">
              <a:latin typeface="Tahoma" panose="020B0604030504040204" pitchFamily="2" charset="0"/>
              <a:ea typeface="宋体" panose="02010600030101010101" pitchFamily="2" charset="-122"/>
            </a:endParaRPr>
          </a:p>
        </p:txBody>
      </p:sp>
      <p:grpSp>
        <p:nvGrpSpPr>
          <p:cNvPr id="2" name="组合 9"/>
          <p:cNvGrpSpPr/>
          <p:nvPr/>
        </p:nvGrpSpPr>
        <p:grpSpPr>
          <a:xfrm>
            <a:off x="5857875" y="1196975"/>
            <a:ext cx="3008313" cy="5362575"/>
            <a:chOff x="5857884" y="500042"/>
            <a:chExt cx="3008327" cy="5362604"/>
          </a:xfrm>
        </p:grpSpPr>
        <p:sp>
          <p:nvSpPr>
            <p:cNvPr id="26628" name="Text Box 4"/>
            <p:cNvSpPr txBox="1"/>
            <p:nvPr/>
          </p:nvSpPr>
          <p:spPr>
            <a:xfrm>
              <a:off x="7858148" y="500042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√</a:t>
              </a:r>
              <a:endParaRPr lang="zh-CN" altLang="en-US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6629" name="Text Box 6"/>
            <p:cNvSpPr txBox="1"/>
            <p:nvPr/>
          </p:nvSpPr>
          <p:spPr>
            <a:xfrm>
              <a:off x="7929586" y="2000240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√</a:t>
              </a:r>
              <a:endParaRPr lang="zh-CN" altLang="en-US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6630" name="Text Box 7"/>
            <p:cNvSpPr txBox="1"/>
            <p:nvPr/>
          </p:nvSpPr>
          <p:spPr>
            <a:xfrm>
              <a:off x="5857884" y="2643182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×</a:t>
              </a:r>
              <a:endParaRPr lang="en-US" altLang="zh-CN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6631" name="Text Box 8"/>
            <p:cNvSpPr txBox="1"/>
            <p:nvPr/>
          </p:nvSpPr>
          <p:spPr>
            <a:xfrm>
              <a:off x="7643834" y="3857628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√</a:t>
              </a:r>
              <a:endParaRPr lang="zh-CN" altLang="en-US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6632" name="Text Box 9"/>
            <p:cNvSpPr txBox="1"/>
            <p:nvPr/>
          </p:nvSpPr>
          <p:spPr>
            <a:xfrm>
              <a:off x="5929322" y="4643446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×</a:t>
              </a:r>
              <a:endParaRPr lang="en-US" altLang="zh-CN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26633" name="Text Box 7"/>
            <p:cNvSpPr txBox="1"/>
            <p:nvPr/>
          </p:nvSpPr>
          <p:spPr>
            <a:xfrm>
              <a:off x="6858030" y="1214405"/>
              <a:ext cx="936625" cy="121920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 dirty="0">
                  <a:solidFill>
                    <a:srgbClr val="CC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×</a:t>
              </a:r>
              <a:endParaRPr lang="en-US" altLang="zh-CN" sz="8000" b="1" dirty="0">
                <a:solidFill>
                  <a:srgbClr val="CC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</p:grpSp>
      <p:sp>
        <p:nvSpPr>
          <p:cNvPr id="11" name="椭圆形标注 10"/>
          <p:cNvSpPr/>
          <p:nvPr/>
        </p:nvSpPr>
        <p:spPr>
          <a:xfrm>
            <a:off x="1857375" y="1268413"/>
            <a:ext cx="2928938" cy="785813"/>
          </a:xfrm>
          <a:prstGeom prst="wedgeEllipseCallout">
            <a:avLst>
              <a:gd name="adj1" fmla="val -54736"/>
              <a:gd name="adj2" fmla="val 96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1" charset="-122"/>
                <a:ea typeface="隶书" pitchFamily="1" charset="-122"/>
                <a:cs typeface="+mn-cs"/>
              </a:rPr>
              <a:t>物质的量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隶书" pitchFamily="1" charset="-122"/>
              <a:ea typeface="隶书" pitchFamily="1" charset="-122"/>
              <a:cs typeface="+mn-cs"/>
            </a:endParaRPr>
          </a:p>
        </p:txBody>
      </p:sp>
      <p:sp>
        <p:nvSpPr>
          <p:cNvPr id="12" name="椭圆形标注 11"/>
          <p:cNvSpPr/>
          <p:nvPr/>
        </p:nvSpPr>
        <p:spPr>
          <a:xfrm>
            <a:off x="5857875" y="2768600"/>
            <a:ext cx="2928938" cy="785813"/>
          </a:xfrm>
          <a:prstGeom prst="wedgeEllipseCallout">
            <a:avLst>
              <a:gd name="adj1" fmla="val -57771"/>
              <a:gd name="adj2" fmla="val 96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1" charset="-122"/>
                <a:ea typeface="隶书" pitchFamily="1" charset="-122"/>
                <a:cs typeface="+mn-cs"/>
              </a:rPr>
              <a:t>物质的量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隶书" pitchFamily="1" charset="-122"/>
              <a:ea typeface="隶书" pitchFamily="1" charset="-122"/>
              <a:cs typeface="+mn-cs"/>
            </a:endParaRPr>
          </a:p>
        </p:txBody>
      </p:sp>
      <p:sp>
        <p:nvSpPr>
          <p:cNvPr id="13" name="椭圆形标注 12"/>
          <p:cNvSpPr/>
          <p:nvPr/>
        </p:nvSpPr>
        <p:spPr>
          <a:xfrm>
            <a:off x="2714625" y="4768850"/>
            <a:ext cx="2928938" cy="785813"/>
          </a:xfrm>
          <a:prstGeom prst="wedgeEllipseCallout">
            <a:avLst>
              <a:gd name="adj1" fmla="val -54736"/>
              <a:gd name="adj2" fmla="val 967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1" charset="-122"/>
                <a:ea typeface="隶书" pitchFamily="1" charset="-122"/>
                <a:cs typeface="+mn-cs"/>
              </a:rPr>
              <a:t>指代不明</a:t>
            </a: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隶书" pitchFamily="1" charset="-122"/>
              <a:ea typeface="隶书" pitchFamily="1" charset="-122"/>
              <a:cs typeface="+mn-cs"/>
            </a:endParaRPr>
          </a:p>
        </p:txBody>
      </p:sp>
      <p:pic>
        <p:nvPicPr>
          <p:cNvPr id="26637" name="图片 153613" descr="第二节 化学计量在实验中的应用_240" hidden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2" grpId="0" bldLvl="0" animBg="1"/>
      <p:bldP spid="13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矩形 20481"/>
          <p:cNvSpPr/>
          <p:nvPr/>
        </p:nvSpPr>
        <p:spPr>
          <a:xfrm>
            <a:off x="66675" y="1065213"/>
            <a:ext cx="9601200" cy="685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742950" lvl="1" indent="-285750" algn="l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None/>
            </a:pPr>
            <a:r>
              <a:rPr lang="zh-CN" altLang="en-US" sz="3600" b="1" u="none" baseline="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在2mol O</a:t>
            </a:r>
            <a:r>
              <a:rPr lang="zh-CN" altLang="en-US" sz="3600" b="1" u="none" baseline="-2500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2 </a:t>
            </a:r>
            <a:r>
              <a:rPr lang="zh-CN" altLang="en-US" sz="3600" b="1" u="none" baseline="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中含有的</a:t>
            </a:r>
            <a:r>
              <a:rPr lang="zh-CN" altLang="en-US" sz="3600" b="1" u="none" baseline="0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氧原子</a:t>
            </a:r>
            <a:r>
              <a:rPr lang="zh-CN" altLang="en-US" sz="3600" b="1" u="none" baseline="0" dirty="0">
                <a:solidFill>
                  <a:schemeClr val="tx1"/>
                </a:solidFill>
                <a:latin typeface="华文中宋" pitchFamily="2" charset="-122"/>
                <a:ea typeface="华文中宋" pitchFamily="2" charset="-122"/>
              </a:rPr>
              <a:t>数目是多少？</a:t>
            </a:r>
            <a:endParaRPr lang="zh-CN" altLang="en-US" sz="3600" b="1" u="none" baseline="0" dirty="0">
              <a:solidFill>
                <a:schemeClr val="tx1"/>
              </a:solidFill>
              <a:latin typeface="华文中宋" pitchFamily="2" charset="-122"/>
              <a:ea typeface="华文中宋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</a:pPr>
            <a:endParaRPr lang="zh-CN" altLang="en-US" sz="2800" b="1" dirty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2" name="文本框 20482"/>
          <p:cNvSpPr txBox="1"/>
          <p:nvPr/>
        </p:nvSpPr>
        <p:spPr>
          <a:xfrm>
            <a:off x="304800" y="425450"/>
            <a:ext cx="2971800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3600" b="1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例题一</a:t>
            </a: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】</a:t>
            </a:r>
            <a:endParaRPr lang="zh-CN" altLang="en-US" sz="3600" b="1" dirty="0">
              <a:solidFill>
                <a:schemeClr val="tx2"/>
              </a:solidFill>
              <a:latin typeface="华文中宋" pitchFamily="2" charset="-122"/>
              <a:ea typeface="华文中宋" pitchFamily="2" charset="-122"/>
            </a:endParaRPr>
          </a:p>
        </p:txBody>
      </p:sp>
      <p:pic>
        <p:nvPicPr>
          <p:cNvPr id="15363" name="图片 20483" descr="NA01441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0163" y="5253038"/>
            <a:ext cx="1493837" cy="1604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文本框 20484"/>
          <p:cNvSpPr txBox="1"/>
          <p:nvPr/>
        </p:nvSpPr>
        <p:spPr>
          <a:xfrm>
            <a:off x="615950" y="2725738"/>
            <a:ext cx="8074025" cy="7318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在2mol O</a:t>
            </a:r>
            <a:r>
              <a:rPr lang="zh-CN" altLang="en-US" sz="3600" b="1" baseline="-25000" dirty="0"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 中含有的</a:t>
            </a: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质子</a:t>
            </a:r>
            <a:r>
              <a:rPr lang="zh-CN" altLang="en-US" sz="3600" b="1" dirty="0">
                <a:latin typeface="华文中宋" pitchFamily="2" charset="-122"/>
                <a:ea typeface="华文中宋" pitchFamily="2" charset="-122"/>
              </a:rPr>
              <a:t>数目是多少？</a:t>
            </a:r>
            <a:endParaRPr lang="zh-CN" altLang="en-US" sz="36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5365" name="文本框 1"/>
          <p:cNvSpPr txBox="1"/>
          <p:nvPr/>
        </p:nvSpPr>
        <p:spPr>
          <a:xfrm>
            <a:off x="304800" y="3457575"/>
            <a:ext cx="8651875" cy="457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已知：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个氧原子含有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个质子，</a:t>
            </a:r>
            <a:r>
              <a:rPr lang="zh-CN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质子数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原子序数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</a:t>
            </a:r>
            <a:r>
              <a:rPr lang="zh-CN" altLang="en-US" sz="24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核外电子数</a:t>
            </a:r>
            <a:endParaRPr lang="zh-CN" altLang="en-US" sz="24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20482"/>
          <p:cNvSpPr txBox="1"/>
          <p:nvPr/>
        </p:nvSpPr>
        <p:spPr>
          <a:xfrm>
            <a:off x="304800" y="2085975"/>
            <a:ext cx="2971800" cy="639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【思维拓展】</a:t>
            </a:r>
            <a:endParaRPr lang="zh-CN" altLang="en-US" sz="3600" b="1" dirty="0">
              <a:solidFill>
                <a:schemeClr val="tx2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21505"/>
          <p:cNvSpPr txBox="1"/>
          <p:nvPr/>
        </p:nvSpPr>
        <p:spPr>
          <a:xfrm>
            <a:off x="112713" y="1397000"/>
            <a:ext cx="7924800" cy="1858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1、0.3 mol H</a:t>
            </a:r>
            <a:r>
              <a:rPr lang="zh-CN" altLang="en-US" b="1" baseline="-25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SO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含有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zh-CN" altLang="en-US" b="1" u="sng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                       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个硫酸分子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2、1.204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×10</a:t>
            </a:r>
            <a:r>
              <a:rPr lang="zh-CN" altLang="en-US" sz="2800" b="1" baseline="30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个水的物质的量为</a:t>
            </a:r>
            <a:r>
              <a:rPr lang="zh-CN" altLang="en-US" sz="2800" b="1" u="sng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mol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800" dirty="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16386" name="文本框 21506"/>
          <p:cNvSpPr txBox="1"/>
          <p:nvPr/>
        </p:nvSpPr>
        <p:spPr>
          <a:xfrm>
            <a:off x="112713" y="2727325"/>
            <a:ext cx="9139237" cy="1584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3、1molNa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CO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中含有_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______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____个Na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+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、______</a:t>
            </a:r>
            <a:r>
              <a:rPr lang="en-US" altLang="zh-CN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____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个 CO</a:t>
            </a:r>
            <a:r>
              <a:rPr lang="zh-CN" altLang="en-US" sz="2800" b="1" baseline="-25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3</a:t>
            </a:r>
            <a:r>
              <a:rPr lang="zh-CN" altLang="en-US" sz="2800" b="1" baseline="30000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2-</a:t>
            </a: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离子，共含有离子的个数为____________个</a:t>
            </a:r>
            <a:endParaRPr lang="zh-CN" altLang="en-US" sz="2800" b="1" dirty="0">
              <a:solidFill>
                <a:srgbClr val="0000FF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0000FF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4、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_____mol H</a:t>
            </a:r>
            <a:r>
              <a:rPr lang="zh-CN" altLang="en-US" sz="2800" b="1" baseline="-25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O与1.5mol CO</a:t>
            </a:r>
            <a:r>
              <a:rPr lang="zh-CN" altLang="en-US" sz="2800" b="1" baseline="-250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所含的氧原子个数相等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3452813" y="1350963"/>
            <a:ext cx="32766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1.806×10</a:t>
            </a:r>
            <a:r>
              <a:rPr lang="en-US" altLang="zh-CN" sz="2800" b="1" baseline="30000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23</a:t>
            </a:r>
            <a:endParaRPr lang="en-US" altLang="zh-CN" sz="2800" b="1" baseline="30000">
              <a:solidFill>
                <a:srgbClr val="FF00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21509" name="文本框 21508"/>
          <p:cNvSpPr txBox="1"/>
          <p:nvPr/>
        </p:nvSpPr>
        <p:spPr>
          <a:xfrm>
            <a:off x="3803650" y="2630488"/>
            <a:ext cx="2055813" cy="519112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1.204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×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24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1510" name="文本框 21509"/>
          <p:cNvSpPr txBox="1"/>
          <p:nvPr/>
        </p:nvSpPr>
        <p:spPr>
          <a:xfrm>
            <a:off x="6867525" y="2566988"/>
            <a:ext cx="2028825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6.02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×10</a:t>
            </a:r>
            <a:r>
              <a:rPr lang="en-US" altLang="zh-CN" b="1" baseline="30000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23</a:t>
            </a:r>
            <a:endParaRPr lang="en-US" altLang="zh-CN" b="1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1511" name="文本框 21510"/>
          <p:cNvSpPr txBox="1"/>
          <p:nvPr/>
        </p:nvSpPr>
        <p:spPr>
          <a:xfrm>
            <a:off x="5332413" y="3146425"/>
            <a:ext cx="2590800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1.806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×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lang="en-US" altLang="zh-CN" sz="2800" b="1" baseline="3000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24</a:t>
            </a:r>
            <a:endParaRPr lang="en-US" altLang="zh-CN" sz="2800" b="1" baseline="3000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6391" name="图片 21511" descr="NA01441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0163" y="5253038"/>
            <a:ext cx="1493837" cy="1604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2" name="文本框 21512"/>
          <p:cNvSpPr txBox="1"/>
          <p:nvPr/>
        </p:nvSpPr>
        <p:spPr>
          <a:xfrm>
            <a:off x="228600" y="457200"/>
            <a:ext cx="2971800" cy="63976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【</a:t>
            </a:r>
            <a:r>
              <a:rPr lang="zh-CN" altLang="en-US" sz="3600" b="1" dirty="0">
                <a:solidFill>
                  <a:schemeClr val="tx2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例题二</a:t>
            </a:r>
            <a:r>
              <a:rPr lang="zh-CN" altLang="en-US" sz="3600" b="1" dirty="0">
                <a:solidFill>
                  <a:schemeClr val="tx2"/>
                </a:solidFill>
                <a:latin typeface="华文中宋" pitchFamily="2" charset="-122"/>
                <a:ea typeface="华文中宋" pitchFamily="2" charset="-122"/>
              </a:rPr>
              <a:t>】</a:t>
            </a:r>
            <a:endParaRPr lang="zh-CN" altLang="en-US" sz="3600" b="1" dirty="0">
              <a:solidFill>
                <a:schemeClr val="tx2"/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1514" name="文本框 21513"/>
          <p:cNvSpPr txBox="1"/>
          <p:nvPr/>
        </p:nvSpPr>
        <p:spPr>
          <a:xfrm>
            <a:off x="5332413" y="1987550"/>
            <a:ext cx="9525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1515" name="文本框 21514"/>
          <p:cNvSpPr txBox="1"/>
          <p:nvPr/>
        </p:nvSpPr>
        <p:spPr>
          <a:xfrm>
            <a:off x="938213" y="3662363"/>
            <a:ext cx="87153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0" grpId="0"/>
      <p:bldP spid="21511" grpId="0"/>
      <p:bldP spid="21514" grpId="0" bldLvl="0"/>
      <p:bldP spid="21515" grpId="0" bldLvl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1745" name="Group 367"/>
          <p:cNvGrpSpPr/>
          <p:nvPr/>
        </p:nvGrpSpPr>
        <p:grpSpPr>
          <a:xfrm>
            <a:off x="762000" y="1381125"/>
            <a:ext cx="8153400" cy="4191000"/>
            <a:chOff x="0" y="0"/>
            <a:chExt cx="5136" cy="2640"/>
          </a:xfrm>
        </p:grpSpPr>
        <p:grpSp>
          <p:nvGrpSpPr>
            <p:cNvPr id="31746" name="Group 208"/>
            <p:cNvGrpSpPr/>
            <p:nvPr/>
          </p:nvGrpSpPr>
          <p:grpSpPr>
            <a:xfrm>
              <a:off x="0" y="0"/>
              <a:ext cx="566" cy="434"/>
              <a:chOff x="0" y="0"/>
              <a:chExt cx="1102" cy="832"/>
            </a:xfrm>
          </p:grpSpPr>
          <p:sp>
            <p:nvSpPr>
              <p:cNvPr id="31747" name="Oval 160"/>
              <p:cNvSpPr/>
              <p:nvPr/>
            </p:nvSpPr>
            <p:spPr>
              <a:xfrm>
                <a:off x="86" y="0"/>
                <a:ext cx="831" cy="832"/>
              </a:xfrm>
              <a:prstGeom prst="ellipse">
                <a:avLst/>
              </a:prstGeom>
              <a:gradFill rotWithShape="0">
                <a:gsLst>
                  <a:gs pos="0">
                    <a:srgbClr val="2E002E"/>
                  </a:gs>
                  <a:gs pos="50000">
                    <a:srgbClr val="800080"/>
                  </a:gs>
                  <a:gs pos="100000">
                    <a:srgbClr val="2E002E"/>
                  </a:gs>
                </a:gsLst>
                <a:lin ang="18900000" scaled="1"/>
                <a:tileRect/>
              </a:gradFill>
              <a:ln w="57150" cap="flat" cmpd="sng">
                <a:solidFill>
                  <a:srgbClr val="EAEAEA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buFont typeface="Arial" panose="020B0604020202020204" pitchFamily="34" charset="0"/>
                </a:pPr>
                <a:endParaRPr lang="zh-CN" altLang="en-US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31748" name="Group 161"/>
              <p:cNvGrpSpPr/>
              <p:nvPr/>
            </p:nvGrpSpPr>
            <p:grpSpPr>
              <a:xfrm rot="10082855">
                <a:off x="0" y="606"/>
                <a:ext cx="754" cy="191"/>
                <a:chOff x="0" y="0"/>
                <a:chExt cx="957" cy="242"/>
              </a:xfrm>
            </p:grpSpPr>
            <p:grpSp>
              <p:nvGrpSpPr>
                <p:cNvPr id="31749" name="Group 162"/>
                <p:cNvGrpSpPr/>
                <p:nvPr/>
              </p:nvGrpSpPr>
              <p:grpSpPr>
                <a:xfrm rot="-9970459" flipH="1" flipV="1">
                  <a:off x="0" y="0"/>
                  <a:ext cx="957" cy="242"/>
                  <a:chOff x="0" y="0"/>
                  <a:chExt cx="893" cy="246"/>
                </a:xfrm>
              </p:grpSpPr>
              <p:grpSp>
                <p:nvGrpSpPr>
                  <p:cNvPr id="31750" name="Group 163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751" name="AutoShape 164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2" name="AutoShape 165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3" name="AutoShape 166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4" name="AutoShape 167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755" name="Group 168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756" name="AutoShape 169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7" name="AutoShape 170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8" name="AutoShape 171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59" name="AutoShape 172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1760" name="Group 173"/>
                <p:cNvGrpSpPr/>
                <p:nvPr/>
              </p:nvGrpSpPr>
              <p:grpSpPr>
                <a:xfrm rot="-9970459" flipH="1" flipV="1">
                  <a:off x="90" y="30"/>
                  <a:ext cx="784" cy="198"/>
                  <a:chOff x="0" y="0"/>
                  <a:chExt cx="893" cy="246"/>
                </a:xfrm>
              </p:grpSpPr>
              <p:grpSp>
                <p:nvGrpSpPr>
                  <p:cNvPr id="31761" name="Group 174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762" name="AutoShape 175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63" name="AutoShape 176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64" name="AutoShape 177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65" name="AutoShape 178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766" name="Group 179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767" name="AutoShape 180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68" name="AutoShape 181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69" name="AutoShape 182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70" name="AutoShape 183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</p:grpSp>
          <p:grpSp>
            <p:nvGrpSpPr>
              <p:cNvPr id="31771" name="Group 184"/>
              <p:cNvGrpSpPr/>
              <p:nvPr/>
            </p:nvGrpSpPr>
            <p:grpSpPr>
              <a:xfrm rot="344040">
                <a:off x="347" y="90"/>
                <a:ext cx="755" cy="191"/>
                <a:chOff x="0" y="0"/>
                <a:chExt cx="957" cy="242"/>
              </a:xfrm>
            </p:grpSpPr>
            <p:grpSp>
              <p:nvGrpSpPr>
                <p:cNvPr id="31772" name="Group 185"/>
                <p:cNvGrpSpPr/>
                <p:nvPr/>
              </p:nvGrpSpPr>
              <p:grpSpPr>
                <a:xfrm rot="-9970459" flipH="1" flipV="1">
                  <a:off x="0" y="0"/>
                  <a:ext cx="957" cy="242"/>
                  <a:chOff x="0" y="0"/>
                  <a:chExt cx="893" cy="246"/>
                </a:xfrm>
              </p:grpSpPr>
              <p:grpSp>
                <p:nvGrpSpPr>
                  <p:cNvPr id="31773" name="Group 186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774" name="AutoShape 187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75" name="AutoShape 188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76" name="AutoShape 189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77" name="AutoShape 190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778" name="Group 191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779" name="AutoShape 192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0" name="AutoShape 193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1" name="AutoShape 194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2" name="AutoShape 195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1783" name="Group 196"/>
                <p:cNvGrpSpPr/>
                <p:nvPr/>
              </p:nvGrpSpPr>
              <p:grpSpPr>
                <a:xfrm rot="-9970459" flipH="1" flipV="1">
                  <a:off x="90" y="30"/>
                  <a:ext cx="784" cy="198"/>
                  <a:chOff x="0" y="0"/>
                  <a:chExt cx="893" cy="246"/>
                </a:xfrm>
              </p:grpSpPr>
              <p:grpSp>
                <p:nvGrpSpPr>
                  <p:cNvPr id="31784" name="Group 197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785" name="AutoShape 198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6" name="AutoShape 199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7" name="AutoShape 200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88" name="AutoShape 201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789" name="Group 202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790" name="AutoShape 203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91" name="AutoShape 204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92" name="AutoShape 205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793" name="AutoShape 206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1176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</p:grpSp>
          <p:sp>
            <p:nvSpPr>
              <p:cNvPr id="31794" name="Rectangle 207"/>
              <p:cNvSpPr/>
              <p:nvPr/>
            </p:nvSpPr>
            <p:spPr>
              <a:xfrm>
                <a:off x="395" y="280"/>
                <a:ext cx="226" cy="44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ctr">
                  <a:buFont typeface="Arial" panose="020B0604020202020204" pitchFamily="34" charset="0"/>
                </a:pPr>
                <a:endParaRPr lang="zh-CN" altLang="en-US" b="1" dirty="0">
                  <a:solidFill>
                    <a:srgbClr val="FFFFFF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grpSp>
          <p:nvGrpSpPr>
            <p:cNvPr id="31795" name="Group 353"/>
            <p:cNvGrpSpPr/>
            <p:nvPr/>
          </p:nvGrpSpPr>
          <p:grpSpPr>
            <a:xfrm>
              <a:off x="4560" y="2208"/>
              <a:ext cx="576" cy="432"/>
              <a:chOff x="0" y="0"/>
              <a:chExt cx="1105" cy="831"/>
            </a:xfrm>
          </p:grpSpPr>
          <p:sp>
            <p:nvSpPr>
              <p:cNvPr id="31796" name="Oval 281"/>
              <p:cNvSpPr/>
              <p:nvPr/>
            </p:nvSpPr>
            <p:spPr>
              <a:xfrm>
                <a:off x="96" y="0"/>
                <a:ext cx="831" cy="831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rgbClr val="0000CD"/>
                  </a:gs>
                </a:gsLst>
                <a:lin ang="5400000" scaled="1"/>
                <a:tileRect/>
              </a:gradFill>
              <a:ln w="57150" cap="flat" cmpd="sng">
                <a:solidFill>
                  <a:srgbClr val="EAEAEA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>
                  <a:buFont typeface="Arial" panose="020B0604020202020204" pitchFamily="34" charset="0"/>
                </a:pPr>
                <a:endParaRPr lang="zh-CN" altLang="en-US" dirty="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31797" name="Group 282"/>
              <p:cNvGrpSpPr/>
              <p:nvPr/>
            </p:nvGrpSpPr>
            <p:grpSpPr>
              <a:xfrm rot="10082855">
                <a:off x="0" y="604"/>
                <a:ext cx="755" cy="191"/>
                <a:chOff x="0" y="0"/>
                <a:chExt cx="957" cy="242"/>
              </a:xfrm>
            </p:grpSpPr>
            <p:grpSp>
              <p:nvGrpSpPr>
                <p:cNvPr id="31798" name="Group 283"/>
                <p:cNvGrpSpPr/>
                <p:nvPr/>
              </p:nvGrpSpPr>
              <p:grpSpPr>
                <a:xfrm rot="-9970459" flipH="1" flipV="1">
                  <a:off x="0" y="0"/>
                  <a:ext cx="957" cy="242"/>
                  <a:chOff x="0" y="0"/>
                  <a:chExt cx="893" cy="246"/>
                </a:xfrm>
              </p:grpSpPr>
              <p:grpSp>
                <p:nvGrpSpPr>
                  <p:cNvPr id="31799" name="Group 284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800" name="AutoShape 285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1" name="AutoShape 286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2" name="AutoShape 287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3" name="AutoShape 288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804" name="Group 289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805" name="AutoShape 290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6" name="AutoShape 291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7" name="AutoShape 292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08" name="AutoShape 293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  <p:grpSp>
              <p:nvGrpSpPr>
                <p:cNvPr id="31809" name="Group 294"/>
                <p:cNvGrpSpPr/>
                <p:nvPr/>
              </p:nvGrpSpPr>
              <p:grpSpPr>
                <a:xfrm rot="-9970459" flipH="1" flipV="1">
                  <a:off x="90" y="30"/>
                  <a:ext cx="784" cy="198"/>
                  <a:chOff x="0" y="0"/>
                  <a:chExt cx="893" cy="246"/>
                </a:xfrm>
              </p:grpSpPr>
              <p:grpSp>
                <p:nvGrpSpPr>
                  <p:cNvPr id="31810" name="Group 295"/>
                  <p:cNvGrpSpPr/>
                  <p:nvPr/>
                </p:nvGrpSpPr>
                <p:grpSpPr>
                  <a:xfrm>
                    <a:off x="0" y="0"/>
                    <a:ext cx="743" cy="185"/>
                    <a:chOff x="0" y="0"/>
                    <a:chExt cx="1118" cy="279"/>
                  </a:xfrm>
                </p:grpSpPr>
                <p:sp>
                  <p:nvSpPr>
                    <p:cNvPr id="31811" name="AutoShape 296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2" name="AutoShape 297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3" name="AutoShape 298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4" name="AutoShape 299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  <p:grpSp>
                <p:nvGrpSpPr>
                  <p:cNvPr id="31815" name="Group 300"/>
                  <p:cNvGrpSpPr/>
                  <p:nvPr/>
                </p:nvGrpSpPr>
                <p:grpSpPr>
                  <a:xfrm rot="1353540">
                    <a:off x="150" y="60"/>
                    <a:ext cx="743" cy="186"/>
                    <a:chOff x="0" y="0"/>
                    <a:chExt cx="1118" cy="279"/>
                  </a:xfrm>
                </p:grpSpPr>
                <p:sp>
                  <p:nvSpPr>
                    <p:cNvPr id="31816" name="AutoShape 301"/>
                    <p:cNvSpPr/>
                    <p:nvPr/>
                  </p:nvSpPr>
                  <p:spPr>
                    <a:xfrm rot="5263130">
                      <a:off x="291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7" name="AutoShape 302"/>
                    <p:cNvSpPr/>
                    <p:nvPr/>
                  </p:nvSpPr>
                  <p:spPr>
                    <a:xfrm rot="6078281">
                      <a:off x="427" y="-294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8" name="AutoShape 303"/>
                    <p:cNvSpPr/>
                    <p:nvPr/>
                  </p:nvSpPr>
                  <p:spPr>
                    <a:xfrm rot="6373927">
                      <a:off x="503" y="-27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sp>
                  <p:nvSpPr>
                    <p:cNvPr id="31819" name="AutoShape 304"/>
                    <p:cNvSpPr/>
                    <p:nvPr/>
                  </p:nvSpPr>
                  <p:spPr>
                    <a:xfrm rot="6906313">
                      <a:off x="593" y="-242"/>
                      <a:ext cx="227" cy="816"/>
                    </a:xfrm>
                    <a:prstGeom prst="moon">
                      <a:avLst>
                        <a:gd name="adj" fmla="val 49769"/>
                      </a:avLst>
                    </a:prstGeom>
                    <a:solidFill>
                      <a:srgbClr val="FFFFFF">
                        <a:alpha val="3137"/>
                      </a:srgbClr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</p:grpSp>
            </p:grpSp>
          </p:grpSp>
          <p:grpSp>
            <p:nvGrpSpPr>
              <p:cNvPr id="31820" name="Group 305"/>
              <p:cNvGrpSpPr/>
              <p:nvPr/>
            </p:nvGrpSpPr>
            <p:grpSpPr>
              <a:xfrm rot="-232145">
                <a:off x="327" y="70"/>
                <a:ext cx="778" cy="209"/>
                <a:chOff x="0" y="0"/>
                <a:chExt cx="987" cy="266"/>
              </a:xfrm>
            </p:grpSpPr>
            <p:grpSp>
              <p:nvGrpSpPr>
                <p:cNvPr id="31821" name="Group 306"/>
                <p:cNvGrpSpPr/>
                <p:nvPr/>
              </p:nvGrpSpPr>
              <p:grpSpPr>
                <a:xfrm rot="513316">
                  <a:off x="0" y="0"/>
                  <a:ext cx="957" cy="242"/>
                  <a:chOff x="0" y="0"/>
                  <a:chExt cx="957" cy="242"/>
                </a:xfrm>
              </p:grpSpPr>
              <p:grpSp>
                <p:nvGrpSpPr>
                  <p:cNvPr id="31822" name="Group 307"/>
                  <p:cNvGrpSpPr/>
                  <p:nvPr/>
                </p:nvGrpSpPr>
                <p:grpSpPr>
                  <a:xfrm rot="-9970459" flipH="1" flipV="1">
                    <a:off x="0" y="0"/>
                    <a:ext cx="957" cy="242"/>
                    <a:chOff x="0" y="0"/>
                    <a:chExt cx="893" cy="246"/>
                  </a:xfrm>
                </p:grpSpPr>
                <p:grpSp>
                  <p:nvGrpSpPr>
                    <p:cNvPr id="31823" name="Group 308"/>
                    <p:cNvGrpSpPr/>
                    <p:nvPr/>
                  </p:nvGrpSpPr>
                  <p:grpSpPr>
                    <a:xfrm>
                      <a:off x="0" y="0"/>
                      <a:ext cx="743" cy="185"/>
                      <a:chOff x="0" y="0"/>
                      <a:chExt cx="1118" cy="279"/>
                    </a:xfrm>
                  </p:grpSpPr>
                  <p:sp>
                    <p:nvSpPr>
                      <p:cNvPr id="31824" name="AutoShape 309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25" name="AutoShape 310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26" name="AutoShape 311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27" name="AutoShape 312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31828" name="Group 313"/>
                    <p:cNvGrpSpPr/>
                    <p:nvPr/>
                  </p:nvGrpSpPr>
                  <p:grpSpPr>
                    <a:xfrm rot="1353540">
                      <a:off x="150" y="60"/>
                      <a:ext cx="743" cy="186"/>
                      <a:chOff x="0" y="0"/>
                      <a:chExt cx="1118" cy="279"/>
                    </a:xfrm>
                  </p:grpSpPr>
                  <p:sp>
                    <p:nvSpPr>
                      <p:cNvPr id="31829" name="AutoShape 314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0" name="AutoShape 315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1" name="AutoShape 316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2" name="AutoShape 317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</p:grpSp>
              <p:grpSp>
                <p:nvGrpSpPr>
                  <p:cNvPr id="31833" name="Group 318"/>
                  <p:cNvGrpSpPr/>
                  <p:nvPr/>
                </p:nvGrpSpPr>
                <p:grpSpPr>
                  <a:xfrm rot="-9970459" flipH="1" flipV="1">
                    <a:off x="90" y="30"/>
                    <a:ext cx="784" cy="198"/>
                    <a:chOff x="0" y="0"/>
                    <a:chExt cx="893" cy="246"/>
                  </a:xfrm>
                </p:grpSpPr>
                <p:grpSp>
                  <p:nvGrpSpPr>
                    <p:cNvPr id="31834" name="Group 319"/>
                    <p:cNvGrpSpPr/>
                    <p:nvPr/>
                  </p:nvGrpSpPr>
                  <p:grpSpPr>
                    <a:xfrm>
                      <a:off x="0" y="0"/>
                      <a:ext cx="743" cy="185"/>
                      <a:chOff x="0" y="0"/>
                      <a:chExt cx="1118" cy="279"/>
                    </a:xfrm>
                  </p:grpSpPr>
                  <p:sp>
                    <p:nvSpPr>
                      <p:cNvPr id="31835" name="AutoShape 320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6" name="AutoShape 321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7" name="AutoShape 322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38" name="AutoShape 323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31839" name="Group 324"/>
                    <p:cNvGrpSpPr/>
                    <p:nvPr/>
                  </p:nvGrpSpPr>
                  <p:grpSpPr>
                    <a:xfrm rot="1353540">
                      <a:off x="150" y="60"/>
                      <a:ext cx="743" cy="186"/>
                      <a:chOff x="0" y="0"/>
                      <a:chExt cx="1118" cy="279"/>
                    </a:xfrm>
                  </p:grpSpPr>
                  <p:sp>
                    <p:nvSpPr>
                      <p:cNvPr id="31840" name="AutoShape 325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41" name="AutoShape 326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42" name="AutoShape 327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43" name="AutoShape 328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3137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1844" name="Group 329"/>
                <p:cNvGrpSpPr/>
                <p:nvPr/>
              </p:nvGrpSpPr>
              <p:grpSpPr>
                <a:xfrm rot="513316">
                  <a:off x="30" y="24"/>
                  <a:ext cx="957" cy="242"/>
                  <a:chOff x="0" y="0"/>
                  <a:chExt cx="957" cy="242"/>
                </a:xfrm>
              </p:grpSpPr>
              <p:grpSp>
                <p:nvGrpSpPr>
                  <p:cNvPr id="31845" name="Group 330"/>
                  <p:cNvGrpSpPr/>
                  <p:nvPr/>
                </p:nvGrpSpPr>
                <p:grpSpPr>
                  <a:xfrm rot="-9970459" flipH="1" flipV="1">
                    <a:off x="0" y="0"/>
                    <a:ext cx="957" cy="242"/>
                    <a:chOff x="0" y="0"/>
                    <a:chExt cx="893" cy="246"/>
                  </a:xfrm>
                </p:grpSpPr>
                <p:grpSp>
                  <p:nvGrpSpPr>
                    <p:cNvPr id="31846" name="Group 331"/>
                    <p:cNvGrpSpPr/>
                    <p:nvPr/>
                  </p:nvGrpSpPr>
                  <p:grpSpPr>
                    <a:xfrm>
                      <a:off x="0" y="0"/>
                      <a:ext cx="743" cy="185"/>
                      <a:chOff x="0" y="0"/>
                      <a:chExt cx="1118" cy="279"/>
                    </a:xfrm>
                  </p:grpSpPr>
                  <p:sp>
                    <p:nvSpPr>
                      <p:cNvPr id="31847" name="AutoShape 332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48" name="AutoShape 333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49" name="AutoShape 334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50" name="AutoShape 335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31851" name="Group 336"/>
                    <p:cNvGrpSpPr/>
                    <p:nvPr/>
                  </p:nvGrpSpPr>
                  <p:grpSpPr>
                    <a:xfrm rot="1353540">
                      <a:off x="150" y="60"/>
                      <a:ext cx="743" cy="186"/>
                      <a:chOff x="0" y="0"/>
                      <a:chExt cx="1118" cy="279"/>
                    </a:xfrm>
                  </p:grpSpPr>
                  <p:sp>
                    <p:nvSpPr>
                      <p:cNvPr id="31852" name="AutoShape 337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53" name="AutoShape 338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54" name="AutoShape 339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55" name="AutoShape 340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</p:grpSp>
              <p:grpSp>
                <p:nvGrpSpPr>
                  <p:cNvPr id="31856" name="Group 341"/>
                  <p:cNvGrpSpPr/>
                  <p:nvPr/>
                </p:nvGrpSpPr>
                <p:grpSpPr>
                  <a:xfrm rot="-9970459" flipH="1" flipV="1">
                    <a:off x="90" y="30"/>
                    <a:ext cx="784" cy="198"/>
                    <a:chOff x="0" y="0"/>
                    <a:chExt cx="893" cy="246"/>
                  </a:xfrm>
                </p:grpSpPr>
                <p:grpSp>
                  <p:nvGrpSpPr>
                    <p:cNvPr id="31857" name="Group 342"/>
                    <p:cNvGrpSpPr/>
                    <p:nvPr/>
                  </p:nvGrpSpPr>
                  <p:grpSpPr>
                    <a:xfrm>
                      <a:off x="0" y="0"/>
                      <a:ext cx="743" cy="185"/>
                      <a:chOff x="0" y="0"/>
                      <a:chExt cx="1118" cy="279"/>
                    </a:xfrm>
                  </p:grpSpPr>
                  <p:sp>
                    <p:nvSpPr>
                      <p:cNvPr id="31858" name="AutoShape 343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59" name="AutoShape 344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60" name="AutoShape 345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61" name="AutoShape 346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  <p:grpSp>
                  <p:nvGrpSpPr>
                    <p:cNvPr id="31862" name="Group 347"/>
                    <p:cNvGrpSpPr/>
                    <p:nvPr/>
                  </p:nvGrpSpPr>
                  <p:grpSpPr>
                    <a:xfrm rot="1353540">
                      <a:off x="150" y="60"/>
                      <a:ext cx="743" cy="186"/>
                      <a:chOff x="0" y="0"/>
                      <a:chExt cx="1118" cy="279"/>
                    </a:xfrm>
                  </p:grpSpPr>
                  <p:sp>
                    <p:nvSpPr>
                      <p:cNvPr id="31863" name="AutoShape 348"/>
                      <p:cNvSpPr/>
                      <p:nvPr/>
                    </p:nvSpPr>
                    <p:spPr>
                      <a:xfrm rot="5263130">
                        <a:off x="291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64" name="AutoShape 349"/>
                      <p:cNvSpPr/>
                      <p:nvPr/>
                    </p:nvSpPr>
                    <p:spPr>
                      <a:xfrm rot="6078281">
                        <a:off x="427" y="-294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65" name="AutoShape 350"/>
                      <p:cNvSpPr/>
                      <p:nvPr/>
                    </p:nvSpPr>
                    <p:spPr>
                      <a:xfrm rot="6373927">
                        <a:off x="503" y="-27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66" name="AutoShape 351"/>
                      <p:cNvSpPr/>
                      <p:nvPr/>
                    </p:nvSpPr>
                    <p:spPr>
                      <a:xfrm rot="6906313">
                        <a:off x="593" y="-242"/>
                        <a:ext cx="227" cy="816"/>
                      </a:xfrm>
                      <a:prstGeom prst="moon">
                        <a:avLst>
                          <a:gd name="adj" fmla="val 49769"/>
                        </a:avLst>
                      </a:prstGeom>
                      <a:solidFill>
                        <a:srgbClr val="FFFFFF">
                          <a:alpha val="1176"/>
                        </a:srgbClr>
                      </a:solidFill>
                      <a:ln w="9525">
                        <a:noFill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Calibri" panose="020F05020202040A0204" pitchFamily="2" charset="0"/>
                          <a:ea typeface="宋体" panose="02010600030101010101" pitchFamily="2" charset="-122"/>
                          <a:sym typeface="宋体" panose="02010600030101010101" pitchFamily="2" charset="-122"/>
                        </a:endParaRPr>
                      </a:p>
                    </p:txBody>
                  </p:sp>
                </p:grpSp>
              </p:grpSp>
            </p:grpSp>
          </p:grpSp>
          <p:sp>
            <p:nvSpPr>
              <p:cNvPr id="31867" name="Rectangle 352"/>
              <p:cNvSpPr/>
              <p:nvPr/>
            </p:nvSpPr>
            <p:spPr>
              <a:xfrm>
                <a:off x="378" y="290"/>
                <a:ext cx="244" cy="4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 algn="ctr">
                  <a:buFont typeface="Arial" panose="020B0604020202020204" pitchFamily="34" charset="0"/>
                </a:pPr>
                <a:endParaRPr lang="zh-CN" altLang="en-US" b="1" dirty="0">
                  <a:solidFill>
                    <a:srgbClr val="FFFFFF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31868" name="Line 354"/>
            <p:cNvSpPr/>
            <p:nvPr/>
          </p:nvSpPr>
          <p:spPr>
            <a:xfrm>
              <a:off x="192" y="432"/>
              <a:ext cx="1" cy="2112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31869" name="Line 355"/>
            <p:cNvSpPr/>
            <p:nvPr/>
          </p:nvSpPr>
          <p:spPr>
            <a:xfrm>
              <a:off x="432" y="96"/>
              <a:ext cx="4464" cy="1"/>
            </a:xfrm>
            <a:prstGeom prst="line">
              <a:avLst/>
            </a:prstGeom>
            <a:ln w="38100" cap="flat" cmpd="sng">
              <a:solidFill>
                <a:schemeClr val="folHlink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31870" name="Line 356"/>
            <p:cNvSpPr/>
            <p:nvPr/>
          </p:nvSpPr>
          <p:spPr>
            <a:xfrm>
              <a:off x="4896" y="96"/>
              <a:ext cx="1" cy="2112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31871" name="Line 357"/>
            <p:cNvSpPr/>
            <p:nvPr/>
          </p:nvSpPr>
          <p:spPr>
            <a:xfrm flipH="1">
              <a:off x="192" y="2544"/>
              <a:ext cx="4464" cy="1"/>
            </a:xfrm>
            <a:prstGeom prst="line">
              <a:avLst/>
            </a:prstGeom>
            <a:ln w="38100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</p:sp>
        <p:pic>
          <p:nvPicPr>
            <p:cNvPr id="31872" name="Picture 36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32" y="288"/>
              <a:ext cx="1344" cy="1189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31873" name="Picture 3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905000"/>
            <a:ext cx="2209800" cy="18335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874" name="Text Box 363"/>
          <p:cNvSpPr/>
          <p:nvPr/>
        </p:nvSpPr>
        <p:spPr>
          <a:xfrm>
            <a:off x="1295400" y="3886200"/>
            <a:ext cx="3124200" cy="12652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        </a:t>
            </a:r>
            <a:r>
              <a:rPr lang="en-US" altLang="zh-CN" dirty="0">
                <a:solidFill>
                  <a:srgbClr val="FF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1molH</a:t>
            </a:r>
            <a:r>
              <a:rPr lang="en-US" altLang="zh-CN" sz="2200" b="1" baseline="-25000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2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O </a:t>
            </a:r>
            <a:endParaRPr lang="zh-CN" altLang="en-US" sz="2200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  <a:sym typeface="Calibri" panose="020F05020202040A0204" pitchFamily="2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宋体" panose="02010600030101010101" pitchFamily="2" charset="-122"/>
              </a:rPr>
              <a:t>约含有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6.02×10</a:t>
            </a:r>
            <a:r>
              <a:rPr lang="en-US" altLang="zh-CN" sz="2200" b="1" baseline="30000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23</a:t>
            </a:r>
            <a:r>
              <a:rPr lang="zh-CN" altLang="en-US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宋体" panose="02010600030101010101" pitchFamily="2" charset="-122"/>
              </a:rPr>
              <a:t>个水分子，质量是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18g</a:t>
            </a:r>
            <a:endParaRPr lang="en-US" altLang="zh-CN" sz="2200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  <a:sym typeface="Calibri" panose="020F05020202040A0204" pitchFamily="2" charset="0"/>
            </a:endParaRPr>
          </a:p>
        </p:txBody>
      </p:sp>
      <p:sp>
        <p:nvSpPr>
          <p:cNvPr id="31875" name="Text Box 364"/>
          <p:cNvSpPr/>
          <p:nvPr/>
        </p:nvSpPr>
        <p:spPr>
          <a:xfrm>
            <a:off x="5029200" y="3886200"/>
            <a:ext cx="3276600" cy="12049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dirty="0">
                <a:solidFill>
                  <a:srgbClr val="000000"/>
                </a:solidFill>
                <a:latin typeface="Calibri" panose="020F05020202040A0204" pitchFamily="2" charset="0"/>
                <a:ea typeface="宋体" panose="02010600030101010101" pitchFamily="2" charset="-122"/>
                <a:sym typeface="Calibri" panose="020F05020202040A0204" pitchFamily="2" charset="0"/>
              </a:rPr>
              <a:t>                 </a:t>
            </a:r>
            <a:r>
              <a:rPr lang="en-US" altLang="zh-CN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1molAl</a:t>
            </a:r>
            <a:endParaRPr lang="en-US" altLang="zh-CN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  <a:sym typeface="Calibri" panose="020F05020202040A0204" pitchFamily="2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宋体" panose="02010600030101010101" pitchFamily="2" charset="-122"/>
              </a:rPr>
              <a:t>约含有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6.02×10</a:t>
            </a:r>
            <a:r>
              <a:rPr lang="en-US" altLang="zh-CN" sz="2200" b="1" baseline="30000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23 </a:t>
            </a:r>
            <a:r>
              <a:rPr lang="zh-CN" altLang="en-US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宋体" panose="02010600030101010101" pitchFamily="2" charset="-122"/>
              </a:rPr>
              <a:t>个铝原子，质量是</a:t>
            </a:r>
            <a:r>
              <a:rPr lang="en-US" altLang="zh-CN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Calibri" panose="020F05020202040A0204" pitchFamily="2" charset="0"/>
              </a:rPr>
              <a:t>27g</a:t>
            </a:r>
            <a:endParaRPr lang="en-US" altLang="zh-CN" sz="2200" b="1" baseline="30000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  <a:sym typeface="Calibri" panose="020F05020202040A0204" pitchFamily="2" charset="0"/>
            </a:endParaRPr>
          </a:p>
        </p:txBody>
      </p:sp>
      <p:grpSp>
        <p:nvGrpSpPr>
          <p:cNvPr id="31876" name="Group 368"/>
          <p:cNvGrpSpPr/>
          <p:nvPr/>
        </p:nvGrpSpPr>
        <p:grpSpPr>
          <a:xfrm>
            <a:off x="228600" y="666750"/>
            <a:ext cx="13563600" cy="1041400"/>
            <a:chOff x="0" y="0"/>
            <a:chExt cx="5568" cy="638"/>
          </a:xfrm>
        </p:grpSpPr>
        <p:grpSp>
          <p:nvGrpSpPr>
            <p:cNvPr id="31877" name="Group 369"/>
            <p:cNvGrpSpPr/>
            <p:nvPr/>
          </p:nvGrpSpPr>
          <p:grpSpPr>
            <a:xfrm>
              <a:off x="0" y="0"/>
              <a:ext cx="5568" cy="638"/>
              <a:chOff x="0" y="0"/>
              <a:chExt cx="5568" cy="638"/>
            </a:xfrm>
          </p:grpSpPr>
          <p:grpSp>
            <p:nvGrpSpPr>
              <p:cNvPr id="31878" name="Group 370"/>
              <p:cNvGrpSpPr/>
              <p:nvPr/>
            </p:nvGrpSpPr>
            <p:grpSpPr>
              <a:xfrm>
                <a:off x="0" y="0"/>
                <a:ext cx="5568" cy="638"/>
                <a:chOff x="0" y="0"/>
                <a:chExt cx="5568" cy="638"/>
              </a:xfrm>
            </p:grpSpPr>
            <p:grpSp>
              <p:nvGrpSpPr>
                <p:cNvPr id="31879" name="Group 371"/>
                <p:cNvGrpSpPr/>
                <p:nvPr/>
              </p:nvGrpSpPr>
              <p:grpSpPr>
                <a:xfrm>
                  <a:off x="0" y="0"/>
                  <a:ext cx="1856" cy="638"/>
                  <a:chOff x="0" y="0"/>
                  <a:chExt cx="4160" cy="638"/>
                </a:xfrm>
              </p:grpSpPr>
              <p:sp>
                <p:nvSpPr>
                  <p:cNvPr id="31880" name="AutoShape 372"/>
                  <p:cNvSpPr/>
                  <p:nvPr/>
                </p:nvSpPr>
                <p:spPr>
                  <a:xfrm>
                    <a:off x="1152" y="69"/>
                    <a:ext cx="3008" cy="288"/>
                  </a:xfrm>
                  <a:prstGeom prst="roundRect">
                    <a:avLst>
                      <a:gd name="adj" fmla="val 11505"/>
                    </a:avLst>
                  </a:prstGeom>
                  <a:gradFill rotWithShape="1">
                    <a:gsLst>
                      <a:gs pos="0">
                        <a:srgbClr val="C0504D"/>
                      </a:gs>
                      <a:gs pos="100000">
                        <a:srgbClr val="572423"/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 wrap="none" anchor="ctr"/>
                  <a:p>
                    <a:pPr>
                      <a:buFont typeface="Arial" panose="020B0604020202020204" pitchFamily="34" charset="0"/>
                    </a:pPr>
                    <a:endParaRPr lang="zh-CN" altLang="en-US" dirty="0">
                      <a:solidFill>
                        <a:srgbClr val="000000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endParaRPr>
                  </a:p>
                </p:txBody>
              </p:sp>
              <p:grpSp>
                <p:nvGrpSpPr>
                  <p:cNvPr id="31881" name="Group 373"/>
                  <p:cNvGrpSpPr/>
                  <p:nvPr/>
                </p:nvGrpSpPr>
                <p:grpSpPr>
                  <a:xfrm>
                    <a:off x="240" y="0"/>
                    <a:ext cx="1968" cy="432"/>
                    <a:chOff x="0" y="0"/>
                    <a:chExt cx="1150" cy="818"/>
                  </a:xfrm>
                </p:grpSpPr>
                <p:sp>
                  <p:nvSpPr>
                    <p:cNvPr id="31882" name="AutoShape 374"/>
                    <p:cNvSpPr/>
                    <p:nvPr/>
                  </p:nvSpPr>
                  <p:spPr>
                    <a:xfrm>
                      <a:off x="913" y="277"/>
                      <a:ext cx="237" cy="219"/>
                    </a:xfrm>
                    <a:prstGeom prst="rightArrow">
                      <a:avLst>
                        <a:gd name="adj1" fmla="val 50000"/>
                        <a:gd name="adj2" fmla="val 45081"/>
                      </a:avLst>
                    </a:prstGeom>
                    <a:solidFill>
                      <a:srgbClr val="FEFEFE"/>
                    </a:solidFill>
                    <a:ln w="9525">
                      <a:noFill/>
                    </a:ln>
                  </p:spPr>
                  <p:txBody>
                    <a:bodyPr wrap="none" anchor="ctr"/>
                    <a:p>
                      <a:pPr>
                        <a:buFont typeface="Arial" panose="020B0604020202020204" pitchFamily="34" charset="0"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endParaRPr>
                    </a:p>
                  </p:txBody>
                </p:sp>
                <p:grpSp>
                  <p:nvGrpSpPr>
                    <p:cNvPr id="31883" name="Group 375"/>
                    <p:cNvGrpSpPr/>
                    <p:nvPr/>
                  </p:nvGrpSpPr>
                  <p:grpSpPr>
                    <a:xfrm>
                      <a:off x="0" y="0"/>
                      <a:ext cx="1026" cy="818"/>
                      <a:chOff x="0" y="0"/>
                      <a:chExt cx="1026" cy="818"/>
                    </a:xfrm>
                  </p:grpSpPr>
                  <p:sp>
                    <p:nvSpPr>
                      <p:cNvPr id="31884" name="AutoShape 376"/>
                      <p:cNvSpPr/>
                      <p:nvPr/>
                    </p:nvSpPr>
                    <p:spPr>
                      <a:xfrm>
                        <a:off x="0" y="0"/>
                        <a:ext cx="1028" cy="818"/>
                      </a:xfrm>
                      <a:prstGeom prst="roundRect">
                        <a:avLst>
                          <a:gd name="adj" fmla="val 11917"/>
                        </a:avLst>
                      </a:prstGeom>
                      <a:gradFill rotWithShape="1">
                        <a:gsLst>
                          <a:gs pos="0">
                            <a:srgbClr val="C0504D"/>
                          </a:gs>
                          <a:gs pos="100000">
                            <a:srgbClr val="833635"/>
                          </a:gs>
                        </a:gsLst>
                        <a:lin ang="5400000" scaled="1"/>
                        <a:tileRect/>
                      </a:gradFill>
                      <a:ln w="25400" cap="flat" cmpd="sng">
                        <a:solidFill>
                          <a:srgbClr val="FEFEFE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 wrap="none" anchor="ctr"/>
                      <a:p>
                        <a:pPr>
                          <a:buFont typeface="Arial" panose="020B0604020202020204" pitchFamily="34" charset="0"/>
                        </a:pPr>
                        <a:endParaRPr lang="zh-CN" altLang="en-US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endParaRPr>
                      </a:p>
                    </p:txBody>
                  </p:sp>
                  <p:sp>
                    <p:nvSpPr>
                      <p:cNvPr id="31885" name="Freeform 377"/>
                      <p:cNvSpPr/>
                      <p:nvPr/>
                    </p:nvSpPr>
                    <p:spPr>
                      <a:xfrm>
                        <a:off x="34" y="35"/>
                        <a:ext cx="511" cy="40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4" y="0"/>
                          </a:cxn>
                          <a:cxn ang="0">
                            <a:pos x="0" y="26"/>
                          </a:cxn>
                          <a:cxn ang="0">
                            <a:pos x="0" y="129"/>
                          </a:cxn>
                          <a:cxn ang="0">
                            <a:pos x="87" y="38"/>
                          </a:cxn>
                          <a:cxn ang="0">
                            <a:pos x="318" y="0"/>
                          </a:cxn>
                          <a:cxn ang="0">
                            <a:pos x="64" y="0"/>
                          </a:cxn>
                        </a:cxnLst>
                        <a:pathLst>
                          <a:path w="596" h="598">
                            <a:moveTo>
                              <a:pt x="118" y="0"/>
                            </a:moveTo>
                            <a:cubicBezTo>
                              <a:pt x="53" y="0"/>
                              <a:pt x="0" y="53"/>
                              <a:pt x="0" y="118"/>
                            </a:cubicBezTo>
                            <a:lnTo>
                              <a:pt x="0" y="589"/>
                            </a:lnTo>
                            <a:cubicBezTo>
                              <a:pt x="27" y="598"/>
                              <a:pt x="12" y="309"/>
                              <a:pt x="161" y="174"/>
                            </a:cubicBezTo>
                            <a:cubicBezTo>
                              <a:pt x="310" y="39"/>
                              <a:pt x="596" y="29"/>
                              <a:pt x="589" y="0"/>
                            </a:cubicBezTo>
                            <a:lnTo>
                              <a:pt x="118" y="0"/>
                            </a:lnTo>
                            <a:close/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E1ABA9"/>
                          </a:gs>
                          <a:gs pos="50000">
                            <a:srgbClr val="C0504D"/>
                          </a:gs>
                          <a:gs pos="100000">
                            <a:srgbClr val="E1ABA9"/>
                          </a:gs>
                        </a:gsLst>
                        <a:lin ang="18900000" scaled="1"/>
                        <a:tileRect/>
                      </a:gra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</p:grpSp>
              <p:sp>
                <p:nvSpPr>
                  <p:cNvPr id="31886" name="Text Box 378"/>
                  <p:cNvSpPr/>
                  <p:nvPr/>
                </p:nvSpPr>
                <p:spPr>
                  <a:xfrm>
                    <a:off x="0" y="96"/>
                    <a:ext cx="2209" cy="542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>
                    <a:spAutoFit/>
                  </a:bodyPr>
                  <a:p>
                    <a:pPr algn="ctr">
                      <a:buFont typeface="Arial" panose="020B0604020202020204" pitchFamily="34" charset="0"/>
                    </a:pPr>
                    <a:r>
                      <a:rPr lang="zh-CN" altLang="en-US" sz="2800" b="1" dirty="0">
                        <a:solidFill>
                          <a:schemeClr val="bg1"/>
                        </a:solidFill>
                        <a:latin typeface="Calibri" panose="020F05020202040A0204" pitchFamily="2" charset="0"/>
                        <a:ea typeface="宋体" panose="02010600030101010101" pitchFamily="2" charset="-122"/>
                        <a:sym typeface="宋体" panose="02010600030101010101" pitchFamily="2" charset="-122"/>
                      </a:rPr>
                      <a:t>阅读思考</a:t>
                    </a:r>
                    <a:endParaRPr lang="zh-CN" altLang="en-US" sz="2400" b="1" dirty="0">
                      <a:solidFill>
                        <a:schemeClr val="bg1"/>
                      </a:solidFill>
                      <a:latin typeface="Calibri" panose="020F05020202040A0204" pitchFamily="2" charset="0"/>
                      <a:ea typeface="宋体" panose="02010600030101010101" pitchFamily="2" charset="-122"/>
                      <a:sym typeface="宋体" panose="02010600030101010101" pitchFamily="2" charset="-122"/>
                    </a:endParaRPr>
                  </a:p>
                  <a:p>
                    <a:pPr>
                      <a:buFont typeface="Arial" panose="020B0604020202020204" pitchFamily="34" charset="0"/>
                    </a:pPr>
                    <a:endParaRPr lang="zh-CN" altLang="en-US" sz="2400" b="1" dirty="0">
                      <a:solidFill>
                        <a:schemeClr val="bg1"/>
                      </a:solidFill>
                      <a:latin typeface="Calibri" panose="020F05020202040A0204" pitchFamily="2" charset="0"/>
                      <a:ea typeface="宋体" panose="02010600030101010101" pitchFamily="2" charset="-122"/>
                      <a:sym typeface="Calibri" panose="020F05020202040A0204" pitchFamily="2" charset="0"/>
                    </a:endParaRPr>
                  </a:p>
                </p:txBody>
              </p:sp>
            </p:grpSp>
            <p:sp>
              <p:nvSpPr>
                <p:cNvPr id="31887" name="Rectangle 379"/>
                <p:cNvSpPr/>
                <p:nvPr/>
              </p:nvSpPr>
              <p:spPr>
                <a:xfrm>
                  <a:off x="912" y="48"/>
                  <a:ext cx="4656" cy="2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>
                  <a:spAutoFit/>
                </a:bodyPr>
                <a:p>
                  <a:pPr>
                    <a:spcBef>
                      <a:spcPct val="50000"/>
                    </a:spcBef>
                    <a:buFont typeface="Arial" panose="020B0604020202020204" pitchFamily="34" charset="0"/>
                  </a:pPr>
                  <a:endParaRPr lang="zh-CN" altLang="en-US" sz="2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  <p:sp>
            <p:nvSpPr>
              <p:cNvPr id="31888" name="Text Box 380"/>
              <p:cNvSpPr/>
              <p:nvPr/>
            </p:nvSpPr>
            <p:spPr>
              <a:xfrm>
                <a:off x="1056" y="48"/>
                <a:ext cx="1536" cy="28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>
                <a:spAutoFit/>
              </a:bodyPr>
              <a:p>
                <a:pPr>
                  <a:spcBef>
                    <a:spcPct val="50000"/>
                  </a:spcBef>
                  <a:buFont typeface="Arial" panose="020B0604020202020204" pitchFamily="34" charset="0"/>
                </a:pPr>
                <a:endParaRPr lang="zh-CN" altLang="en-US" sz="2400" b="1" dirty="0">
                  <a:solidFill>
                    <a:srgbClr val="000000"/>
                  </a:solidFill>
                  <a:latin typeface="Calibri" panose="020F05020202040A0204" pitchFamily="2" charset="0"/>
                  <a:ea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31889" name="Rectangle 381"/>
            <p:cNvSpPr/>
            <p:nvPr/>
          </p:nvSpPr>
          <p:spPr>
            <a:xfrm>
              <a:off x="1008" y="96"/>
              <a:ext cx="2314" cy="31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  <a:sym typeface="Calibri" panose="020F05020202040A0204" pitchFamily="2" charset="0"/>
                </a:rPr>
                <a:t>1mol</a:t>
              </a:r>
              <a:r>
                <a:rPr lang="zh-CN" altLang="en-US" sz="28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  <a:sym typeface="宋体" panose="02010600030101010101" pitchFamily="2" charset="-122"/>
                </a:rPr>
                <a:t>物质的质量到底有多大？</a:t>
              </a:r>
              <a:endPara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97427" name="Line 385"/>
          <p:cNvSpPr/>
          <p:nvPr/>
        </p:nvSpPr>
        <p:spPr>
          <a:xfrm>
            <a:off x="2247900" y="4919980"/>
            <a:ext cx="1219200" cy="0"/>
          </a:xfrm>
          <a:prstGeom prst="line">
            <a:avLst/>
          </a:prstGeom>
          <a:ln w="2857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7428" name="Line 386"/>
          <p:cNvSpPr/>
          <p:nvPr/>
        </p:nvSpPr>
        <p:spPr>
          <a:xfrm>
            <a:off x="6057583" y="4891405"/>
            <a:ext cx="1219200" cy="0"/>
          </a:xfrm>
          <a:prstGeom prst="line">
            <a:avLst/>
          </a:prstGeom>
          <a:ln w="2857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7429" name="Oval 387"/>
          <p:cNvSpPr/>
          <p:nvPr/>
        </p:nvSpPr>
        <p:spPr>
          <a:xfrm>
            <a:off x="3018790" y="4918710"/>
            <a:ext cx="562610" cy="533400"/>
          </a:xfrm>
          <a:prstGeom prst="ellipse">
            <a:avLst/>
          </a:prstGeom>
          <a:noFill/>
          <a:ln w="2857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buFont typeface="Arial" panose="020B0604020202020204" pitchFamily="34" charset="0"/>
            </a:pPr>
            <a:endParaRPr lang="zh-CN" altLang="en-US" dirty="0">
              <a:solidFill>
                <a:srgbClr val="000000"/>
              </a:solidFill>
              <a:latin typeface="Calibri" panose="020F05020202040A02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7430" name="Oval 388"/>
          <p:cNvSpPr/>
          <p:nvPr/>
        </p:nvSpPr>
        <p:spPr>
          <a:xfrm>
            <a:off x="6542405" y="4921250"/>
            <a:ext cx="457200" cy="459740"/>
          </a:xfrm>
          <a:prstGeom prst="ellipse">
            <a:avLst/>
          </a:prstGeom>
          <a:noFill/>
          <a:ln w="28575" cap="flat" cmpd="sng">
            <a:solidFill>
              <a:srgbClr val="8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>
              <a:buFont typeface="Arial" panose="020B0604020202020204" pitchFamily="34" charset="0"/>
            </a:pPr>
            <a:endParaRPr lang="zh-CN" altLang="en-US" dirty="0">
              <a:solidFill>
                <a:srgbClr val="000000"/>
              </a:solidFill>
              <a:latin typeface="Calibri" panose="020F05020202040A0204" pitchFamily="2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pic>
        <p:nvPicPr>
          <p:cNvPr id="31894" name="图片 158870" descr="第二节 化学计量在实验中的应用_240" hidden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>
                                      <p:cBhvr>
                                        <p:cTn id="7" dur="500"/>
                                        <p:tgtEl>
                                          <p:spTgt spid="9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>
                                      <p:cBhvr>
                                        <p:cTn id="10" dur="500"/>
                                        <p:tgtEl>
                                          <p:spTgt spid="9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>
                                      <p:cBhvr>
                                        <p:cTn id="15" dur="500"/>
                                        <p:tgtEl>
                                          <p:spTgt spid="9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>
                                      <p:cBhvr>
                                        <p:cTn id="18" dur="500"/>
                                        <p:tgtEl>
                                          <p:spTgt spid="9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29" grpId="0" bldLvl="0" animBg="1"/>
      <p:bldP spid="97430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Text Box 2" descr="新闻纸"/>
          <p:cNvSpPr txBox="1"/>
          <p:nvPr/>
        </p:nvSpPr>
        <p:spPr>
          <a:xfrm>
            <a:off x="323850" y="188913"/>
            <a:ext cx="4103688" cy="579437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华文新魏" pitchFamily="2" charset="-122"/>
              </a:rPr>
              <a:t>二、摩尔质量（ </a:t>
            </a:r>
            <a:r>
              <a:rPr lang="en-US" altLang="zh-CN" sz="32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</a:t>
            </a: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  <a:ea typeface="华文新魏" pitchFamily="2" charset="-122"/>
              </a:rPr>
              <a:t>）</a:t>
            </a:r>
            <a:endParaRPr lang="zh-CN" altLang="en-US" sz="3200" b="1" dirty="0">
              <a:solidFill>
                <a:srgbClr val="FF3300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83971" name="Text Box 3"/>
          <p:cNvSpPr txBox="1"/>
          <p:nvPr/>
        </p:nvSpPr>
        <p:spPr>
          <a:xfrm>
            <a:off x="539750" y="981075"/>
            <a:ext cx="8208963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1</a:t>
            </a:r>
            <a:r>
              <a:rPr lang="zh-CN" altLang="en-US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、</a:t>
            </a:r>
            <a:r>
              <a:rPr lang="zh-CN" altLang="en-US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定义：</a:t>
            </a:r>
            <a:r>
              <a:rPr lang="zh-CN" altLang="en-US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单位物质的量的物质所具有的质量叫该物质的摩尔质量。用</a:t>
            </a:r>
            <a:r>
              <a:rPr lang="en-US" altLang="zh-CN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M</a:t>
            </a:r>
            <a:r>
              <a:rPr lang="zh-CN" altLang="en-US" sz="2800" b="1" dirty="0">
                <a:solidFill>
                  <a:schemeClr val="tx1"/>
                </a:solidFill>
                <a:latin typeface="隶书" pitchFamily="1" charset="-122"/>
                <a:ea typeface="隶书" pitchFamily="1" charset="-122"/>
              </a:rPr>
              <a:t>表示。</a:t>
            </a:r>
            <a:endParaRPr lang="zh-CN" altLang="en-US" sz="2800" b="1" dirty="0">
              <a:solidFill>
                <a:schemeClr val="tx1"/>
              </a:solidFill>
              <a:latin typeface="隶书" pitchFamily="1" charset="-122"/>
              <a:ea typeface="隶书" pitchFamily="1" charset="-122"/>
            </a:endParaRPr>
          </a:p>
        </p:txBody>
      </p:sp>
      <p:sp>
        <p:nvSpPr>
          <p:cNvPr id="83978" name="Text Box 10"/>
          <p:cNvSpPr txBox="1"/>
          <p:nvPr/>
        </p:nvSpPr>
        <p:spPr>
          <a:xfrm>
            <a:off x="449580" y="2056765"/>
            <a:ext cx="82454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、单位：</a:t>
            </a:r>
            <a:r>
              <a:rPr lang="en-US" altLang="zh-CN" sz="2800" b="1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g/mol </a:t>
            </a:r>
            <a:r>
              <a:rPr lang="zh-CN" altLang="en-US" sz="2800" b="1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或</a:t>
            </a:r>
            <a:r>
              <a:rPr lang="en-US" altLang="zh-CN" sz="2800" b="1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g·mol</a:t>
            </a:r>
            <a:r>
              <a:rPr lang="en-US" altLang="zh-CN" sz="2800" b="1" baseline="30000" dirty="0">
                <a:solidFill>
                  <a:schemeClr val="tx1"/>
                </a:solidFill>
                <a:latin typeface="楷体_GB2312" pitchFamily="1" charset="-122"/>
                <a:ea typeface="楷体_GB2312" pitchFamily="1" charset="-122"/>
              </a:rPr>
              <a:t>—1</a:t>
            </a:r>
            <a:endParaRPr lang="en-US" altLang="zh-CN" sz="2800" b="1" baseline="30000" dirty="0">
              <a:solidFill>
                <a:schemeClr val="tx1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83979" name="Text Box 11"/>
          <p:cNvSpPr txBox="1"/>
          <p:nvPr/>
        </p:nvSpPr>
        <p:spPr>
          <a:xfrm>
            <a:off x="449580" y="2708275"/>
            <a:ext cx="869505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3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、数值：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1mol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任何粒子或物质的质量以克为单位时，其数值等于该粒子的相对原子或相对分子质量。</a:t>
            </a:r>
            <a:endParaRPr lang="zh-CN" altLang="en-US" sz="2800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83983" name="Text Box 15"/>
          <p:cNvSpPr txBox="1"/>
          <p:nvPr/>
        </p:nvSpPr>
        <p:spPr>
          <a:xfrm>
            <a:off x="323850" y="4781550"/>
            <a:ext cx="882015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m = n×M ,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即物质的质量＝物质的量</a:t>
            </a:r>
            <a:r>
              <a:rPr lang="en-US" altLang="zh-CN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×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物质的摩尔质量</a:t>
            </a:r>
            <a:endParaRPr lang="zh-CN" altLang="en-US" sz="2800" b="1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grpSp>
        <p:nvGrpSpPr>
          <p:cNvPr id="2" name="Group 11"/>
          <p:cNvGrpSpPr/>
          <p:nvPr/>
        </p:nvGrpSpPr>
        <p:grpSpPr>
          <a:xfrm>
            <a:off x="5795963" y="3500438"/>
            <a:ext cx="2301875" cy="1236663"/>
            <a:chOff x="1746" y="2478"/>
            <a:chExt cx="1225" cy="779"/>
          </a:xfrm>
        </p:grpSpPr>
        <p:sp>
          <p:nvSpPr>
            <p:cNvPr id="32775" name="Text Box 12"/>
            <p:cNvSpPr txBox="1"/>
            <p:nvPr/>
          </p:nvSpPr>
          <p:spPr>
            <a:xfrm>
              <a:off x="1746" y="2634"/>
              <a:ext cx="5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 dirty="0">
                  <a:solidFill>
                    <a:srgbClr val="FF0000"/>
                  </a:solidFill>
                  <a:latin typeface="Tahoma" panose="020B0604030504040204" pitchFamily="2" charset="0"/>
                  <a:ea typeface="宋体" panose="02010600030101010101" pitchFamily="2" charset="-122"/>
                </a:rPr>
                <a:t>M=</a:t>
              </a:r>
              <a:endParaRPr lang="en-US" altLang="zh-CN" sz="3600" b="1" dirty="0">
                <a:solidFill>
                  <a:srgbClr val="FF0000"/>
                </a:solidFill>
                <a:latin typeface="Tahoma" panose="020B0604030504040204" pitchFamily="2" charset="0"/>
                <a:ea typeface="宋体" panose="02010600030101010101" pitchFamily="2" charset="-122"/>
              </a:endParaRPr>
            </a:p>
          </p:txBody>
        </p:sp>
        <p:sp>
          <p:nvSpPr>
            <p:cNvPr id="32776" name="Line 13"/>
            <p:cNvSpPr/>
            <p:nvPr/>
          </p:nvSpPr>
          <p:spPr>
            <a:xfrm>
              <a:off x="2199" y="2860"/>
              <a:ext cx="771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2777" name="Text Box 14"/>
            <p:cNvSpPr txBox="1"/>
            <p:nvPr/>
          </p:nvSpPr>
          <p:spPr>
            <a:xfrm>
              <a:off x="2425" y="2478"/>
              <a:ext cx="409" cy="39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500" b="1" dirty="0">
                  <a:solidFill>
                    <a:srgbClr val="FF0000"/>
                  </a:solidFill>
                  <a:latin typeface="Trebuchet MS" panose="020B0603020202090204" pitchFamily="34" charset="0"/>
                  <a:ea typeface="宋体" panose="02010600030101010101" pitchFamily="2" charset="-122"/>
                </a:rPr>
                <a:t>m</a:t>
              </a:r>
              <a:endParaRPr lang="en-US" altLang="zh-CN" sz="3500" b="1" dirty="0">
                <a:solidFill>
                  <a:srgbClr val="FF0000"/>
                </a:solidFill>
                <a:latin typeface="Trebuchet MS" panose="020B060302020209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778" name="Text Box 15"/>
            <p:cNvSpPr txBox="1"/>
            <p:nvPr/>
          </p:nvSpPr>
          <p:spPr>
            <a:xfrm>
              <a:off x="2482" y="2860"/>
              <a:ext cx="489" cy="3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500" b="1" dirty="0">
                  <a:solidFill>
                    <a:srgbClr val="FF0000"/>
                  </a:solidFill>
                  <a:latin typeface="Trebuchet MS" panose="020B0603020202090204" pitchFamily="34" charset="0"/>
                  <a:ea typeface="楷体_GB2312" pitchFamily="1" charset="-122"/>
                </a:rPr>
                <a:t>n</a:t>
              </a:r>
              <a:endParaRPr lang="en-US" altLang="zh-CN" sz="3500" b="1" dirty="0">
                <a:solidFill>
                  <a:srgbClr val="FF0000"/>
                </a:solidFill>
                <a:latin typeface="Trebuchet MS" panose="020B0603020202090204" pitchFamily="34" charset="0"/>
                <a:ea typeface="楷体_GB2312" pitchFamily="1" charset="-122"/>
              </a:endParaRPr>
            </a:p>
          </p:txBody>
        </p:sp>
      </p:grpSp>
      <p:sp>
        <p:nvSpPr>
          <p:cNvPr id="45073" name="Text Box 17"/>
          <p:cNvSpPr txBox="1"/>
          <p:nvPr/>
        </p:nvSpPr>
        <p:spPr>
          <a:xfrm>
            <a:off x="45085" y="3789680"/>
            <a:ext cx="6193790" cy="5530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 eaLnBrk="0" hangingPunct="0"/>
            <a:r>
              <a:rPr lang="en-US" altLang="zh-CN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、由摩尔质量的概念得到公式：</a:t>
            </a:r>
            <a:r>
              <a:rPr lang="zh-CN" altLang="en-US" sz="3000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 </a:t>
            </a:r>
            <a:endParaRPr lang="zh-CN" altLang="en-US" sz="3000" dirty="0">
              <a:solidFill>
                <a:srgbClr val="FF0000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pic>
        <p:nvPicPr>
          <p:cNvPr id="32780" name="图片 159756" descr="第二节 化学计量在实验中的应用_240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3978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78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3978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9" grpId="0"/>
      <p:bldP spid="83983" grpId="0"/>
      <p:bldP spid="450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文本框 6145"/>
          <p:cNvSpPr txBox="1"/>
          <p:nvPr/>
        </p:nvSpPr>
        <p:spPr>
          <a:xfrm>
            <a:off x="228600" y="152400"/>
            <a:ext cx="3276600" cy="636588"/>
          </a:xfrm>
          <a:prstGeom prst="rect">
            <a:avLst/>
          </a:prstGeom>
          <a:noFill/>
          <a:ln w="57150" cap="flat" cmpd="sng">
            <a:pattFill prst="sphere">
              <a:fgClr>
                <a:schemeClr val="tx2"/>
              </a:fgClr>
              <a:bgClr>
                <a:srgbClr val="FFFFFF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r>
              <a:rPr lang="zh-CN" altLang="en-US" b="1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你所熟知的知识</a:t>
            </a:r>
            <a:endParaRPr lang="zh-CN" altLang="en-US" b="1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46" name="文本框 6146"/>
          <p:cNvSpPr txBox="1"/>
          <p:nvPr/>
        </p:nvSpPr>
        <p:spPr>
          <a:xfrm>
            <a:off x="2438400" y="1143000"/>
            <a:ext cx="4648200" cy="660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2H</a:t>
            </a:r>
            <a:r>
              <a:rPr lang="zh-CN" altLang="en-US" b="1" baseline="-25000" dirty="0">
                <a:latin typeface="Arial" panose="020B0604020202020204" pitchFamily="34" charset="0"/>
                <a:ea typeface="华文新魏" pitchFamily="2" charset="-122"/>
              </a:rPr>
              <a:t>2</a:t>
            </a:r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   +    O</a:t>
            </a:r>
            <a:r>
              <a:rPr lang="zh-CN" altLang="en-US" b="1" baseline="-25000" dirty="0">
                <a:latin typeface="Arial" panose="020B0604020202020204" pitchFamily="34" charset="0"/>
                <a:ea typeface="华文新魏" pitchFamily="2" charset="-122"/>
              </a:rPr>
              <a:t>2 </a:t>
            </a:r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    =   2H</a:t>
            </a:r>
            <a:r>
              <a:rPr lang="zh-CN" altLang="en-US" b="1" baseline="-25000" dirty="0">
                <a:latin typeface="Arial" panose="020B0604020202020204" pitchFamily="34" charset="0"/>
                <a:ea typeface="华文新魏" pitchFamily="2" charset="-122"/>
              </a:rPr>
              <a:t>2</a:t>
            </a:r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O</a:t>
            </a:r>
            <a:endParaRPr lang="zh-CN" altLang="en-US" b="1" dirty="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901700" y="2865438"/>
            <a:ext cx="1808163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solidFill>
                  <a:schemeClr val="hlink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分子数：</a:t>
            </a:r>
            <a:endParaRPr lang="zh-CN" altLang="en-US" b="1" dirty="0">
              <a:solidFill>
                <a:schemeClr val="hlink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1003300" y="2032000"/>
            <a:ext cx="1401763" cy="5778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>
                <a:solidFill>
                  <a:schemeClr val="hlink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质量：</a:t>
            </a:r>
            <a:endParaRPr lang="zh-CN" altLang="en-US" b="1">
              <a:solidFill>
                <a:schemeClr val="hlink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6150" name="文本框 6149"/>
          <p:cNvSpPr txBox="1"/>
          <p:nvPr/>
        </p:nvSpPr>
        <p:spPr>
          <a:xfrm>
            <a:off x="2524125" y="2865438"/>
            <a:ext cx="8143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2个</a:t>
            </a:r>
            <a:endParaRPr lang="zh-CN" altLang="en-US" b="1" dirty="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1" name="文本框 6150"/>
          <p:cNvSpPr txBox="1"/>
          <p:nvPr/>
        </p:nvSpPr>
        <p:spPr>
          <a:xfrm>
            <a:off x="2565400" y="2057400"/>
            <a:ext cx="657225" cy="5778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4g</a:t>
            </a:r>
            <a:endParaRPr lang="zh-CN" altLang="en-US" b="1" dirty="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2" name="文本框 6151"/>
          <p:cNvSpPr txBox="1"/>
          <p:nvPr/>
        </p:nvSpPr>
        <p:spPr>
          <a:xfrm>
            <a:off x="5826125" y="2890838"/>
            <a:ext cx="8143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2个</a:t>
            </a:r>
            <a:endParaRPr lang="zh-CN" altLang="en-US" b="1" dirty="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3" name="文本框 6152"/>
          <p:cNvSpPr txBox="1"/>
          <p:nvPr/>
        </p:nvSpPr>
        <p:spPr>
          <a:xfrm>
            <a:off x="3886200" y="2895600"/>
            <a:ext cx="8159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latin typeface="Arial" panose="020B0604020202020204" pitchFamily="34" charset="0"/>
                <a:ea typeface="华文新魏" pitchFamily="2" charset="-122"/>
              </a:rPr>
              <a:t>1</a:t>
            </a:r>
            <a:r>
              <a:rPr lang="zh-CN" altLang="en-US" b="1">
                <a:latin typeface="Arial" panose="020B0604020202020204" pitchFamily="34" charset="0"/>
                <a:ea typeface="华文新魏" pitchFamily="2" charset="-122"/>
              </a:rPr>
              <a:t>个</a:t>
            </a:r>
            <a:endParaRPr lang="zh-CN" altLang="en-US" b="1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4" name="文本框 6153"/>
          <p:cNvSpPr txBox="1"/>
          <p:nvPr/>
        </p:nvSpPr>
        <p:spPr>
          <a:xfrm>
            <a:off x="5905500" y="2081213"/>
            <a:ext cx="1181100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华文新魏" pitchFamily="2" charset="-122"/>
              </a:rPr>
              <a:t>36g</a:t>
            </a:r>
            <a:endParaRPr lang="zh-CN" altLang="en-US" b="1" dirty="0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5" name="文本框 6154"/>
          <p:cNvSpPr txBox="1"/>
          <p:nvPr/>
        </p:nvSpPr>
        <p:spPr>
          <a:xfrm>
            <a:off x="4038600" y="2057400"/>
            <a:ext cx="1141413" cy="5794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b="1">
                <a:latin typeface="Arial" panose="020B0604020202020204" pitchFamily="34" charset="0"/>
                <a:ea typeface="华文新魏" pitchFamily="2" charset="-122"/>
              </a:rPr>
              <a:t>32g</a:t>
            </a:r>
            <a:endParaRPr lang="en-US" altLang="zh-CN" b="1"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6156" name="文本框 6155"/>
          <p:cNvSpPr txBox="1"/>
          <p:nvPr/>
        </p:nvSpPr>
        <p:spPr>
          <a:xfrm>
            <a:off x="971550" y="4572000"/>
            <a:ext cx="2492375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>
                <a:latin typeface="隶书" pitchFamily="1" charset="-122"/>
                <a:ea typeface="隶书" pitchFamily="1" charset="-122"/>
              </a:rPr>
              <a:t> </a:t>
            </a:r>
            <a:r>
              <a:rPr lang="zh-CN" altLang="en-US" sz="4000" b="1">
                <a:latin typeface="隶书" pitchFamily="1" charset="-122"/>
                <a:ea typeface="隶书" pitchFamily="1" charset="-122"/>
              </a:rPr>
              <a:t>宏  观（质量）</a:t>
            </a:r>
            <a:endParaRPr lang="zh-CN" altLang="en-US" sz="4000" b="1">
              <a:latin typeface="隶书" pitchFamily="1" charset="-122"/>
              <a:ea typeface="隶书" pitchFamily="1" charset="-122"/>
            </a:endParaRPr>
          </a:p>
        </p:txBody>
      </p:sp>
      <p:sp>
        <p:nvSpPr>
          <p:cNvPr id="6157" name="文本框 6156"/>
          <p:cNvSpPr txBox="1"/>
          <p:nvPr/>
        </p:nvSpPr>
        <p:spPr>
          <a:xfrm>
            <a:off x="6046788" y="4495800"/>
            <a:ext cx="1981200" cy="1311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>
                <a:latin typeface="Times New Roman" panose="02020603050405020304" pitchFamily="2" charset="0"/>
                <a:ea typeface="隶书" pitchFamily="1" charset="-122"/>
              </a:rPr>
              <a:t> </a:t>
            </a:r>
            <a:r>
              <a:rPr lang="zh-CN" altLang="en-US" sz="4000" b="1">
                <a:latin typeface="Times New Roman" panose="02020603050405020304" pitchFamily="2" charset="0"/>
                <a:ea typeface="隶书" pitchFamily="1" charset="-122"/>
              </a:rPr>
              <a:t>微   观</a:t>
            </a:r>
            <a:r>
              <a:rPr lang="en-US" altLang="zh-CN" sz="4000" b="1">
                <a:latin typeface="Times New Roman" panose="02020603050405020304" pitchFamily="2" charset="0"/>
                <a:ea typeface="隶书" pitchFamily="1" charset="-122"/>
              </a:rPr>
              <a:t>(</a:t>
            </a:r>
            <a:r>
              <a:rPr lang="zh-CN" altLang="en-US" sz="4000" b="1">
                <a:latin typeface="Times New Roman" panose="02020603050405020304" pitchFamily="2" charset="0"/>
                <a:ea typeface="隶书" pitchFamily="1" charset="-122"/>
              </a:rPr>
              <a:t>分子数</a:t>
            </a:r>
            <a:r>
              <a:rPr lang="en-US" altLang="zh-CN" sz="4000" b="1">
                <a:latin typeface="Times New Roman" panose="02020603050405020304" pitchFamily="2" charset="0"/>
                <a:ea typeface="隶书" pitchFamily="1" charset="-122"/>
              </a:rPr>
              <a:t>)</a:t>
            </a:r>
            <a:endParaRPr lang="en-US" altLang="zh-CN" sz="4000" b="1">
              <a:latin typeface="Times New Roman" panose="02020603050405020304" pitchFamily="2" charset="0"/>
              <a:ea typeface="隶书" pitchFamily="1" charset="-122"/>
            </a:endParaRPr>
          </a:p>
        </p:txBody>
      </p:sp>
      <p:sp>
        <p:nvSpPr>
          <p:cNvPr id="6158" name="左右箭头 6157"/>
          <p:cNvSpPr/>
          <p:nvPr/>
        </p:nvSpPr>
        <p:spPr>
          <a:xfrm>
            <a:off x="3276600" y="4724400"/>
            <a:ext cx="2590800" cy="381000"/>
          </a:xfrm>
          <a:prstGeom prst="leftRightArrow">
            <a:avLst>
              <a:gd name="adj1" fmla="val 50000"/>
              <a:gd name="adj2" fmla="val 136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9" name="矩形 6158"/>
          <p:cNvSpPr/>
          <p:nvPr/>
        </p:nvSpPr>
        <p:spPr>
          <a:xfrm rot="859176">
            <a:off x="4119563" y="4191000"/>
            <a:ext cx="914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5400">
                <a:solidFill>
                  <a:srgbClr val="FF0000"/>
                </a:solidFill>
                <a:effectLst>
                  <a:outerShdw dist="35921" dir="2699999" algn="ctr" rotWithShape="0">
                    <a:srgbClr val="C0C0C0"/>
                  </a:outerShdw>
                </a:effectLst>
                <a:latin typeface="隶书" charset="0"/>
                <a:ea typeface="隶书" charset="0"/>
              </a:rPr>
              <a:t>?</a:t>
            </a:r>
            <a:endParaRPr lang="zh-CN" altLang="en-US" sz="5400">
              <a:solidFill>
                <a:srgbClr val="FF0000"/>
              </a:solidFill>
              <a:effectLst>
                <a:outerShdw dist="35921" dir="2699999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</p:txBody>
      </p:sp>
      <p:sp>
        <p:nvSpPr>
          <p:cNvPr id="6160" name="文本框 6159"/>
          <p:cNvSpPr txBox="1"/>
          <p:nvPr/>
        </p:nvSpPr>
        <p:spPr>
          <a:xfrm>
            <a:off x="1524000" y="4114800"/>
            <a:ext cx="19558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0000"/>
                </a:solidFill>
                <a:latin typeface="隶书" pitchFamily="1" charset="-122"/>
                <a:ea typeface="隶书" pitchFamily="1" charset="-122"/>
              </a:rPr>
              <a:t>【</a:t>
            </a:r>
            <a:r>
              <a:rPr lang="zh-CN" altLang="en-US" sz="24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疑问</a:t>
            </a:r>
            <a:r>
              <a:rPr lang="zh-CN" altLang="en-US" sz="2400" b="1">
                <a:solidFill>
                  <a:srgbClr val="FF0000"/>
                </a:solidFill>
                <a:latin typeface="隶书" pitchFamily="1" charset="-122"/>
                <a:ea typeface="隶书" pitchFamily="1" charset="-122"/>
              </a:rPr>
              <a:t>】</a:t>
            </a:r>
            <a:endParaRPr lang="zh-CN" altLang="en-US" sz="2400" b="1">
              <a:solidFill>
                <a:srgbClr val="FF0000"/>
              </a:solidFill>
              <a:latin typeface="隶书" pitchFamily="1" charset="-122"/>
              <a:ea typeface="隶书" pitchFamily="1" charset="-122"/>
            </a:endParaRPr>
          </a:p>
        </p:txBody>
      </p:sp>
      <p:pic>
        <p:nvPicPr>
          <p:cNvPr id="2" name="图片 6160" descr="NA01441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5253038"/>
            <a:ext cx="1481138" cy="16049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6" grpId="0"/>
      <p:bldP spid="6157" grpId="0"/>
      <p:bldP spid="6160" grpId="0" bldLvl="0"/>
      <p:bldP spid="6148" grpId="0" bldLvl="0"/>
      <p:bldP spid="6149" grpId="0" bldLvl="0"/>
      <p:bldP spid="6150" grpId="0" bldLvl="0"/>
      <p:bldP spid="6151" grpId="0" bldLvl="0"/>
      <p:bldP spid="6152" grpId="0" bldLvl="0"/>
      <p:bldP spid="6153" grpId="0" bldLvl="0"/>
      <p:bldP spid="6154" grpId="0" bldLvl="0"/>
      <p:bldP spid="6155" grpId="0" bldLvl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Text Box 4"/>
          <p:cNvSpPr txBox="1"/>
          <p:nvPr/>
        </p:nvSpPr>
        <p:spPr>
          <a:xfrm>
            <a:off x="395288" y="404813"/>
            <a:ext cx="49688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楷体_GB2312" pitchFamily="1" charset="-122"/>
              </a:rPr>
              <a:t>三、关于物质的量的计算</a:t>
            </a:r>
            <a:endParaRPr lang="zh-CN" altLang="en-US" sz="3200" b="1" dirty="0">
              <a:solidFill>
                <a:schemeClr val="tx1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86021" name="Text Box 5"/>
          <p:cNvSpPr txBox="1"/>
          <p:nvPr/>
        </p:nvSpPr>
        <p:spPr>
          <a:xfrm>
            <a:off x="2843213" y="1412875"/>
            <a:ext cx="792162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22" name="Text Box 6"/>
          <p:cNvSpPr txBox="1"/>
          <p:nvPr/>
        </p:nvSpPr>
        <p:spPr>
          <a:xfrm>
            <a:off x="675005" y="1557655"/>
            <a:ext cx="10890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</a:t>
            </a:r>
            <a:endParaRPr lang="en-US" altLang="zh-CN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23" name="Text Box 7"/>
          <p:cNvSpPr txBox="1"/>
          <p:nvPr/>
        </p:nvSpPr>
        <p:spPr>
          <a:xfrm>
            <a:off x="4922838" y="1484313"/>
            <a:ext cx="8636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m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24" name="Line 8"/>
          <p:cNvSpPr/>
          <p:nvPr/>
        </p:nvSpPr>
        <p:spPr>
          <a:xfrm flipH="1">
            <a:off x="1403350" y="1773238"/>
            <a:ext cx="143986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6025" name="Text Box 9"/>
          <p:cNvSpPr txBox="1"/>
          <p:nvPr/>
        </p:nvSpPr>
        <p:spPr>
          <a:xfrm>
            <a:off x="1547813" y="1125538"/>
            <a:ext cx="122396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×N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26" name="Line 10"/>
          <p:cNvSpPr/>
          <p:nvPr/>
        </p:nvSpPr>
        <p:spPr>
          <a:xfrm>
            <a:off x="1476375" y="1916113"/>
            <a:ext cx="143986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6027" name="Text Box 11"/>
          <p:cNvSpPr txBox="1"/>
          <p:nvPr/>
        </p:nvSpPr>
        <p:spPr>
          <a:xfrm>
            <a:off x="1547813" y="2060575"/>
            <a:ext cx="1223962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÷N</a:t>
            </a:r>
            <a:r>
              <a:rPr lang="en-US" altLang="zh-CN" b="1" baseline="-25000" dirty="0"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28" name="Line 12"/>
          <p:cNvSpPr/>
          <p:nvPr/>
        </p:nvSpPr>
        <p:spPr>
          <a:xfrm>
            <a:off x="3554413" y="1773238"/>
            <a:ext cx="1439862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6030" name="Text Box 14"/>
          <p:cNvSpPr txBox="1"/>
          <p:nvPr/>
        </p:nvSpPr>
        <p:spPr>
          <a:xfrm>
            <a:off x="3698875" y="1196975"/>
            <a:ext cx="1223963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×M</a:t>
            </a:r>
            <a:endParaRPr lang="en-US" altLang="zh-CN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6031" name="Line 15"/>
          <p:cNvSpPr/>
          <p:nvPr/>
        </p:nvSpPr>
        <p:spPr>
          <a:xfrm flipH="1">
            <a:off x="3554413" y="1916113"/>
            <a:ext cx="1439862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6032" name="Text Box 16"/>
          <p:cNvSpPr txBox="1"/>
          <p:nvPr/>
        </p:nvSpPr>
        <p:spPr>
          <a:xfrm>
            <a:off x="3698875" y="1989138"/>
            <a:ext cx="1223963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b="1" dirty="0">
                <a:latin typeface="Arial" panose="020B0604020202020204" pitchFamily="34" charset="0"/>
                <a:ea typeface="宋体" panose="02010600030101010101" pitchFamily="2" charset="-122"/>
              </a:rPr>
              <a:t>÷M</a:t>
            </a:r>
            <a:endParaRPr lang="en-US" altLang="zh-CN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539750" y="2420938"/>
            <a:ext cx="5976938" cy="430212"/>
            <a:chOff x="340" y="1525"/>
            <a:chExt cx="3765" cy="271"/>
          </a:xfrm>
        </p:grpSpPr>
        <p:sp>
          <p:nvSpPr>
            <p:cNvPr id="33806" name="Text Box 17"/>
            <p:cNvSpPr txBox="1"/>
            <p:nvPr/>
          </p:nvSpPr>
          <p:spPr>
            <a:xfrm>
              <a:off x="340" y="1525"/>
              <a:ext cx="862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</a:pPr>
              <a:r>
                <a:rPr lang="zh-CN" altLang="en-US" sz="2200" b="1" dirty="0">
                  <a:solidFill>
                    <a:srgbClr val="FF0000"/>
                  </a:solidFill>
                  <a:latin typeface="Arial" panose="020B0604020202020204" pitchFamily="34" charset="0"/>
                  <a:ea typeface="华文新魏" pitchFamily="2" charset="-122"/>
                </a:rPr>
                <a:t>微粒数</a:t>
              </a:r>
              <a:endParaRPr lang="zh-CN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endParaRPr>
            </a:p>
          </p:txBody>
        </p:sp>
        <p:sp>
          <p:nvSpPr>
            <p:cNvPr id="33807" name="Text Box 18"/>
            <p:cNvSpPr txBox="1"/>
            <p:nvPr/>
          </p:nvSpPr>
          <p:spPr>
            <a:xfrm>
              <a:off x="2744" y="1525"/>
              <a:ext cx="1361" cy="271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</a:pPr>
              <a:r>
                <a:rPr lang="zh-CN" altLang="en-US" sz="2200" b="1" dirty="0">
                  <a:solidFill>
                    <a:srgbClr val="FF0000"/>
                  </a:solidFill>
                  <a:latin typeface="Arial" panose="020B0604020202020204" pitchFamily="34" charset="0"/>
                  <a:ea typeface="华文新魏" pitchFamily="2" charset="-122"/>
                </a:rPr>
                <a:t>物质的质量</a:t>
              </a:r>
              <a:endParaRPr lang="zh-CN" altLang="en-US" sz="2200" b="1" dirty="0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endParaRPr>
            </a:p>
          </p:txBody>
        </p:sp>
      </p:grpSp>
      <p:sp>
        <p:nvSpPr>
          <p:cNvPr id="86036" name="Text Box 20" descr="新闻纸"/>
          <p:cNvSpPr txBox="1"/>
          <p:nvPr/>
        </p:nvSpPr>
        <p:spPr>
          <a:xfrm>
            <a:off x="250825" y="3281363"/>
            <a:ext cx="2087563" cy="579437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【</a:t>
            </a:r>
            <a:r>
              <a:rPr lang="zh-CN" altLang="en-US" sz="3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例题</a:t>
            </a:r>
            <a:r>
              <a:rPr lang="en-US" altLang="zh-CN" sz="32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】</a:t>
            </a:r>
            <a:endParaRPr lang="en-US" altLang="zh-CN" sz="32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3" name="Group 24"/>
          <p:cNvGrpSpPr/>
          <p:nvPr/>
        </p:nvGrpSpPr>
        <p:grpSpPr>
          <a:xfrm>
            <a:off x="71438" y="4149725"/>
            <a:ext cx="8496300" cy="1003300"/>
            <a:chOff x="45" y="2205"/>
            <a:chExt cx="5352" cy="632"/>
          </a:xfrm>
        </p:grpSpPr>
        <p:sp>
          <p:nvSpPr>
            <p:cNvPr id="33810" name="Text Box 21"/>
            <p:cNvSpPr txBox="1"/>
            <p:nvPr/>
          </p:nvSpPr>
          <p:spPr>
            <a:xfrm>
              <a:off x="45" y="2205"/>
              <a:ext cx="4944" cy="2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algn="ctr" eaLnBrk="0" hangingPunct="0">
                <a:spcBef>
                  <a:spcPct val="50000"/>
                </a:spcBef>
              </a:pPr>
              <a:r>
                <a:rPr lang="en-US" altLang="zh-CN" sz="23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1</a:t>
              </a:r>
              <a:r>
                <a:rPr lang="zh-CN" altLang="en-US" sz="23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、</a:t>
              </a:r>
              <a:r>
                <a:rPr lang="en-US" altLang="zh-CN" sz="23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49gH</a:t>
              </a:r>
              <a:r>
                <a:rPr lang="en-US" altLang="zh-CN" sz="2300" b="1" baseline="-25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2</a:t>
              </a:r>
              <a:r>
                <a:rPr lang="en-US" altLang="zh-CN" sz="23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SO</a:t>
              </a:r>
              <a:r>
                <a:rPr lang="en-US" altLang="zh-CN" sz="2300" b="1" baseline="-25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4</a:t>
              </a:r>
              <a:r>
                <a:rPr lang="zh-CN" altLang="en-US" sz="23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的物质的量是多少？硫酸分子个数是多少？</a:t>
              </a:r>
              <a:endParaRPr lang="zh-CN" altLang="en-US" sz="23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endParaRPr>
            </a:p>
          </p:txBody>
        </p:sp>
        <p:sp>
          <p:nvSpPr>
            <p:cNvPr id="33811" name="Text Box 22"/>
            <p:cNvSpPr txBox="1"/>
            <p:nvPr/>
          </p:nvSpPr>
          <p:spPr>
            <a:xfrm>
              <a:off x="45" y="2568"/>
              <a:ext cx="5352" cy="26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200" b="1" dirty="0">
                  <a:solidFill>
                    <a:srgbClr val="FFFF66"/>
                  </a:solidFill>
                  <a:latin typeface="楷体_GB2312" pitchFamily="1" charset="-122"/>
                  <a:ea typeface="楷体_GB2312" pitchFamily="1" charset="-122"/>
                </a:rPr>
                <a:t>  </a:t>
              </a:r>
              <a:r>
                <a:rPr lang="en-US" altLang="zh-CN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2</a:t>
              </a:r>
              <a:r>
                <a:rPr lang="zh-CN" altLang="en-US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、</a:t>
              </a:r>
              <a:r>
                <a:rPr lang="en-US" altLang="zh-CN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53gNa</a:t>
              </a:r>
              <a:r>
                <a:rPr lang="en-US" altLang="zh-CN" sz="2200" b="1" baseline="-25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2</a:t>
              </a:r>
              <a:r>
                <a:rPr lang="en-US" altLang="zh-CN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CO</a:t>
              </a:r>
              <a:r>
                <a:rPr lang="en-US" altLang="zh-CN" sz="2200" b="1" baseline="-25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3</a:t>
              </a:r>
              <a:r>
                <a:rPr lang="zh-CN" altLang="en-US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中含有的</a:t>
              </a:r>
              <a:r>
                <a:rPr lang="en-US" altLang="zh-CN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Na</a:t>
              </a:r>
              <a:r>
                <a:rPr lang="en-US" altLang="zh-CN" sz="2200" b="1" baseline="30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+</a:t>
              </a:r>
              <a:r>
                <a:rPr lang="zh-CN" altLang="en-US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和</a:t>
              </a:r>
              <a:r>
                <a:rPr lang="en-US" altLang="zh-CN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CO</a:t>
              </a:r>
              <a:r>
                <a:rPr lang="en-US" altLang="zh-CN" sz="2200" b="1" baseline="-25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3</a:t>
              </a:r>
              <a:r>
                <a:rPr lang="en-US" altLang="zh-CN" sz="2200" b="1" baseline="30000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2</a:t>
              </a:r>
              <a:r>
                <a:rPr lang="en-US" altLang="zh-CN" sz="2200" b="1" baseline="30000" dirty="0">
                  <a:solidFill>
                    <a:srgbClr val="FF0000"/>
                  </a:solidFill>
                  <a:latin typeface="Arial" panose="020B0604020202020204" pitchFamily="34" charset="0"/>
                  <a:ea typeface="楷体_GB2312" pitchFamily="1" charset="-122"/>
                </a:rPr>
                <a:t>—</a:t>
              </a:r>
              <a:r>
                <a:rPr lang="zh-CN" altLang="en-US" sz="2200" b="1" dirty="0">
                  <a:solidFill>
                    <a:srgbClr val="FF0000"/>
                  </a:solidFill>
                  <a:latin typeface="楷体_GB2312" pitchFamily="1" charset="-122"/>
                  <a:ea typeface="楷体_GB2312" pitchFamily="1" charset="-122"/>
                </a:rPr>
                <a:t>的物质的量分别是多少？</a:t>
              </a:r>
              <a:endParaRPr lang="zh-CN" altLang="en-US" sz="22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endParaRPr>
            </a:p>
          </p:txBody>
        </p:sp>
      </p:grpSp>
      <p:pic>
        <p:nvPicPr>
          <p:cNvPr id="33812" name="图片 160788" descr="第二节 化学计量在实验中的应用_240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6025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6027">
                                            <p:txEl>
                                              <p:charRg st="0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6030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6032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/>
      <p:bldP spid="86022" grpId="0"/>
      <p:bldP spid="86023" grpId="0"/>
      <p:bldP spid="86036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71830" y="1117600"/>
            <a:ext cx="780034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0000FF"/>
                </a:solidFill>
              </a:rPr>
              <a:t>1.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O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的摩尔质量是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，  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1molO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g,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2molO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的质量是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      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g,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endParaRPr lang="zh-CN" altLang="en-US" sz="2800" b="1">
              <a:solidFill>
                <a:srgbClr val="0000FF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endParaRPr lang="zh-CN" altLang="en-US" sz="2800" b="1">
              <a:solidFill>
                <a:srgbClr val="0000FF"/>
              </a:solidFill>
              <a:latin typeface="Times New Roman" panose="02020603050405020304" pitchFamily="2" charset="0"/>
              <a:cs typeface="Times New Roman" panose="02020603050405020304" pitchFamily="2" charset="0"/>
            </a:endParaRPr>
          </a:p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2. H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2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O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的摩尔质量是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90g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2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O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的物质的量是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mol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,2mol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2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O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的质量是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        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g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,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含有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                      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个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H</a:t>
            </a:r>
            <a:r>
              <a:rPr lang="en-US" altLang="zh-CN" sz="2800" b="1" baseline="-2500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2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O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分子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.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+mn-ea"/>
            </a:endParaRPr>
          </a:p>
          <a:p>
            <a:endParaRPr lang="zh-CN" altLang="en-US" sz="2800" b="1">
              <a:solidFill>
                <a:srgbClr val="0000FF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+mn-ea"/>
            </a:endParaRPr>
          </a:p>
          <a:p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3. 2mol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碳原子质量是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            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g,60g</a:t>
            </a: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碳原子物质的量为</a:t>
            </a:r>
            <a:r>
              <a:rPr lang="zh-CN" altLang="en-US" sz="2800" b="1" u="sng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           </a:t>
            </a:r>
            <a:r>
              <a:rPr lang="en-US" altLang="zh-CN" sz="2800" b="1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  <a:sym typeface="+mn-ea"/>
              </a:rPr>
              <a:t>mol.</a:t>
            </a:r>
            <a:endParaRPr lang="en-US" altLang="zh-CN" sz="2800" b="1">
              <a:solidFill>
                <a:srgbClr val="0000FF"/>
              </a:solidFill>
              <a:latin typeface="Times New Roman" panose="02020603050405020304" pitchFamily="2" charset="0"/>
              <a:cs typeface="Times New Roman" panose="02020603050405020304" pitchFamily="2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7995" y="249555"/>
            <a:ext cx="15132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练习二：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5841" name="Object 2"/>
          <p:cNvGraphicFramePr>
            <a:graphicFrameLocks noChangeAspect="1"/>
          </p:cNvGraphicFramePr>
          <p:nvPr/>
        </p:nvGraphicFramePr>
        <p:xfrm>
          <a:off x="28258" y="491490"/>
          <a:ext cx="9241790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10947400" imgH="3898900" progId="Word.Document.8">
                  <p:embed/>
                </p:oleObj>
              </mc:Choice>
              <mc:Fallback>
                <p:oleObj name="" r:id="rId1" imgW="10947400" imgH="3898900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258" y="491490"/>
                        <a:ext cx="9241790" cy="2838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19" name="Object 3"/>
          <p:cNvGraphicFramePr>
            <a:graphicFrameLocks noChangeAspect="1"/>
          </p:cNvGraphicFramePr>
          <p:nvPr/>
        </p:nvGraphicFramePr>
        <p:xfrm>
          <a:off x="344647" y="3041016"/>
          <a:ext cx="3327400" cy="77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4546600" imgH="1066800" progId="Word.Document.8">
                  <p:embed/>
                </p:oleObj>
              </mc:Choice>
              <mc:Fallback>
                <p:oleObj name="" r:id="rId3" imgW="4546600" imgH="106680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647" y="3041016"/>
                        <a:ext cx="3327400" cy="7766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843" name="图片 162819" descr="第二节 化学计量在实验中的应用_240" hidden="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04470" y="4150360"/>
            <a:ext cx="85852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【点拨】　1.505×10</a:t>
            </a:r>
            <a:r>
              <a:rPr lang="zh-CN" altLang="en-US" baseline="30000">
                <a:latin typeface="Times New Roman" panose="02020603050405020304" pitchFamily="2" charset="0"/>
                <a:cs typeface="Times New Roman" panose="02020603050405020304" pitchFamily="2" charset="0"/>
              </a:rPr>
              <a:t>23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个X气体分子的物质的量是1.505×10</a:t>
            </a:r>
            <a:r>
              <a:rPr lang="zh-CN" altLang="en-US" baseline="30000">
                <a:latin typeface="Times New Roman" panose="02020603050405020304" pitchFamily="2" charset="0"/>
                <a:cs typeface="Times New Roman" panose="02020603050405020304" pitchFamily="2" charset="0"/>
              </a:rPr>
              <a:t>23</a:t>
            </a:r>
            <a:r>
              <a:rPr lang="en-US" altLang="zh-CN">
                <a:latin typeface="Times New Roman" panose="02020603050405020304" pitchFamily="2" charset="0"/>
                <a:cs typeface="Times New Roman" panose="02020603050405020304" pitchFamily="2" charset="0"/>
              </a:rPr>
              <a:t>/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6.02×10</a:t>
            </a:r>
            <a:r>
              <a:rPr lang="zh-CN" altLang="en-US" baseline="30000">
                <a:latin typeface="Times New Roman" panose="02020603050405020304" pitchFamily="2" charset="0"/>
                <a:cs typeface="Times New Roman" panose="02020603050405020304" pitchFamily="2" charset="0"/>
              </a:rPr>
              <a:t>23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 mol</a:t>
            </a:r>
            <a:r>
              <a:rPr lang="zh-CN" altLang="en-US" baseline="30000">
                <a:latin typeface="Times New Roman" panose="02020603050405020304" pitchFamily="2" charset="0"/>
                <a:cs typeface="Times New Roman" panose="02020603050405020304" pitchFamily="2" charset="0"/>
              </a:rPr>
              <a:t>－1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＝0.25 mol，X气体的摩尔质量是8 g</a:t>
            </a:r>
            <a:r>
              <a:rPr lang="en-US" altLang="zh-CN">
                <a:latin typeface="Times New Roman" panose="02020603050405020304" pitchFamily="2" charset="0"/>
                <a:cs typeface="Times New Roman" panose="02020603050405020304" pitchFamily="2" charset="0"/>
              </a:rPr>
              <a:t>/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0.25 mol＝32 g</a:t>
            </a:r>
            <a:r>
              <a:rPr lang="en-US" altLang="zh-CN">
                <a:latin typeface="Times New Roman" panose="02020603050405020304" pitchFamily="2" charset="0"/>
                <a:cs typeface="Times New Roman" panose="02020603050405020304" pitchFamily="2" charset="0"/>
              </a:rPr>
              <a:t>/</a:t>
            </a:r>
            <a:r>
              <a:rPr lang="zh-CN" altLang="en-US">
                <a:latin typeface="Times New Roman" panose="02020603050405020304" pitchFamily="2" charset="0"/>
                <a:cs typeface="Times New Roman" panose="02020603050405020304" pitchFamily="2" charset="0"/>
              </a:rPr>
              <a:t>mol。</a:t>
            </a:r>
            <a:endParaRPr lang="zh-CN" altLang="en-US">
              <a:latin typeface="Times New Roman" panose="02020603050405020304" pitchFamily="2" charset="0"/>
              <a:cs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4"/>
          <p:cNvGrpSpPr/>
          <p:nvPr/>
        </p:nvGrpSpPr>
        <p:grpSpPr>
          <a:xfrm>
            <a:off x="395288" y="1412875"/>
            <a:ext cx="8280400" cy="3832225"/>
            <a:chOff x="340" y="981"/>
            <a:chExt cx="5216" cy="2414"/>
          </a:xfrm>
        </p:grpSpPr>
        <p:sp>
          <p:nvSpPr>
            <p:cNvPr id="37890" name="Text Box 5" descr="白色大理石"/>
            <p:cNvSpPr txBox="1"/>
            <p:nvPr/>
          </p:nvSpPr>
          <p:spPr>
            <a:xfrm>
              <a:off x="1973" y="981"/>
              <a:ext cx="1497" cy="833"/>
            </a:xfrm>
            <a:prstGeom prst="rect">
              <a:avLst/>
            </a:prstGeom>
            <a:blipFill rotWithShape="1">
              <a:blip r:embed="rId1"/>
            </a:blipFill>
            <a:ln w="9525"/>
            <a:scene3d>
              <a:camera prst="legacyPerspectiveBottomLeft">
                <a:rot lat="0" lon="0" rev="0"/>
              </a:camera>
              <a:lightRig rig="legacyFlat3" dir="t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 anchor="t">
              <a:spAutoFit/>
              <a:flatTx/>
            </a:bodyPr>
            <a:p>
              <a:pPr algn="ctr" eaLnBrk="0" hangingPunct="0">
                <a:spcBef>
                  <a:spcPct val="50000"/>
                </a:spcBef>
              </a:pPr>
              <a:r>
                <a:rPr lang="zh-CN" altLang="en-US" sz="4000" b="1" dirty="0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物质的量</a:t>
              </a:r>
              <a:r>
                <a:rPr lang="en-US" altLang="zh-CN" sz="4000" b="1" dirty="0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(n)</a:t>
              </a:r>
              <a:endParaRPr lang="en-US" altLang="zh-CN" sz="4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37891" name="Group 6"/>
            <p:cNvGrpSpPr/>
            <p:nvPr/>
          </p:nvGrpSpPr>
          <p:grpSpPr>
            <a:xfrm>
              <a:off x="340" y="2478"/>
              <a:ext cx="5216" cy="917"/>
              <a:chOff x="340" y="1842"/>
              <a:chExt cx="5216" cy="917"/>
            </a:xfrm>
          </p:grpSpPr>
          <p:sp>
            <p:nvSpPr>
              <p:cNvPr id="37892" name="Text Box 7" descr="新闻纸"/>
              <p:cNvSpPr txBox="1"/>
              <p:nvPr/>
            </p:nvSpPr>
            <p:spPr>
              <a:xfrm>
                <a:off x="340" y="1933"/>
                <a:ext cx="1950" cy="826"/>
              </a:xfrm>
              <a:prstGeom prst="rect">
                <a:avLst/>
              </a:prstGeom>
              <a:blipFill rotWithShape="1">
                <a:blip r:embed="rId2"/>
              </a:blipFill>
              <a:ln w="9525"/>
              <a:scene3d>
                <a:camera prst="legacyObliqueTopLeft">
                  <a:rot lat="0" lon="0" rev="0"/>
                </a:camera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8F8F8"/>
                </a:extrusionClr>
              </a:sp3d>
            </p:spPr>
            <p:txBody>
              <a:bodyPr anchor="t">
                <a:spAutoFit/>
                <a:flatTx/>
              </a:bodyPr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zh-CN" sz="4000" dirty="0">
                    <a:latin typeface="隶书" pitchFamily="1" charset="-122"/>
                    <a:ea typeface="隶书" pitchFamily="1" charset="-122"/>
                  </a:rPr>
                  <a:t> </a:t>
                </a:r>
                <a:r>
                  <a:rPr lang="zh-CN" altLang="en-US" sz="4000" b="1" dirty="0">
                    <a:latin typeface="隶书" pitchFamily="1" charset="-122"/>
                    <a:ea typeface="隶书" pitchFamily="1" charset="-122"/>
                  </a:rPr>
                  <a:t>宏观物质（质量等）</a:t>
                </a:r>
                <a:endParaRPr lang="zh-CN" altLang="en-US" sz="4000" b="1" dirty="0">
                  <a:latin typeface="隶书" pitchFamily="1" charset="-122"/>
                  <a:ea typeface="隶书" pitchFamily="1" charset="-122"/>
                </a:endParaRPr>
              </a:p>
            </p:txBody>
          </p:sp>
          <p:sp>
            <p:nvSpPr>
              <p:cNvPr id="37893" name="Text Box 8" descr="新闻纸"/>
              <p:cNvSpPr txBox="1"/>
              <p:nvPr/>
            </p:nvSpPr>
            <p:spPr>
              <a:xfrm>
                <a:off x="3923" y="1842"/>
                <a:ext cx="1633" cy="826"/>
              </a:xfrm>
              <a:prstGeom prst="rect">
                <a:avLst/>
              </a:prstGeom>
              <a:blipFill rotWithShape="1">
                <a:blip r:embed="rId2"/>
              </a:blipFill>
              <a:ln w="9525"/>
              <a:scene3d>
                <a:camera prst="legacyObliqueTopRight">
                  <a:rot lat="0" lon="0" rev="0"/>
                </a:camera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8F8F8"/>
                </a:extrusionClr>
              </a:sp3d>
            </p:spPr>
            <p:txBody>
              <a:bodyPr anchor="t">
                <a:spAutoFit/>
                <a:flatTx/>
              </a:bodyPr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zh-CN" sz="4000" dirty="0">
                    <a:latin typeface="Arial" panose="020B0604020202020204" pitchFamily="34" charset="0"/>
                    <a:ea typeface="隶书" pitchFamily="1" charset="-122"/>
                  </a:rPr>
                  <a:t> </a:t>
                </a:r>
                <a:r>
                  <a:rPr lang="zh-CN" altLang="en-US" sz="4000" b="1" dirty="0">
                    <a:latin typeface="Arial" panose="020B0604020202020204" pitchFamily="34" charset="0"/>
                    <a:ea typeface="隶书" pitchFamily="1" charset="-122"/>
                  </a:rPr>
                  <a:t>微观粒子</a:t>
                </a:r>
                <a:r>
                  <a:rPr lang="en-US" altLang="zh-CN" sz="4000" b="1" dirty="0">
                    <a:latin typeface="Arial" panose="020B0604020202020204" pitchFamily="34" charset="0"/>
                    <a:ea typeface="隶书" pitchFamily="1" charset="-122"/>
                  </a:rPr>
                  <a:t>(</a:t>
                </a:r>
                <a:r>
                  <a:rPr lang="zh-CN" altLang="en-US" sz="4000" b="1" dirty="0">
                    <a:latin typeface="Arial" panose="020B0604020202020204" pitchFamily="34" charset="0"/>
                    <a:ea typeface="隶书" pitchFamily="1" charset="-122"/>
                  </a:rPr>
                  <a:t>分子数等</a:t>
                </a:r>
                <a:r>
                  <a:rPr lang="en-US" altLang="zh-CN" sz="4000" b="1" dirty="0">
                    <a:latin typeface="Arial" panose="020B0604020202020204" pitchFamily="34" charset="0"/>
                    <a:ea typeface="隶书" pitchFamily="1" charset="-122"/>
                  </a:rPr>
                  <a:t>)</a:t>
                </a:r>
                <a:endParaRPr lang="en-US" altLang="zh-CN" sz="4000" b="1" dirty="0">
                  <a:latin typeface="Arial" panose="020B0604020202020204" pitchFamily="34" charset="0"/>
                  <a:ea typeface="隶书" pitchFamily="1" charset="-122"/>
                </a:endParaRPr>
              </a:p>
            </p:txBody>
          </p:sp>
        </p:grpSp>
      </p:grpSp>
      <p:sp>
        <p:nvSpPr>
          <p:cNvPr id="85001" name="Text Box 9" descr="白色大理石"/>
          <p:cNvSpPr txBox="1"/>
          <p:nvPr/>
        </p:nvSpPr>
        <p:spPr>
          <a:xfrm>
            <a:off x="468630" y="260350"/>
            <a:ext cx="2734310" cy="706755"/>
          </a:xfrm>
          <a:prstGeom prst="rect">
            <a:avLst/>
          </a:prstGeom>
          <a:blipFill rotWithShape="1">
            <a:blip r:embed="rId1"/>
          </a:blipFill>
          <a:ln w="9525">
            <a:noFill/>
          </a:ln>
        </p:spPr>
        <p:txBody>
          <a:bodyPr wrap="square"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隶书" pitchFamily="1" charset="-122"/>
              </a:rPr>
              <a:t>【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隶书" pitchFamily="1" charset="-122"/>
              </a:rPr>
              <a:t>小结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隶书" pitchFamily="1" charset="-122"/>
              </a:rPr>
              <a:t>】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隶书" pitchFamily="1" charset="-122"/>
            </a:endParaRPr>
          </a:p>
        </p:txBody>
      </p:sp>
      <p:sp>
        <p:nvSpPr>
          <p:cNvPr id="85002" name="Line 10"/>
          <p:cNvSpPr/>
          <p:nvPr/>
        </p:nvSpPr>
        <p:spPr>
          <a:xfrm>
            <a:off x="5435600" y="2133600"/>
            <a:ext cx="2449513" cy="136683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5003" name="Text Box 11"/>
          <p:cNvSpPr txBox="1"/>
          <p:nvPr/>
        </p:nvSpPr>
        <p:spPr>
          <a:xfrm>
            <a:off x="6227763" y="2205038"/>
            <a:ext cx="15113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×N</a:t>
            </a:r>
            <a:r>
              <a:rPr lang="en-US" altLang="zh-CN" sz="3200" b="1" baseline="-25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3200" b="1" baseline="-25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04" name="Line 12"/>
          <p:cNvSpPr/>
          <p:nvPr/>
        </p:nvSpPr>
        <p:spPr>
          <a:xfrm flipH="1" flipV="1">
            <a:off x="4787900" y="2276475"/>
            <a:ext cx="2232025" cy="1296988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5005" name="Text Box 13"/>
          <p:cNvSpPr txBox="1"/>
          <p:nvPr/>
        </p:nvSpPr>
        <p:spPr>
          <a:xfrm>
            <a:off x="4859338" y="2781300"/>
            <a:ext cx="15113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÷N</a:t>
            </a:r>
            <a:r>
              <a:rPr lang="en-US" altLang="zh-CN" sz="3200" b="1" baseline="-250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3200" b="1" baseline="-250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06" name="Line 14"/>
          <p:cNvSpPr/>
          <p:nvPr/>
        </p:nvSpPr>
        <p:spPr>
          <a:xfrm flipV="1">
            <a:off x="1331913" y="2276475"/>
            <a:ext cx="1439862" cy="14398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5007" name="Text Box 15"/>
          <p:cNvSpPr txBox="1"/>
          <p:nvPr/>
        </p:nvSpPr>
        <p:spPr>
          <a:xfrm>
            <a:off x="1042988" y="2349500"/>
            <a:ext cx="15113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÷M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5008" name="Line 16"/>
          <p:cNvSpPr/>
          <p:nvPr/>
        </p:nvSpPr>
        <p:spPr>
          <a:xfrm flipH="1">
            <a:off x="1763713" y="2349500"/>
            <a:ext cx="1439862" cy="1439863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85009" name="Text Box 17"/>
          <p:cNvSpPr txBox="1"/>
          <p:nvPr/>
        </p:nvSpPr>
        <p:spPr>
          <a:xfrm>
            <a:off x="2339975" y="2852738"/>
            <a:ext cx="15113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eaLnBrk="0" hangingPunct="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×M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37903" name="图片 164879" descr="第二节 化学计量在实验中的应用_240" hidden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  <p:graphicFrame>
        <p:nvGraphicFramePr>
          <p:cNvPr id="8197" name="对象 8196"/>
          <p:cNvGraphicFramePr>
            <a:graphicFrameLocks noChangeAspect="1"/>
          </p:cNvGraphicFramePr>
          <p:nvPr/>
        </p:nvGraphicFramePr>
        <p:xfrm>
          <a:off x="1947228" y="5483225"/>
          <a:ext cx="5072102" cy="10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4" imgW="2362200" imgH="469900" progId="Equation.DSMT4">
                  <p:embed/>
                </p:oleObj>
              </mc:Choice>
              <mc:Fallback>
                <p:oleObj name="" r:id="rId4" imgW="2362200" imgH="4699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7228" y="5483225"/>
                        <a:ext cx="5072102" cy="10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5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5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1" grpId="0" bldLvl="0" animBg="1"/>
      <p:bldP spid="85003" grpId="0"/>
      <p:bldP spid="85005" grpId="0"/>
      <p:bldP spid="85007" grpId="0"/>
      <p:bldP spid="85007" grpId="1"/>
      <p:bldP spid="85009" grpId="0"/>
      <p:bldP spid="8500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7169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endParaRPr lang="zh-CN" altLang="en-US"/>
          </a:p>
        </p:txBody>
      </p:sp>
      <p:sp>
        <p:nvSpPr>
          <p:cNvPr id="7170" name="文本框 7170"/>
          <p:cNvSpPr txBox="1"/>
          <p:nvPr/>
        </p:nvSpPr>
        <p:spPr>
          <a:xfrm>
            <a:off x="2057400" y="914400"/>
            <a:ext cx="6629400" cy="535781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40000"/>
              </a:lnSpc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b="1">
                <a:latin typeface="Arial" panose="020B0604020202020204" pitchFamily="34" charset="0"/>
                <a:ea typeface="宋体" panose="02010600030101010101" pitchFamily="2" charset="-122"/>
              </a:rPr>
              <a:t>滴水里就有</a:t>
            </a: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17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万亿亿</a:t>
            </a:r>
            <a:r>
              <a:rPr lang="zh-CN" altLang="en-US" b="1">
                <a:latin typeface="Arial" panose="020B0604020202020204" pitchFamily="34" charset="0"/>
                <a:ea typeface="宋体" panose="02010600030101010101" pitchFamily="2" charset="-122"/>
              </a:rPr>
              <a:t>个水分子，如果一个一个地去数，全地球的人一生也数不完，更何况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 mL</a:t>
            </a:r>
            <a:r>
              <a:rPr lang="zh-CN" altLang="en-US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1 L</a:t>
            </a:r>
            <a:r>
              <a:rPr lang="zh-CN" altLang="en-US" b="1">
                <a:latin typeface="Arial" panose="020B0604020202020204" pitchFamily="34" charset="0"/>
                <a:ea typeface="宋体" panose="02010600030101010101" pitchFamily="2" charset="-122"/>
              </a:rPr>
              <a:t>水所含的水分子数呢？显然，如果用“个”为单位来计算是极不方便的，只有用一种微粒集体作单位，才具有可计量和实际应用的意义。</a:t>
            </a:r>
            <a:endParaRPr lang="zh-CN" altLang="en-US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zh-CN" altLang="en-US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7171" name="内容占位符 7171" descr="7392706_133027319000_1"/>
          <p:cNvPicPr>
            <a:picLocks noGrp="1" noRot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8600" y="1143000"/>
            <a:ext cx="1911350" cy="1530350"/>
          </a:xfrm>
        </p:spPr>
      </p:pic>
      <p:sp>
        <p:nvSpPr>
          <p:cNvPr id="7172" name="文本框 1"/>
          <p:cNvSpPr txBox="1"/>
          <p:nvPr/>
        </p:nvSpPr>
        <p:spPr>
          <a:xfrm>
            <a:off x="628650" y="303213"/>
            <a:ext cx="3333750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>
                <a:latin typeface="Arial" panose="020B0604020202020204" pitchFamily="34" charset="0"/>
                <a:ea typeface="宋体" panose="02010600030101010101" pitchFamily="2" charset="-122"/>
              </a:rPr>
              <a:t>资料卡片：</a:t>
            </a:r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0115" name="Text Box 3"/>
          <p:cNvSpPr txBox="1"/>
          <p:nvPr/>
        </p:nvSpPr>
        <p:spPr>
          <a:xfrm>
            <a:off x="36513" y="44450"/>
            <a:ext cx="9144000" cy="1611313"/>
          </a:xfrm>
          <a:prstGeom prst="rect">
            <a:avLst/>
          </a:prstGeom>
          <a:solidFill>
            <a:srgbClr val="0000FF"/>
          </a:solidFill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 eaLnBrk="0" fontAlgn="t" hangingPunct="0">
              <a:spcBef>
                <a:spcPct val="50000"/>
              </a:spcBef>
            </a:pPr>
            <a:r>
              <a:rPr lang="en-US" altLang="zh-CN" sz="3200" dirty="0">
                <a:solidFill>
                  <a:srgbClr val="3333FF"/>
                </a:solidFill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科学上采用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“</a:t>
            </a:r>
            <a:r>
              <a:rPr lang="zh-CN" altLang="en-US" sz="32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物质的量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  <a:ea typeface="楷体_GB2312" pitchFamily="1" charset="-122"/>
              </a:rPr>
              <a:t>”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这个物理量把一定数目的原子、分子或离子等</a:t>
            </a:r>
            <a:r>
              <a:rPr lang="zh-CN" altLang="en-US" sz="32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微观粒子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与可称量的</a:t>
            </a:r>
            <a:r>
              <a:rPr lang="zh-CN" altLang="en-US" sz="3200" b="1" dirty="0">
                <a:solidFill>
                  <a:srgbClr val="FF3300"/>
                </a:solidFill>
                <a:latin typeface="楷体_GB2312" pitchFamily="1" charset="-122"/>
                <a:ea typeface="楷体_GB2312" pitchFamily="1" charset="-122"/>
              </a:rPr>
              <a:t>宏观物质联</a:t>
            </a:r>
            <a:r>
              <a:rPr lang="zh-CN" altLang="en-US" sz="3200" b="1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系起来 。      </a:t>
            </a:r>
            <a:endParaRPr lang="zh-CN" altLang="en-US" sz="3200" b="1" dirty="0">
              <a:solidFill>
                <a:schemeClr val="tx2"/>
              </a:solidFill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97660" name="Text Box 28"/>
          <p:cNvSpPr txBox="1"/>
          <p:nvPr/>
        </p:nvSpPr>
        <p:spPr>
          <a:xfrm>
            <a:off x="0" y="4221163"/>
            <a:ext cx="2520950" cy="1916112"/>
          </a:xfrm>
          <a:prstGeom prst="rect">
            <a:avLst/>
          </a:prstGeom>
          <a:solidFill>
            <a:srgbClr val="FF0000"/>
          </a:solidFill>
          <a:ln w="5715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r>
              <a:rPr lang="zh-CN" altLang="en-US" sz="3400" b="1" dirty="0">
                <a:solidFill>
                  <a:srgbClr val="0000FF"/>
                </a:solidFill>
                <a:latin typeface="Times New Roman" panose="02020603050405020304" pitchFamily="2" charset="0"/>
                <a:ea typeface="楷体_GB2312" pitchFamily="1" charset="-122"/>
              </a:rPr>
              <a:t>微观物质</a:t>
            </a:r>
            <a:endParaRPr lang="zh-CN" altLang="en-US" sz="3400" b="1" dirty="0">
              <a:solidFill>
                <a:srgbClr val="0000FF"/>
              </a:solidFill>
              <a:latin typeface="Times New Roman" panose="02020603050405020304" pitchFamily="2" charset="0"/>
              <a:ea typeface="楷体_GB2312" pitchFamily="1" charset="-122"/>
            </a:endParaRPr>
          </a:p>
          <a:p>
            <a:pPr algn="ctr" eaLnBrk="0" hangingPunct="0"/>
            <a:r>
              <a:rPr lang="zh-CN" altLang="en-US" sz="3000" b="1" dirty="0">
                <a:solidFill>
                  <a:srgbClr val="FFFF00"/>
                </a:solidFill>
                <a:latin typeface="Times New Roman" panose="02020603050405020304" pitchFamily="2" charset="0"/>
                <a:ea typeface="楷体_GB2312" pitchFamily="1" charset="-122"/>
              </a:rPr>
              <a:t>分子、原子、离子、质子、中子、电子</a:t>
            </a:r>
            <a:endParaRPr lang="zh-CN" altLang="en-US" sz="3000" b="1" dirty="0"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197661" name="Text Box 29"/>
          <p:cNvSpPr txBox="1"/>
          <p:nvPr/>
        </p:nvSpPr>
        <p:spPr>
          <a:xfrm>
            <a:off x="6623050" y="4221163"/>
            <a:ext cx="2520950" cy="1916112"/>
          </a:xfrm>
          <a:prstGeom prst="rect">
            <a:avLst/>
          </a:prstGeom>
          <a:solidFill>
            <a:srgbClr val="FF0000"/>
          </a:solidFill>
          <a:ln w="5715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r>
              <a:rPr lang="zh-CN" altLang="en-US" sz="3000" b="1" dirty="0">
                <a:solidFill>
                  <a:srgbClr val="0000FF"/>
                </a:solidFill>
                <a:latin typeface="Times New Roman" panose="02020603050405020304" pitchFamily="2" charset="0"/>
                <a:ea typeface="楷体_GB2312" pitchFamily="1" charset="-122"/>
              </a:rPr>
              <a:t>宏观物质</a:t>
            </a:r>
            <a:endParaRPr lang="zh-CN" altLang="en-US" sz="3000" b="1" dirty="0">
              <a:solidFill>
                <a:srgbClr val="0000FF"/>
              </a:solidFill>
              <a:latin typeface="Times New Roman" panose="02020603050405020304" pitchFamily="2" charset="0"/>
              <a:ea typeface="楷体_GB2312" pitchFamily="1" charset="-122"/>
            </a:endParaRPr>
          </a:p>
          <a:p>
            <a:pPr algn="ctr" eaLnBrk="0" hangingPunct="0"/>
            <a:r>
              <a:rPr lang="zh-CN" altLang="en-US" sz="3000" b="1" dirty="0">
                <a:latin typeface="楷体_GB2312" pitchFamily="1" charset="-122"/>
                <a:ea typeface="楷体_GB2312" pitchFamily="1" charset="-122"/>
              </a:rPr>
              <a:t>水、铁片、食盐等</a:t>
            </a:r>
            <a:endParaRPr lang="zh-CN" altLang="en-US" sz="3000" dirty="0"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197656" name="AutoShape 24"/>
          <p:cNvSpPr/>
          <p:nvPr/>
        </p:nvSpPr>
        <p:spPr>
          <a:xfrm rot="5400000">
            <a:off x="3311525" y="-1216025"/>
            <a:ext cx="2736850" cy="8712200"/>
          </a:xfrm>
          <a:prstGeom prst="moon">
            <a:avLst>
              <a:gd name="adj" fmla="val 50000"/>
            </a:avLst>
          </a:prstGeom>
          <a:solidFill>
            <a:srgbClr val="00FF00"/>
          </a:solidFill>
          <a:ln w="9525" cap="flat" cmpd="sng">
            <a:solidFill>
              <a:srgbClr val="FF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7662" name="Text Box 30"/>
          <p:cNvSpPr txBox="1"/>
          <p:nvPr/>
        </p:nvSpPr>
        <p:spPr>
          <a:xfrm>
            <a:off x="2843213" y="2203450"/>
            <a:ext cx="3887787" cy="720725"/>
          </a:xfrm>
          <a:prstGeom prst="rect">
            <a:avLst/>
          </a:prstGeom>
          <a:solidFill>
            <a:srgbClr val="FFFF00"/>
          </a:solidFill>
          <a:ln w="571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r>
              <a:rPr lang="zh-CN" altLang="en-US" sz="4600" b="1" dirty="0">
                <a:solidFill>
                  <a:srgbClr val="FF0000"/>
                </a:solidFill>
                <a:latin typeface="楷体_GB2312" pitchFamily="1" charset="-122"/>
                <a:ea typeface="楷体_GB2312" pitchFamily="1" charset="-122"/>
              </a:rPr>
              <a:t>物 质 的 量</a:t>
            </a:r>
            <a:endParaRPr lang="zh-CN" altLang="en-US" sz="46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nimBg="1"/>
      <p:bldP spid="90115" grpId="1" animBg="1"/>
      <p:bldP spid="197660" grpId="0" animBg="1"/>
      <p:bldP spid="197660" grpId="1" animBg="1"/>
      <p:bldP spid="197661" grpId="0" animBg="1"/>
      <p:bldP spid="197661" grpId="1" animBg="1"/>
      <p:bldP spid="197656" grpId="0" animBg="1"/>
      <p:bldP spid="197656" grpId="1" animBg="1"/>
      <p:bldP spid="1976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文本框 10241"/>
          <p:cNvSpPr txBox="1"/>
          <p:nvPr/>
        </p:nvSpPr>
        <p:spPr>
          <a:xfrm>
            <a:off x="306388" y="-17462"/>
            <a:ext cx="8843963" cy="1828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 noProof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一、物质的量（</a:t>
            </a:r>
            <a:r>
              <a:rPr lang="zh-CN" altLang="en-US" b="1" noProof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符号</a:t>
            </a:r>
            <a:r>
              <a:rPr lang="zh-CN" altLang="en-US" sz="3600" b="1" noProof="1" dirty="0"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：n） </a:t>
            </a:r>
            <a:r>
              <a:rPr lang="zh-CN" altLang="en-US" sz="4400" b="1" noProof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P</a:t>
            </a:r>
            <a:r>
              <a:rPr lang="zh-CN" altLang="en-US" b="1" noProof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+mn-ea"/>
              </a:rPr>
              <a:t>11</a:t>
            </a:r>
            <a:endParaRPr lang="zh-CN" altLang="en-US" b="1" noProof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b="1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1.定义</a:t>
            </a:r>
            <a:r>
              <a:rPr lang="en-US" altLang="zh-CN" sz="2800" b="1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Arial" panose="020B0604020202020204" pitchFamily="34" charset="0"/>
              </a:rPr>
              <a:t>:</a:t>
            </a:r>
            <a:r>
              <a:rPr lang="zh-CN" altLang="en-US" sz="2800" b="1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表示含有</a:t>
            </a:r>
            <a:r>
              <a:rPr lang="zh-CN" altLang="en-US" sz="2800" b="1" noProof="1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  <a:cs typeface="+mn-ea"/>
              </a:rPr>
              <a:t>一定数目粒子</a:t>
            </a:r>
            <a:r>
              <a:rPr lang="zh-CN" altLang="en-US" sz="2800" b="1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的集体的物理量   </a:t>
            </a:r>
            <a:r>
              <a:rPr lang="zh-CN" altLang="en-US" sz="2800" b="1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    </a:t>
            </a:r>
            <a:endParaRPr lang="zh-CN" altLang="en-US" sz="2800" b="1" noProof="1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noProof="1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2" charset="-122"/>
                <a:cs typeface="+mn-ea"/>
              </a:rPr>
              <a:t>单位</a:t>
            </a:r>
            <a:r>
              <a:rPr lang="zh-CN" altLang="en-US" sz="2800" b="1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：摩尔（简称“摩”）（mol）</a:t>
            </a:r>
            <a:endParaRPr lang="zh-CN" altLang="en-US" sz="2800" b="1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3" name="矩形 10242"/>
          <p:cNvSpPr/>
          <p:nvPr/>
        </p:nvSpPr>
        <p:spPr>
          <a:xfrm>
            <a:off x="1509713" y="3459163"/>
            <a:ext cx="7329487" cy="3107690"/>
          </a:xfrm>
          <a:prstGeom prst="rect">
            <a:avLst/>
          </a:prstGeom>
          <a:noFill/>
          <a:ln w="47625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①</a:t>
            </a:r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  <a:sym typeface="Arial" panose="020B0604020202020204" pitchFamily="34" charset="0"/>
              </a:rPr>
              <a:t>物质的量</a:t>
            </a:r>
            <a:r>
              <a:rPr lang="zh-CN" altLang="en-US" sz="2400" b="1" dirty="0">
                <a:latin typeface="Times New Roman" panose="02020603050405020304" pitchFamily="2" charset="0"/>
                <a:ea typeface="宋体" panose="02010600030101010101" pitchFamily="2" charset="-122"/>
              </a:rPr>
              <a:t>是一个专有名词，由四个字组成 ，是    一个 整体，不能分割，也不可加字、减字</a:t>
            </a:r>
            <a:endParaRPr lang="zh-CN" altLang="en-US" sz="2400" b="1" dirty="0"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Times New Roman" panose="02020603050405020304" pitchFamily="2" charset="0"/>
                <a:ea typeface="宋体" panose="02010600030101010101" pitchFamily="2" charset="-122"/>
              </a:rPr>
              <a:t>                指微观可数的分子、原子、离子、电子、质子、中子 、原子团等，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  <a:sym typeface="Times New Roman" panose="02020603050405020304" pitchFamily="2" charset="0"/>
              </a:rPr>
              <a:t>不能描述宏观物质。</a:t>
            </a:r>
            <a:endParaRPr lang="zh-CN" altLang="en-US" sz="24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③ </a:t>
            </a:r>
            <a:r>
              <a:rPr lang="zh-CN" altLang="en-US" sz="2400" b="1" dirty="0">
                <a:latin typeface="Times New Roman" panose="02020603050405020304" pitchFamily="2" charset="0"/>
                <a:ea typeface="宋体" panose="02010600030101010101" pitchFamily="2" charset="-122"/>
              </a:rPr>
              <a:t>粒子要指明,一般用化学式表示。</a:t>
            </a:r>
            <a:r>
              <a:rPr lang="zh-CN" altLang="en-US" sz="24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如：1 mol H、1 mol H</a:t>
            </a:r>
            <a:r>
              <a:rPr lang="zh-CN" altLang="en-US" sz="2400" b="1" baseline="30000" dirty="0">
                <a:latin typeface="Times New Roman" panose="02020603050405020304" pitchFamily="2" charset="0"/>
                <a:sym typeface="Times New Roman" panose="02020603050405020304" pitchFamily="2" charset="0"/>
              </a:rPr>
              <a:t>＋</a:t>
            </a:r>
            <a:r>
              <a:rPr lang="zh-CN" altLang="en-US" sz="24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、 1 mol H</a:t>
            </a:r>
            <a:r>
              <a:rPr lang="zh-CN" altLang="en-US" sz="2400" b="1" baseline="-25000" dirty="0">
                <a:latin typeface="Times New Roman" panose="02020603050405020304" pitchFamily="2" charset="0"/>
                <a:sym typeface="Times New Roman" panose="02020603050405020304" pitchFamily="2" charset="0"/>
              </a:rPr>
              <a:t>2</a:t>
            </a:r>
            <a:r>
              <a:rPr lang="zh-CN" altLang="en-US" sz="2400" b="1" dirty="0">
                <a:latin typeface="Times New Roman" panose="02020603050405020304" pitchFamily="2" charset="0"/>
                <a:sym typeface="Times New Roman" panose="02020603050405020304" pitchFamily="2" charset="0"/>
              </a:rPr>
              <a:t>   ，不能用 “1 mol 氢”这样含糊无意义的表示。 </a:t>
            </a:r>
            <a:endParaRPr lang="zh-CN" altLang="en-US" sz="2400" b="1" dirty="0">
              <a:latin typeface="Times New Roman" panose="02020603050405020304" pitchFamily="2" charset="0"/>
            </a:endParaRPr>
          </a:p>
          <a:p>
            <a:r>
              <a:rPr lang="zh-CN" altLang="en-US" sz="2400" b="1" dirty="0">
                <a:latin typeface="Times New Roman" panose="02020603050405020304" pitchFamily="2" charset="0"/>
                <a:ea typeface="宋体" panose="02010600030101010101" pitchFamily="2" charset="-122"/>
              </a:rPr>
              <a:t>④ 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2" charset="0"/>
                <a:ea typeface="楷体_GB2312" pitchFamily="1" charset="-122"/>
                <a:sym typeface="Times New Roman" panose="02020603050405020304" pitchFamily="2" charset="0"/>
              </a:rPr>
              <a:t>物质的量的数值可以是整数，也可以是小数。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8195" name="圆角矩形 10243"/>
          <p:cNvSpPr/>
          <p:nvPr/>
        </p:nvSpPr>
        <p:spPr>
          <a:xfrm>
            <a:off x="434975" y="3732213"/>
            <a:ext cx="838200" cy="1600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ap="flat" cmpd="sng">
            <a:pattFill prst="sphere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wrap="none" anchor="ctr"/>
          <a:p>
            <a:pPr algn="ctr"/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注</a:t>
            </a:r>
            <a:endParaRPr lang="zh-CN" altLang="en-US" sz="36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  <a:p>
            <a:pPr algn="ctr"/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意</a:t>
            </a:r>
            <a:endParaRPr lang="zh-CN" altLang="en-US" sz="24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1131888" y="1811338"/>
            <a:ext cx="7458075" cy="517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表示形式：数字+单位+对象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(</a:t>
            </a:r>
            <a:r>
              <a:rPr lang="zh-CN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粒子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)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6" name="下箭头 10245"/>
          <p:cNvSpPr/>
          <p:nvPr/>
        </p:nvSpPr>
        <p:spPr>
          <a:xfrm>
            <a:off x="3457575" y="2284413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7" name="下箭头 10246"/>
          <p:cNvSpPr/>
          <p:nvPr/>
        </p:nvSpPr>
        <p:spPr>
          <a:xfrm>
            <a:off x="4524375" y="2284413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8" name="下箭头 10247"/>
          <p:cNvSpPr/>
          <p:nvPr/>
        </p:nvSpPr>
        <p:spPr>
          <a:xfrm>
            <a:off x="5591175" y="2284413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chemeClr val="tx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9" name="文本框 10248"/>
          <p:cNvSpPr txBox="1"/>
          <p:nvPr/>
        </p:nvSpPr>
        <p:spPr>
          <a:xfrm>
            <a:off x="3228975" y="2894013"/>
            <a:ext cx="762000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 1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0" name="文本框 10249"/>
          <p:cNvSpPr txBox="1"/>
          <p:nvPr/>
        </p:nvSpPr>
        <p:spPr>
          <a:xfrm>
            <a:off x="4229100" y="2879725"/>
            <a:ext cx="904875" cy="5794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mol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1" name="文本框 10250"/>
          <p:cNvSpPr txBox="1"/>
          <p:nvPr/>
        </p:nvSpPr>
        <p:spPr>
          <a:xfrm>
            <a:off x="5210175" y="2894013"/>
            <a:ext cx="847725" cy="6699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O</a:t>
            </a:r>
            <a:r>
              <a:rPr lang="zh-CN" altLang="en-US" sz="3600" baseline="-25000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zh-CN" altLang="en-US" sz="3600" baseline="-25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509713" y="4273550"/>
            <a:ext cx="1555750" cy="517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 dirty="0">
                <a:latin typeface="Times New Roman" panose="02020603050405020304" pitchFamily="2" charset="0"/>
                <a:ea typeface="宋体" panose="02010600030101010101" pitchFamily="2" charset="-122"/>
                <a:sym typeface="宋体" panose="02010600030101010101" pitchFamily="2" charset="-122"/>
              </a:rPr>
              <a:t>② 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粒子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charRg st="17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charRg st="4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47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94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ldLvl="0" animBg="1"/>
      <p:bldP spid="10249" grpId="0" bldLvl="0"/>
      <p:bldP spid="10250" grpId="0" bldLvl="0"/>
      <p:bldP spid="10251" grpId="0" bldLvl="0"/>
      <p:bldP spid="10243" grpId="0" bldLvl="0" animBg="1" uiExpand="1" build="allAtOnce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515" name="内容占位符 12514"/>
          <p:cNvGraphicFramePr/>
          <p:nvPr>
            <p:ph idx="4294967295"/>
          </p:nvPr>
        </p:nvGraphicFramePr>
        <p:xfrm>
          <a:off x="644525" y="1817688"/>
          <a:ext cx="7840663" cy="4271963"/>
        </p:xfrm>
        <a:graphic>
          <a:graphicData uri="http://schemas.openxmlformats.org/drawingml/2006/table">
            <a:tbl>
              <a:tblPr/>
              <a:tblGrid>
                <a:gridCol w="2609850"/>
                <a:gridCol w="2614613"/>
                <a:gridCol w="2616200"/>
              </a:tblGrid>
              <a:tr h="544513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sz="2200" b="1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         </a:t>
                      </a:r>
                      <a:r>
                        <a:rPr lang="zh-CN" altLang="en-US" sz="2200" b="1" dirty="0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物理量</a:t>
                      </a:r>
                      <a:endParaRPr lang="zh-CN" altLang="en-US" sz="2200" b="1" dirty="0">
                        <a:solidFill>
                          <a:srgbClr val="0000FF"/>
                        </a:solidFill>
                        <a:latin typeface="Times New Roman" panose="02020603050405020304" pitchFamily="2" charset="0"/>
                      </a:endParaRPr>
                    </a:p>
                  </a:txBody>
                  <a:tcPr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sz="2200" b="1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       </a:t>
                      </a:r>
                      <a:r>
                        <a:rPr lang="zh-CN" altLang="en-US" sz="2200" b="1" dirty="0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单位名称</a:t>
                      </a:r>
                      <a:endParaRPr lang="zh-CN" altLang="en-US" sz="2200" b="1" dirty="0">
                        <a:solidFill>
                          <a:srgbClr val="0000FF"/>
                        </a:solidFill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sz="2200" b="1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       </a:t>
                      </a:r>
                      <a:r>
                        <a:rPr lang="zh-CN" altLang="en-US" sz="2200" b="1" dirty="0">
                          <a:solidFill>
                            <a:srgbClr val="0000FF"/>
                          </a:solidFill>
                          <a:latin typeface="Times New Roman" panose="02020603050405020304" pitchFamily="2" charset="0"/>
                        </a:rPr>
                        <a:t>单位符号</a:t>
                      </a:r>
                      <a:endParaRPr lang="zh-CN" altLang="en-US" sz="2200" b="1" dirty="0">
                        <a:solidFill>
                          <a:srgbClr val="0000FF"/>
                        </a:solidFill>
                        <a:latin typeface="Times New Roman" panose="02020603050405020304" pitchFamily="2" charset="0"/>
                      </a:endParaRPr>
                    </a:p>
                  </a:txBody>
                  <a:tcPr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长度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米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m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质量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千克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kg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2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时间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秒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s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电流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安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[</a:t>
                      </a: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培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]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A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热力学温度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开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[</a:t>
                      </a: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尔文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]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K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物质的量</a:t>
                      </a:r>
                      <a:endParaRPr lang="zh-CN" altLang="en-US" sz="2200" b="1" dirty="0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摩</a:t>
                      </a:r>
                      <a:r>
                        <a:rPr lang="en-US" altLang="zh-CN" sz="2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[</a:t>
                      </a:r>
                      <a:r>
                        <a:rPr lang="zh-CN" altLang="en-US" sz="2200" b="1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尔</a:t>
                      </a:r>
                      <a:r>
                        <a:rPr lang="en-US" altLang="zh-CN" sz="2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]</a:t>
                      </a:r>
                      <a:endParaRPr lang="en-US" altLang="zh-CN" sz="2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   mol</a:t>
                      </a:r>
                      <a:endParaRPr lang="en-US" altLang="zh-CN" sz="2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93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发光强度</a:t>
                      </a:r>
                      <a:endParaRPr lang="zh-CN" altLang="en-US" sz="2200" b="1" dirty="0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坎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[</a:t>
                      </a:r>
                      <a:r>
                        <a:rPr lang="zh-CN" altLang="en-US" sz="2200" b="1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德拉</a:t>
                      </a:r>
                      <a:r>
                        <a:rPr lang="en-US" altLang="zh-CN" sz="22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]</a:t>
                      </a:r>
                      <a:endParaRPr lang="en-US" altLang="zh-CN" sz="2200" b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en-US" altLang="zh-CN" sz="2200" b="1" dirty="0" err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</a:rPr>
                        <a:t>cd</a:t>
                      </a:r>
                      <a:endParaRPr lang="en-US" altLang="zh-CN" sz="2200" b="1" dirty="0" err="1">
                        <a:solidFill>
                          <a:schemeClr val="tx1"/>
                        </a:solidFill>
                        <a:latin typeface="宋体" panose="02010600030101010101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5" name="Text Box 45"/>
          <p:cNvSpPr txBox="1"/>
          <p:nvPr/>
        </p:nvSpPr>
        <p:spPr>
          <a:xfrm>
            <a:off x="1652588" y="815975"/>
            <a:ext cx="72771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国际单位制（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SI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）的七个基本物理量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56" name="文本框 1"/>
          <p:cNvSpPr txBox="1"/>
          <p:nvPr/>
        </p:nvSpPr>
        <p:spPr>
          <a:xfrm>
            <a:off x="417513" y="236538"/>
            <a:ext cx="3333750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zh-CN">
                <a:latin typeface="Arial" panose="020B0604020202020204" pitchFamily="34" charset="0"/>
                <a:ea typeface="宋体" panose="02010600030101010101" pitchFamily="2" charset="-122"/>
              </a:rPr>
              <a:t>资料卡片：</a:t>
            </a:r>
            <a:endParaRPr lang="zh-CN" altLang="zh-CN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8" name="Text Box 8"/>
          <p:cNvSpPr txBox="1"/>
          <p:nvPr/>
        </p:nvSpPr>
        <p:spPr>
          <a:xfrm>
            <a:off x="684213" y="2459038"/>
            <a:ext cx="4175125" cy="64516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1mol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火车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     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089" name="Text Box 9"/>
          <p:cNvSpPr txBox="1"/>
          <p:nvPr/>
        </p:nvSpPr>
        <p:spPr>
          <a:xfrm>
            <a:off x="2880360" y="2438400"/>
            <a:ext cx="2392045" cy="829945"/>
          </a:xfrm>
          <a:prstGeom prst="rect">
            <a:avLst/>
          </a:prstGeom>
          <a:noFill/>
          <a:ln w="38100">
            <a:noFill/>
          </a:ln>
        </p:spPr>
        <p:txBody>
          <a:bodyPr wrap="square" anchor="t">
            <a:spAutoFit/>
          </a:bodyPr>
          <a:p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×</a:t>
            </a:r>
            <a:endParaRPr lang="en-US" altLang="zh-CN" sz="4800" b="1" dirty="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090" name="Text Box 10"/>
          <p:cNvSpPr txBox="1"/>
          <p:nvPr/>
        </p:nvSpPr>
        <p:spPr>
          <a:xfrm>
            <a:off x="4716463" y="2532063"/>
            <a:ext cx="3521075" cy="641350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1mol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氧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（       ）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091" name="Text Box 11"/>
          <p:cNvSpPr txBox="1"/>
          <p:nvPr/>
        </p:nvSpPr>
        <p:spPr>
          <a:xfrm>
            <a:off x="6732588" y="2387600"/>
            <a:ext cx="796925" cy="823913"/>
          </a:xfrm>
          <a:prstGeom prst="rect">
            <a:avLst/>
          </a:prstGeom>
          <a:noFill/>
          <a:ln w="38100">
            <a:noFill/>
          </a:ln>
        </p:spPr>
        <p:txBody>
          <a:bodyPr wrap="none" anchor="t">
            <a:spAutoFit/>
          </a:bodyPr>
          <a:p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×</a:t>
            </a:r>
            <a:endParaRPr lang="en-US" altLang="zh-CN" sz="4800" b="1" dirty="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pic>
        <p:nvPicPr>
          <p:cNvPr id="21509" name="Picture 14" descr="BANR033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49213" y="838200"/>
            <a:ext cx="2362200" cy="8270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Rectangle 15"/>
          <p:cNvSpPr/>
          <p:nvPr/>
        </p:nvSpPr>
        <p:spPr>
          <a:xfrm>
            <a:off x="211138" y="9906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zh-CN" altLang="en-US" sz="36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_GB2312" pitchFamily="1" charset="-122"/>
                <a:ea typeface="楷体_GB2312" pitchFamily="1" charset="-122"/>
              </a:rPr>
              <a:t>练一练</a:t>
            </a:r>
            <a:r>
              <a:rPr lang="zh-CN" altLang="en-US" sz="3600" b="1" dirty="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endParaRPr lang="zh-CN" altLang="en-US" sz="3600" b="1" dirty="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6098" name="Text Box 18"/>
          <p:cNvSpPr txBox="1"/>
          <p:nvPr/>
        </p:nvSpPr>
        <p:spPr>
          <a:xfrm>
            <a:off x="647700" y="3632200"/>
            <a:ext cx="3625850" cy="823913"/>
          </a:xfrm>
          <a:prstGeom prst="rect">
            <a:avLst/>
          </a:prstGeom>
          <a:noFill/>
          <a:ln w="38100">
            <a:noFill/>
          </a:ln>
        </p:spPr>
        <p:txBody>
          <a:bodyPr wrap="none" anchor="t">
            <a:spAutoFit/>
          </a:bodyPr>
          <a:p>
            <a:pPr algn="ctr" eaLnBrk="0" hangingPunct="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1mol CO</a:t>
            </a:r>
            <a:r>
              <a:rPr lang="en-US" altLang="zh-CN" sz="3600" b="1" baseline="-16000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2 </a:t>
            </a:r>
            <a:r>
              <a:rPr lang="en-US" altLang="zh-CN" sz="3600" b="1" baseline="-16000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 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( </a:t>
            </a:r>
            <a:r>
              <a:rPr lang="en-US" altLang="zh-CN" sz="48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    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 )</a:t>
            </a:r>
            <a:endParaRPr lang="en-US" altLang="zh-CN" sz="3600" b="1" dirty="0">
              <a:solidFill>
                <a:schemeClr val="bg1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099" name="Text Box 19"/>
          <p:cNvSpPr txBox="1"/>
          <p:nvPr/>
        </p:nvSpPr>
        <p:spPr>
          <a:xfrm>
            <a:off x="4854576" y="3778250"/>
            <a:ext cx="3108325" cy="645160"/>
          </a:xfrm>
          <a:prstGeom prst="rect">
            <a:avLst/>
          </a:prstGeom>
          <a:noFill/>
          <a:ln w="38100">
            <a:noFill/>
          </a:ln>
        </p:spPr>
        <p:txBody>
          <a:bodyPr wrap="none" anchor="t">
            <a:spAutoFit/>
          </a:bodyPr>
          <a:p>
            <a:pPr algn="ctr" eaLnBrk="0" hangingPunct="0"/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mol Cl</a:t>
            </a:r>
            <a:r>
              <a:rPr lang="en-US" altLang="zh-CN" sz="3600" b="1" baseline="34000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-   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pitchFamily="1" charset="-122"/>
              </a:rPr>
              <a:t>        )</a:t>
            </a:r>
            <a:endParaRPr lang="en-US" altLang="zh-CN" sz="3600" b="1" dirty="0">
              <a:solidFill>
                <a:schemeClr val="bg1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100" name="Text Box 20"/>
          <p:cNvSpPr txBox="1"/>
          <p:nvPr/>
        </p:nvSpPr>
        <p:spPr>
          <a:xfrm>
            <a:off x="3070225" y="3900488"/>
            <a:ext cx="744538" cy="762000"/>
          </a:xfrm>
          <a:prstGeom prst="rect">
            <a:avLst/>
          </a:prstGeom>
          <a:noFill/>
          <a:ln w="38100">
            <a:noFill/>
          </a:ln>
        </p:spPr>
        <p:txBody>
          <a:bodyPr wrap="none" anchor="t">
            <a:spAutoFit/>
          </a:bodyPr>
          <a:p>
            <a:pPr algn="ctr" eaLnBrk="0" hangingPunct="0"/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√</a:t>
            </a:r>
            <a:endParaRPr lang="en-US" altLang="zh-CN" sz="4400" b="1" dirty="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sp>
        <p:nvSpPr>
          <p:cNvPr id="46101" name="Text Box 21"/>
          <p:cNvSpPr txBox="1"/>
          <p:nvPr/>
        </p:nvSpPr>
        <p:spPr>
          <a:xfrm>
            <a:off x="6630035" y="3900805"/>
            <a:ext cx="1145540" cy="829945"/>
          </a:xfrm>
          <a:prstGeom prst="rect">
            <a:avLst/>
          </a:prstGeom>
          <a:noFill/>
          <a:ln w="38100">
            <a:noFill/>
          </a:ln>
        </p:spPr>
        <p:txBody>
          <a:bodyPr wrap="square" anchor="t">
            <a:spAutoFit/>
          </a:bodyPr>
          <a:p>
            <a:pPr algn="ctr" eaLnBrk="0" hangingPunct="0"/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2" charset="0"/>
                <a:ea typeface="楷体_GB2312" pitchFamily="1" charset="-122"/>
              </a:rPr>
              <a:t>√</a:t>
            </a:r>
            <a:endParaRPr lang="en-US" altLang="zh-CN" sz="4800" b="1" dirty="0">
              <a:solidFill>
                <a:srgbClr val="FF0000"/>
              </a:solidFill>
              <a:latin typeface="Times New Roman" panose="02020603050405020304" pitchFamily="2" charset="0"/>
              <a:ea typeface="楷体_GB2312" pitchFamily="1" charset="-122"/>
            </a:endParaRPr>
          </a:p>
        </p:txBody>
      </p:sp>
      <p:pic>
        <p:nvPicPr>
          <p:cNvPr id="21515" name="图片 148491" descr="第二节 化学计量在实验中的应用_240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0" y="1905000"/>
            <a:ext cx="4064000" cy="3048000"/>
          </a:xfrm>
          <a:prstGeom prst="rect">
            <a:avLst/>
          </a:prstGeom>
          <a:noFill/>
          <a:ln w="1905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100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101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/>
      <p:bldP spid="46089" grpId="0"/>
      <p:bldP spid="46090" grpId="0"/>
      <p:bldP spid="46091" grpId="0"/>
      <p:bldP spid="46098" grpId="0"/>
      <p:bldP spid="460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1" name="图片 11266" descr="NA01441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53300" y="3544888"/>
            <a:ext cx="1493838" cy="16049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2" name="圆角矩形 11271"/>
          <p:cNvSpPr/>
          <p:nvPr/>
        </p:nvSpPr>
        <p:spPr>
          <a:xfrm>
            <a:off x="133350" y="533400"/>
            <a:ext cx="838200" cy="2079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ap="flat" cmpd="sng">
            <a:pattFill prst="sphere">
              <a:fgClr>
                <a:schemeClr val="tx2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wrap="none" anchor="ctr"/>
          <a:p>
            <a:pPr algn="ctr">
              <a:buClrTx/>
            </a:pP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  <a:sym typeface="Arial" panose="020B0604020202020204" pitchFamily="34" charset="0"/>
              </a:rPr>
              <a:t>小</a:t>
            </a:r>
            <a:endParaRPr lang="zh-CN" altLang="en-US" sz="36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  <a:sym typeface="Arial" panose="020B0604020202020204" pitchFamily="34" charset="0"/>
            </a:endParaRPr>
          </a:p>
          <a:p>
            <a:pPr algn="ctr">
              <a:buClrTx/>
            </a:pPr>
            <a:r>
              <a:rPr lang="zh-CN" altLang="en-US" sz="3600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  <a:sym typeface="Arial" panose="020B0604020202020204" pitchFamily="34" charset="0"/>
              </a:rPr>
              <a:t>试</a:t>
            </a:r>
            <a:endParaRPr lang="zh-CN" altLang="en-US" sz="3600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  <a:sym typeface="Arial" panose="020B0604020202020204" pitchFamily="34" charset="0"/>
            </a:endParaRPr>
          </a:p>
          <a:p>
            <a:pPr algn="ctr"/>
            <a:r>
              <a:rPr lang="zh-CN" altLang="en-US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牛</a:t>
            </a:r>
            <a:endParaRPr lang="zh-CN" altLang="en-US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  <a:p>
            <a:pPr algn="ctr"/>
            <a:r>
              <a:rPr lang="zh-CN" altLang="en-US" b="1">
                <a:solidFill>
                  <a:schemeClr val="tx2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刀</a:t>
            </a:r>
            <a:endParaRPr lang="zh-CN" altLang="en-US" b="1">
              <a:solidFill>
                <a:schemeClr val="tx2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10243" name="文本框 11272"/>
          <p:cNvSpPr txBox="1"/>
          <p:nvPr/>
        </p:nvSpPr>
        <p:spPr>
          <a:xfrm>
            <a:off x="1017588" y="1166813"/>
            <a:ext cx="7924800" cy="1066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物质的量就是物质的数量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摩尔是国际单位制中七个基本物理量之一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6199188" y="1090613"/>
            <a:ext cx="588962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</a:t>
            </a:r>
            <a:endParaRPr lang="en-US" altLang="zh-CN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75" name="文本框 11274"/>
          <p:cNvSpPr txBox="1"/>
          <p:nvPr/>
        </p:nvSpPr>
        <p:spPr>
          <a:xfrm>
            <a:off x="8561388" y="1624013"/>
            <a:ext cx="588962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b="1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×</a:t>
            </a:r>
            <a:endParaRPr lang="en-US" altLang="zh-CN" b="1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46" name="文本框 2"/>
          <p:cNvSpPr txBox="1"/>
          <p:nvPr/>
        </p:nvSpPr>
        <p:spPr>
          <a:xfrm>
            <a:off x="133350" y="3011488"/>
            <a:ext cx="8253413" cy="1066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1 mol H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SO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含有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——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mol H，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mol S，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mol O ，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——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mol SO</a:t>
            </a:r>
            <a:r>
              <a:rPr lang="zh-CN" altLang="en-US" b="1" baseline="-250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2-</a:t>
            </a:r>
            <a:endParaRPr lang="zh-CN" altLang="en-US" b="1" baseline="30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09950" y="3011488"/>
            <a:ext cx="587375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59400" y="3049588"/>
            <a:ext cx="64135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5750" y="3544888"/>
            <a:ext cx="42545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71750" y="3544888"/>
            <a:ext cx="4079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1" name="文本框 1"/>
          <p:cNvSpPr txBox="1"/>
          <p:nvPr/>
        </p:nvSpPr>
        <p:spPr>
          <a:xfrm>
            <a:off x="1184275" y="341313"/>
            <a:ext cx="3692525" cy="5794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1.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判断题：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52" name="文本框 7"/>
          <p:cNvSpPr txBox="1"/>
          <p:nvPr/>
        </p:nvSpPr>
        <p:spPr>
          <a:xfrm>
            <a:off x="1184275" y="2282825"/>
            <a:ext cx="3692525" cy="5794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2.</a:t>
            </a:r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填空题：</a:t>
            </a:r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bldLvl="0"/>
      <p:bldP spid="4" grpId="0" bldLvl="0"/>
      <p:bldP spid="5" grpId="0" bldLvl="0"/>
      <p:bldP spid="6" grpId="0" bldLvl="0"/>
      <p:bldP spid="7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矩形 13314"/>
          <p:cNvSpPr/>
          <p:nvPr/>
        </p:nvSpPr>
        <p:spPr>
          <a:xfrm>
            <a:off x="304800" y="990600"/>
            <a:ext cx="8715375" cy="2225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中宋" pitchFamily="2" charset="-122"/>
                <a:ea typeface="华文中宋" pitchFamily="2" charset="-122"/>
              </a:rPr>
              <a:t>每一基本物理量的单位都有它的标准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中宋" pitchFamily="2" charset="-122"/>
                <a:ea typeface="华文中宋" pitchFamily="2" charset="-122"/>
              </a:rPr>
              <a:t>如质量单位---1升的纯水在4摄氏度的质量为一千克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华文中宋" pitchFamily="2" charset="-122"/>
                <a:ea typeface="华文中宋" pitchFamily="2" charset="-122"/>
              </a:rPr>
              <a:t>那么物质的量这一物理量的单位---摩尔的标准是什么呢？</a:t>
            </a:r>
            <a:endParaRPr lang="zh-CN" altLang="en-US" sz="28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1267" name="文本框 13315"/>
          <p:cNvSpPr txBox="1"/>
          <p:nvPr/>
        </p:nvSpPr>
        <p:spPr>
          <a:xfrm>
            <a:off x="-60325" y="0"/>
            <a:ext cx="2374900" cy="6858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chemeClr val="tx2"/>
                </a:solidFill>
                <a:latin typeface="Times New Roman" panose="02020603050405020304" pitchFamily="2" charset="0"/>
                <a:ea typeface="宋体" panose="02010600030101010101" pitchFamily="2" charset="-122"/>
              </a:rPr>
              <a:t>【疑问】</a:t>
            </a:r>
            <a:endParaRPr lang="zh-CN" altLang="en-US" sz="4000" b="1">
              <a:solidFill>
                <a:schemeClr val="tx2"/>
              </a:solidFill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11268" name="动作按钮: 后退或前一项 13316">
            <a:hlinkClick r:id="rId1" action="ppaction://hlinksldjump"/>
          </p:cNvPr>
          <p:cNvSpPr/>
          <p:nvPr/>
        </p:nvSpPr>
        <p:spPr>
          <a:xfrm>
            <a:off x="7848600" y="6096000"/>
            <a:ext cx="762000" cy="457200"/>
          </a:xfrm>
          <a:prstGeom prst="actionButtonBackPrevious">
            <a:avLst/>
          </a:prstGeom>
          <a:solidFill>
            <a:srgbClr val="FF0000"/>
          </a:solidFill>
          <a:ln w="9525">
            <a:noFill/>
          </a:ln>
        </p:spPr>
        <p:txBody>
          <a:bodyPr anchor="t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0210" y="3708400"/>
            <a:ext cx="80479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国际上规定：把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1mol</a:t>
            </a:r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粒子集合体所含的粒子数与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0.012Kg</a:t>
            </a:r>
            <a:r>
              <a:rPr lang="en-US" altLang="zh-CN" b="1" baseline="300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12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C</a:t>
            </a:r>
            <a:r>
              <a:rPr lang="zh-CN" altLang="en-US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中所含的碳原子数相同，约为</a:t>
            </a:r>
            <a:r>
              <a:rPr lang="en-US" altLang="zh-CN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6.02x10</a:t>
            </a:r>
            <a:r>
              <a:rPr lang="en-US" altLang="zh-CN" b="1" baseline="3000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23</a:t>
            </a:r>
            <a:endParaRPr lang="en-US" altLang="zh-CN" b="1" baseline="3000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吉祥如意">
  <a:themeElements>
    <a:clrScheme name="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DF8FF"/>
      </a:accent5>
      <a:accent6>
        <a:srgbClr val="E5CAB0"/>
      </a:accent6>
      <a:hlink>
        <a:srgbClr val="0066CC"/>
      </a:hlink>
      <a:folHlink>
        <a:srgbClr val="9F9FB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DF8FF"/>
        </a:accent5>
        <a:accent6>
          <a:srgbClr val="E5CAB0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2F2F2"/>
        </a:accent3>
        <a:accent4>
          <a:srgbClr val="4B4B25"/>
        </a:accent4>
        <a:accent5>
          <a:srgbClr val="E2F4FF"/>
        </a:accent5>
        <a:accent6>
          <a:srgbClr val="9FBCB2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3"/>
        </a:accent4>
        <a:accent5>
          <a:srgbClr val="FFE9E9"/>
        </a:accent5>
        <a:accent6>
          <a:srgbClr val="C6C6C6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AF1EE"/>
        </a:accent3>
        <a:accent4>
          <a:srgbClr val="000000"/>
        </a:accent4>
        <a:accent5>
          <a:srgbClr val="FFFFFF"/>
        </a:accent5>
        <a:accent6>
          <a:srgbClr val="97B99E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EFFFFF"/>
        </a:accent3>
        <a:accent4>
          <a:srgbClr val="52527B"/>
        </a:accent4>
        <a:accent5>
          <a:srgbClr val="F2F2F2"/>
        </a:accent5>
        <a:accent6>
          <a:srgbClr val="E5CAB0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9"/>
        </a:accent3>
        <a:accent4>
          <a:srgbClr val="AF0057"/>
        </a:accent4>
        <a:accent5>
          <a:srgbClr val="FFFFE2"/>
        </a:accent5>
        <a:accent6>
          <a:srgbClr val="E5E5E5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99"/>
        </a:dk1>
        <a:lt1>
          <a:srgbClr val="800000"/>
        </a:lt1>
        <a:dk2>
          <a:srgbClr val="FFFFFF"/>
        </a:dk2>
        <a:lt2>
          <a:srgbClr val="B60000"/>
        </a:lt2>
        <a:accent1>
          <a:srgbClr val="9888A4"/>
        </a:accent1>
        <a:accent2>
          <a:srgbClr val="A9335D"/>
        </a:accent2>
        <a:accent3>
          <a:srgbClr val="C1AAAA"/>
        </a:accent3>
        <a:accent4>
          <a:srgbClr val="DCDC83"/>
        </a:accent4>
        <a:accent5>
          <a:srgbClr val="CAC4CF"/>
        </a:accent5>
        <a:accent6>
          <a:srgbClr val="972D53"/>
        </a:accent6>
        <a:hlink>
          <a:srgbClr val="CCECFF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C1C1C"/>
        </a:lt1>
        <a:dk2>
          <a:srgbClr val="FFFF66"/>
        </a:dk2>
        <a:lt2>
          <a:srgbClr val="808080"/>
        </a:lt2>
        <a:accent1>
          <a:srgbClr val="9898BA"/>
        </a:accent1>
        <a:accent2>
          <a:srgbClr val="777777"/>
        </a:accent2>
        <a:accent3>
          <a:srgbClr val="AAAAAA"/>
        </a:accent3>
        <a:accent4>
          <a:srgbClr val="DCDCDC"/>
        </a:accent4>
        <a:accent5>
          <a:srgbClr val="CACAD9"/>
        </a:accent5>
        <a:accent6>
          <a:srgbClr val="6A6A6A"/>
        </a:accent6>
        <a:hlink>
          <a:srgbClr val="CCFF99"/>
        </a:hlink>
        <a:folHlink>
          <a:srgbClr val="E43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2793</Words>
  <Application>WPS 演示</Application>
  <PresentationFormat>在屏幕上显示</PresentationFormat>
  <Paragraphs>410</Paragraphs>
  <Slides>23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23</vt:i4>
      </vt:variant>
    </vt:vector>
  </HeadingPairs>
  <TitlesOfParts>
    <vt:vector size="44" baseType="lpstr">
      <vt:lpstr>Arial</vt:lpstr>
      <vt:lpstr>宋体</vt:lpstr>
      <vt:lpstr>Wingdings</vt:lpstr>
      <vt:lpstr>黑体</vt:lpstr>
      <vt:lpstr>Times New Roman</vt:lpstr>
      <vt:lpstr>华文新魏</vt:lpstr>
      <vt:lpstr>隶书</vt:lpstr>
      <vt:lpstr>隶书</vt:lpstr>
      <vt:lpstr>楷体_GB2312</vt:lpstr>
      <vt:lpstr>新宋体</vt:lpstr>
      <vt:lpstr>华文中宋</vt:lpstr>
      <vt:lpstr>Calibri</vt:lpstr>
      <vt:lpstr>微软雅黑</vt:lpstr>
      <vt:lpstr>Arial Unicode MS</vt:lpstr>
      <vt:lpstr>Tahoma</vt:lpstr>
      <vt:lpstr>Trebuchet MS</vt:lpstr>
      <vt:lpstr>方正兰亭超细黑简体</vt:lpstr>
      <vt:lpstr>吉祥如意</vt:lpstr>
      <vt:lpstr>Word.Document.8</vt:lpstr>
      <vt:lpstr>Word.Document.8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王泽全</dc:creator>
  <cp:lastModifiedBy>Administrator</cp:lastModifiedBy>
  <cp:revision>85</cp:revision>
  <dcterms:created xsi:type="dcterms:W3CDTF">2013-09-12T00:56:00Z</dcterms:created>
  <dcterms:modified xsi:type="dcterms:W3CDTF">2019-10-05T03:01:01Z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2052-11.1.0.9031</vt:lpwstr>
  </property>
</Properties>
</file>